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Lst>
  <p:sldIdLst>
    <p:sldId id="256" r:id="rId17"/>
    <p:sldId id="257" r:id="rId18"/>
    <p:sldId id="258" r:id="rId19"/>
    <p:sldId id="259" r:id="rId20"/>
    <p:sldId id="260" r:id="rId21"/>
    <p:sldId id="261" r:id="rId22"/>
    <p:sldId id="262" r:id="rId23"/>
    <p:sldId id="263" r:id="rId24"/>
    <p:sldId id="264" r:id="rId25"/>
    <p:sldId id="265" r:id="rId26"/>
    <p:sldId id="266" r:id="rId27"/>
    <p:sldId id="267" r:id="rId28"/>
    <p:sldId id="268" r:id="rId29"/>
    <p:sldId id="269" r:id="rId30"/>
    <p:sldId id="270" r:id="rId31"/>
    <p:sldId id="271" r:id="rId32"/>
    <p:sldId id="272" r:id="rId33"/>
    <p:sldId id="273" r:id="rId34"/>
    <p:sldId id="274" r:id="rId35"/>
    <p:sldId id="275" r:id="rId36"/>
    <p:sldId id="276" r:id="rId37"/>
    <p:sldId id="277" r:id="rId38"/>
    <p:sldId id="278" r:id="rId39"/>
    <p:sldId id="279" r:id="rId40"/>
    <p:sldId id="280" r:id="rId41"/>
    <p:sldId id="281" r:id="rId42"/>
    <p:sldId id="282" r:id="rId43"/>
    <p:sldId id="283" r:id="rId44"/>
    <p:sldId id="284" r:id="rId45"/>
    <p:sldId id="285" r:id="rId46"/>
    <p:sldId id="286" r:id="rId47"/>
    <p:sldId id="287" r:id="rId48"/>
    <p:sldId id="288" r:id="rId49"/>
    <p:sldId id="289" r:id="rId50"/>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 Target="slides/slide1.xml"/><Relationship Id="rId18" Type="http://schemas.openxmlformats.org/officeDocument/2006/relationships/slide" Target="slides/slide2.xml"/><Relationship Id="rId19" Type="http://schemas.openxmlformats.org/officeDocument/2006/relationships/slide" Target="slides/slide3.xml"/><Relationship Id="rId2" Type="http://schemas.openxmlformats.org/officeDocument/2006/relationships/slideMaster" Target="slideMasters/slideMaster1.xml"/><Relationship Id="rId20" Type="http://schemas.openxmlformats.org/officeDocument/2006/relationships/slide" Target="slides/slide4.xml"/><Relationship Id="rId21" Type="http://schemas.openxmlformats.org/officeDocument/2006/relationships/slide" Target="slides/slide5.xml"/><Relationship Id="rId22" Type="http://schemas.openxmlformats.org/officeDocument/2006/relationships/slide" Target="slides/slide6.xml"/><Relationship Id="rId23" Type="http://schemas.openxmlformats.org/officeDocument/2006/relationships/slide" Target="slides/slide7.xml"/><Relationship Id="rId24" Type="http://schemas.openxmlformats.org/officeDocument/2006/relationships/slide" Target="slides/slide8.xml"/><Relationship Id="rId25" Type="http://schemas.openxmlformats.org/officeDocument/2006/relationships/slide" Target="slides/slide9.xml"/><Relationship Id="rId26" Type="http://schemas.openxmlformats.org/officeDocument/2006/relationships/slide" Target="slides/slide10.xml"/><Relationship Id="rId27" Type="http://schemas.openxmlformats.org/officeDocument/2006/relationships/slide" Target="slides/slide11.xml"/><Relationship Id="rId28" Type="http://schemas.openxmlformats.org/officeDocument/2006/relationships/slide" Target="slides/slide12.xml"/><Relationship Id="rId29" Type="http://schemas.openxmlformats.org/officeDocument/2006/relationships/slide" Target="slides/slide13.xml"/><Relationship Id="rId3" Type="http://schemas.openxmlformats.org/officeDocument/2006/relationships/slideMaster" Target="slideMasters/slideMaster2.xml"/><Relationship Id="rId30" Type="http://schemas.openxmlformats.org/officeDocument/2006/relationships/slide" Target="slides/slide14.xml"/><Relationship Id="rId31" Type="http://schemas.openxmlformats.org/officeDocument/2006/relationships/slide" Target="slides/slide15.xml"/><Relationship Id="rId32" Type="http://schemas.openxmlformats.org/officeDocument/2006/relationships/slide" Target="slides/slide16.xml"/><Relationship Id="rId33" Type="http://schemas.openxmlformats.org/officeDocument/2006/relationships/slide" Target="slides/slide17.xml"/><Relationship Id="rId34" Type="http://schemas.openxmlformats.org/officeDocument/2006/relationships/slide" Target="slides/slide18.xml"/><Relationship Id="rId35" Type="http://schemas.openxmlformats.org/officeDocument/2006/relationships/slide" Target="slides/slide19.xml"/><Relationship Id="rId36" Type="http://schemas.openxmlformats.org/officeDocument/2006/relationships/slide" Target="slides/slide20.xml"/><Relationship Id="rId37" Type="http://schemas.openxmlformats.org/officeDocument/2006/relationships/slide" Target="slides/slide21.xml"/><Relationship Id="rId38" Type="http://schemas.openxmlformats.org/officeDocument/2006/relationships/slide" Target="slides/slide22.xml"/><Relationship Id="rId39" Type="http://schemas.openxmlformats.org/officeDocument/2006/relationships/slide" Target="slides/slide23.xml"/><Relationship Id="rId4" Type="http://schemas.openxmlformats.org/officeDocument/2006/relationships/slideMaster" Target="slideMasters/slideMaster3.xml"/><Relationship Id="rId40" Type="http://schemas.openxmlformats.org/officeDocument/2006/relationships/slide" Target="slides/slide24.xml"/><Relationship Id="rId41" Type="http://schemas.openxmlformats.org/officeDocument/2006/relationships/slide" Target="slides/slide25.xml"/><Relationship Id="rId42" Type="http://schemas.openxmlformats.org/officeDocument/2006/relationships/slide" Target="slides/slide26.xml"/><Relationship Id="rId43" Type="http://schemas.openxmlformats.org/officeDocument/2006/relationships/slide" Target="slides/slide27.xml"/><Relationship Id="rId44" Type="http://schemas.openxmlformats.org/officeDocument/2006/relationships/slide" Target="slides/slide28.xml"/><Relationship Id="rId45" Type="http://schemas.openxmlformats.org/officeDocument/2006/relationships/slide" Target="slides/slide29.xml"/><Relationship Id="rId46" Type="http://schemas.openxmlformats.org/officeDocument/2006/relationships/slide" Target="slides/slide30.xml"/><Relationship Id="rId47" Type="http://schemas.openxmlformats.org/officeDocument/2006/relationships/slide" Target="slides/slide31.xml"/><Relationship Id="rId48" Type="http://schemas.openxmlformats.org/officeDocument/2006/relationships/slide" Target="slides/slide32.xml"/><Relationship Id="rId49" Type="http://schemas.openxmlformats.org/officeDocument/2006/relationships/slide" Target="slides/slide33.xml"/><Relationship Id="rId5" Type="http://schemas.openxmlformats.org/officeDocument/2006/relationships/slideMaster" Target="slideMasters/slideMaster4.xml"/><Relationship Id="rId50" Type="http://schemas.openxmlformats.org/officeDocument/2006/relationships/slide" Target="slides/slide34.xml"/><Relationship Id="rId51" Type="http://schemas.openxmlformats.org/officeDocument/2006/relationships/presProps" Target="presProps.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5"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6"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2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2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2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3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31"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3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3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3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3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3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3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39"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4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4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4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43"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4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45"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46"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4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4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5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51"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53"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54"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55"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56"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57"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58"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1"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6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62"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64"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6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6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6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6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69"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7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7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73"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7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7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7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77"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7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8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81"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8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83"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84"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8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8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8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88"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89"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3"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4"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5"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6"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7"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8"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91"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92"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93"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94"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95"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96"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01"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0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03"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0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0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0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0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08"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0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1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1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1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1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1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1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16"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1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1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1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20"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2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22"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23"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2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2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2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2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28"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2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30"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31"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32"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33"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34"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35"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41"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43"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4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4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4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48"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4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5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5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5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3"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5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5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5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56"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5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5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5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60"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6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62"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63"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6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6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6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6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68"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6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70"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71"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72"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73"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74"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75"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80"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82"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8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8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8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5"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7"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8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8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9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9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9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9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9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95"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9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9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9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99"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0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01"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02"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0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0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0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0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07"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0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09"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10"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11"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12"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13"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14"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1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18"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20"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2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2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5"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2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2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2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2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3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3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33"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3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3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3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37"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3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39"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40"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4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4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4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4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45"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4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47"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48"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49"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50"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51"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52"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5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56"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5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58"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5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6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6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63"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6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6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6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6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6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6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7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71"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7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7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75"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7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77"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78"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7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8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8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8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83"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8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85"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86"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87"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88"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89"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90"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8"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6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2"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64"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5"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6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0"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72"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3"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4"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5"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6"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7"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88"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90"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9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9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6"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9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9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9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0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0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03"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0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0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07"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09"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10"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1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1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1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15"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17"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18"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19"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20"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21"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22"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28"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30"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3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3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5"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3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3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3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4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4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43"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4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4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47"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49"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50"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5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5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5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55"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57"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58"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59"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60"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61"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62"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67"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69"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7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7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4"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7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7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78"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8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8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82"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8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8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86"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88"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89"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9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9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93"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94"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96"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97"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98"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99"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00"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01"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06"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08"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1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1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3"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1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1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1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1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2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21"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2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2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25"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27"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28"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3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3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3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33"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35"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36"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37"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38"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39"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40"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45"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47"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4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5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2"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5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5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5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9"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5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5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60"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6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6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64"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66"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67"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6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7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7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72"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74"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75"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76"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77"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78"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79"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8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85"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8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87"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8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9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9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3"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92"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9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9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9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9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9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9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00"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0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0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04"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06"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07"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0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1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1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12"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14"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15"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16"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17"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18"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19"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2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24"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26"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Masters/_rels/slideMaster1.xml.rels><?xml version='1.0' encoding='UTF-8' standalone='yes'?>
<Relationships xmlns="http://schemas.openxmlformats.org/package/2006/relationships"><Relationship Id="rId1" Type="http://schemas.openxmlformats.org/officeDocument/2006/relationships/theme" Target="../theme/theme1.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s>
</file>

<file path=ppt/slideMasters/_rels/slideMaster10.xml.rels><?xml version='1.0' encoding='UTF-8' standalone='yes'?>
<Relationships xmlns="http://schemas.openxmlformats.org/package/2006/relationships"><Relationship Id="rId1" Type="http://schemas.openxmlformats.org/officeDocument/2006/relationships/theme" Target="../theme/theme10.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s>
</file>

<file path=ppt/slideMasters/_rels/slideMaster11.xml.rels><?xml version='1.0' encoding='UTF-8' standalone='yes'?>
<Relationships xmlns="http://schemas.openxmlformats.org/package/2006/relationships"><Relationship Id="rId1" Type="http://schemas.openxmlformats.org/officeDocument/2006/relationships/theme" Target="../theme/theme11.xml"/><Relationship Id="rId10" Type="http://schemas.openxmlformats.org/officeDocument/2006/relationships/slideLayout" Target="../slideLayouts/slideLayout128.xml"/><Relationship Id="rId11" Type="http://schemas.openxmlformats.org/officeDocument/2006/relationships/slideLayout" Target="../slideLayouts/slideLayout129.xml"/><Relationship Id="rId12" Type="http://schemas.openxmlformats.org/officeDocument/2006/relationships/slideLayout" Target="../slideLayouts/slideLayout130.xml"/><Relationship Id="rId13" Type="http://schemas.openxmlformats.org/officeDocument/2006/relationships/slideLayout" Target="../slideLayouts/slideLayout131.xml"/><Relationship Id="rId14" Type="http://schemas.openxmlformats.org/officeDocument/2006/relationships/slideLayout" Target="../slideLayouts/slideLayout132.xml"/><Relationship Id="rId2" Type="http://schemas.openxmlformats.org/officeDocument/2006/relationships/image" Target="../media/image10.png"/><Relationship Id="rId3" Type="http://schemas.openxmlformats.org/officeDocument/2006/relationships/slideLayout" Target="../slideLayouts/slideLayout121.xml"/><Relationship Id="rId4" Type="http://schemas.openxmlformats.org/officeDocument/2006/relationships/slideLayout" Target="../slideLayouts/slideLayout122.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9" Type="http://schemas.openxmlformats.org/officeDocument/2006/relationships/slideLayout" Target="../slideLayouts/slideLayout127.xml"/></Relationships>
</file>

<file path=ppt/slideMasters/_rels/slideMaster12.xml.rels><?xml version='1.0' encoding='UTF-8' standalone='yes'?>
<Relationships xmlns="http://schemas.openxmlformats.org/package/2006/relationships"><Relationship Id="rId1" Type="http://schemas.openxmlformats.org/officeDocument/2006/relationships/theme" Target="../theme/theme12.xml"/><Relationship Id="rId10" Type="http://schemas.openxmlformats.org/officeDocument/2006/relationships/slideLayout" Target="../slideLayouts/slideLayout137.xml"/><Relationship Id="rId11" Type="http://schemas.openxmlformats.org/officeDocument/2006/relationships/slideLayout" Target="../slideLayouts/slideLayout138.xml"/><Relationship Id="rId12" Type="http://schemas.openxmlformats.org/officeDocument/2006/relationships/slideLayout" Target="../slideLayouts/slideLayout139.xml"/><Relationship Id="rId13" Type="http://schemas.openxmlformats.org/officeDocument/2006/relationships/slideLayout" Target="../slideLayouts/slideLayout140.xml"/><Relationship Id="rId14" Type="http://schemas.openxmlformats.org/officeDocument/2006/relationships/slideLayout" Target="../slideLayouts/slideLayout141.xml"/><Relationship Id="rId15" Type="http://schemas.openxmlformats.org/officeDocument/2006/relationships/slideLayout" Target="../slideLayouts/slideLayout142.xml"/><Relationship Id="rId16" Type="http://schemas.openxmlformats.org/officeDocument/2006/relationships/slideLayout" Target="../slideLayouts/slideLayout143.xml"/><Relationship Id="rId17" Type="http://schemas.openxmlformats.org/officeDocument/2006/relationships/slideLayout" Target="../slideLayouts/slideLayout144.xml"/><Relationship Id="rId2" Type="http://schemas.openxmlformats.org/officeDocument/2006/relationships/image" Target="../media/image1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 Id="rId6" Type="http://schemas.openxmlformats.org/officeDocument/2006/relationships/slideLayout" Target="../slideLayouts/slideLayout133.xml"/><Relationship Id="rId7" Type="http://schemas.openxmlformats.org/officeDocument/2006/relationships/slideLayout" Target="../slideLayouts/slideLayout134.xml"/><Relationship Id="rId8" Type="http://schemas.openxmlformats.org/officeDocument/2006/relationships/slideLayout" Target="../slideLayouts/slideLayout135.xml"/><Relationship Id="rId9" Type="http://schemas.openxmlformats.org/officeDocument/2006/relationships/slideLayout" Target="../slideLayouts/slideLayout136.xml"/></Relationships>
</file>

<file path=ppt/slideMasters/_rels/slideMaster13.xml.rels><?xml version='1.0' encoding='UTF-8' standalone='yes'?>
<Relationships xmlns="http://schemas.openxmlformats.org/package/2006/relationships"><Relationship Id="rId1" Type="http://schemas.openxmlformats.org/officeDocument/2006/relationships/theme" Target="../theme/theme13.xml"/><Relationship Id="rId10" Type="http://schemas.openxmlformats.org/officeDocument/2006/relationships/slideLayout" Target="../slideLayouts/slideLayout152.xml"/><Relationship Id="rId11" Type="http://schemas.openxmlformats.org/officeDocument/2006/relationships/slideLayout" Target="../slideLayouts/slideLayout153.xml"/><Relationship Id="rId12" Type="http://schemas.openxmlformats.org/officeDocument/2006/relationships/slideLayout" Target="../slideLayouts/slideLayout154.xml"/><Relationship Id="rId13" Type="http://schemas.openxmlformats.org/officeDocument/2006/relationships/slideLayout" Target="../slideLayouts/slideLayout155.xml"/><Relationship Id="rId14" Type="http://schemas.openxmlformats.org/officeDocument/2006/relationships/slideLayout" Target="../slideLayouts/slideLayout156.xml"/><Relationship Id="rId2" Type="http://schemas.openxmlformats.org/officeDocument/2006/relationships/image" Target="../media/image12.png"/><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9" Type="http://schemas.openxmlformats.org/officeDocument/2006/relationships/slideLayout" Target="../slideLayouts/slideLayout151.xml"/></Relationships>
</file>

<file path=ppt/slideMasters/_rels/slideMaster14.xml.rels><?xml version='1.0' encoding='UTF-8' standalone='yes'?>
<Relationships xmlns="http://schemas.openxmlformats.org/package/2006/relationships"><Relationship Id="rId1" Type="http://schemas.openxmlformats.org/officeDocument/2006/relationships/theme" Target="../theme/theme14.xml"/><Relationship Id="rId10" Type="http://schemas.openxmlformats.org/officeDocument/2006/relationships/slideLayout" Target="../slideLayouts/slideLayout165.xml"/><Relationship Id="rId11" Type="http://schemas.openxmlformats.org/officeDocument/2006/relationships/slideLayout" Target="../slideLayouts/slideLayout166.xml"/><Relationship Id="rId12" Type="http://schemas.openxmlformats.org/officeDocument/2006/relationships/slideLayout" Target="../slideLayouts/slideLayout167.xml"/><Relationship Id="rId13" Type="http://schemas.openxmlformats.org/officeDocument/2006/relationships/slideLayout" Target="../slideLayouts/slideLayout168.xml"/><Relationship Id="rId2" Type="http://schemas.openxmlformats.org/officeDocument/2006/relationships/slideLayout" Target="../slideLayouts/slideLayout157.xml"/><Relationship Id="rId3" Type="http://schemas.openxmlformats.org/officeDocument/2006/relationships/slideLayout" Target="../slideLayouts/slideLayout158.xml"/><Relationship Id="rId4" Type="http://schemas.openxmlformats.org/officeDocument/2006/relationships/slideLayout" Target="../slideLayouts/slideLayout159.xml"/><Relationship Id="rId5" Type="http://schemas.openxmlformats.org/officeDocument/2006/relationships/slideLayout" Target="../slideLayouts/slideLayout160.xml"/><Relationship Id="rId6" Type="http://schemas.openxmlformats.org/officeDocument/2006/relationships/slideLayout" Target="../slideLayouts/slideLayout161.xml"/><Relationship Id="rId7" Type="http://schemas.openxmlformats.org/officeDocument/2006/relationships/slideLayout" Target="../slideLayouts/slideLayout162.xml"/><Relationship Id="rId8" Type="http://schemas.openxmlformats.org/officeDocument/2006/relationships/slideLayout" Target="../slideLayouts/slideLayout163.xml"/><Relationship Id="rId9" Type="http://schemas.openxmlformats.org/officeDocument/2006/relationships/slideLayout" Target="../slideLayouts/slideLayout164.xml"/></Relationships>
</file>

<file path=ppt/slideMasters/_rels/slideMaster15.xml.rels><?xml version='1.0' encoding='UTF-8' standalone='yes'?>
<Relationships xmlns="http://schemas.openxmlformats.org/package/2006/relationships"><Relationship Id="rId1" Type="http://schemas.openxmlformats.org/officeDocument/2006/relationships/theme" Target="../theme/theme15.xml"/><Relationship Id="rId10" Type="http://schemas.openxmlformats.org/officeDocument/2006/relationships/slideLayout" Target="../slideLayouts/slideLayout177.xml"/><Relationship Id="rId11" Type="http://schemas.openxmlformats.org/officeDocument/2006/relationships/slideLayout" Target="../slideLayouts/slideLayout178.xml"/><Relationship Id="rId12" Type="http://schemas.openxmlformats.org/officeDocument/2006/relationships/slideLayout" Target="../slideLayouts/slideLayout179.xml"/><Relationship Id="rId13" Type="http://schemas.openxmlformats.org/officeDocument/2006/relationships/slideLayout" Target="../slideLayouts/slideLayout180.xml"/><Relationship Id="rId2" Type="http://schemas.openxmlformats.org/officeDocument/2006/relationships/slideLayout" Target="../slideLayouts/slideLayout169.xml"/><Relationship Id="rId3" Type="http://schemas.openxmlformats.org/officeDocument/2006/relationships/slideLayout" Target="../slideLayouts/slideLayout170.xml"/><Relationship Id="rId4" Type="http://schemas.openxmlformats.org/officeDocument/2006/relationships/slideLayout" Target="../slideLayouts/slideLayout171.xml"/><Relationship Id="rId5" Type="http://schemas.openxmlformats.org/officeDocument/2006/relationships/slideLayout" Target="../slideLayouts/slideLayout172.xml"/><Relationship Id="rId6" Type="http://schemas.openxmlformats.org/officeDocument/2006/relationships/slideLayout" Target="../slideLayouts/slideLayout173.xml"/><Relationship Id="rId7" Type="http://schemas.openxmlformats.org/officeDocument/2006/relationships/slideLayout" Target="../slideLayouts/slideLayout174.xml"/><Relationship Id="rId8" Type="http://schemas.openxmlformats.org/officeDocument/2006/relationships/slideLayout" Target="../slideLayouts/slideLayout175.xml"/><Relationship Id="rId9" Type="http://schemas.openxmlformats.org/officeDocument/2006/relationships/slideLayout" Target="../slideLayouts/slideLayout176.xml"/></Relationships>
</file>

<file path=ppt/slideMasters/_rels/slideMaster2.xml.rels><?xml version='1.0' encoding='UTF-8' standalone='yes'?>
<Relationships xmlns="http://schemas.openxmlformats.org/package/2006/relationships"><Relationship Id="rId1" Type="http://schemas.openxmlformats.org/officeDocument/2006/relationships/theme" Target="../theme/theme2.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theme" Target="../theme/theme3.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1" Type="http://schemas.openxmlformats.org/officeDocument/2006/relationships/theme" Target="../theme/theme4.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Relationship Id="rId2" Type="http://schemas.openxmlformats.org/officeDocument/2006/relationships/image" Target="../media/image4.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1" Type="http://schemas.openxmlformats.org/officeDocument/2006/relationships/theme" Target="../theme/theme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Relationship Id="rId2" Type="http://schemas.openxmlformats.org/officeDocument/2006/relationships/image" Target="../media/image5.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1" Type="http://schemas.openxmlformats.org/officeDocument/2006/relationships/theme" Target="../theme/theme6.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Relationship Id="rId2" Type="http://schemas.openxmlformats.org/officeDocument/2006/relationships/image" Target="../media/image6.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s>
</file>

<file path=ppt/slideMasters/_rels/slideMaster7.xml.rels><?xml version='1.0' encoding='UTF-8' standalone='yes'?>
<Relationships xmlns="http://schemas.openxmlformats.org/package/2006/relationships"><Relationship Id="rId1" Type="http://schemas.openxmlformats.org/officeDocument/2006/relationships/theme" Target="../theme/theme7.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Relationship Id="rId2" Type="http://schemas.openxmlformats.org/officeDocument/2006/relationships/image" Target="../media/image7.pn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s>
</file>

<file path=ppt/slideMasters/_rels/slideMaster8.xml.rels><?xml version='1.0' encoding='UTF-8' standalone='yes'?>
<Relationships xmlns="http://schemas.openxmlformats.org/package/2006/relationships"><Relationship Id="rId1" Type="http://schemas.openxmlformats.org/officeDocument/2006/relationships/theme" Target="../theme/theme8.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Relationship Id="rId2" Type="http://schemas.openxmlformats.org/officeDocument/2006/relationships/image" Target="../media/image8.png"/><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s>
</file>

<file path=ppt/slideMasters/_rels/slideMaster9.xml.rels><?xml version='1.0' encoding='UTF-8' standalone='yes'?>
<Relationships xmlns="http://schemas.openxmlformats.org/package/2006/relationships"><Relationship Id="rId1" Type="http://schemas.openxmlformats.org/officeDocument/2006/relationships/theme" Target="../theme/theme9.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slideLayout" Target="../slideLayouts/slideLayout108.xml"/><Relationship Id="rId2" Type="http://schemas.openxmlformats.org/officeDocument/2006/relationships/image" Target="../media/image9.png"/><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7aee4"/>
        </a:solidFill>
      </p:bgPr>
    </p:bg>
    <p:spTree>
      <p:nvGrpSpPr>
        <p:cNvPr id="1" name=""/>
        <p:cNvGrpSpPr/>
        <p:nvPr/>
      </p:nvGrpSpPr>
      <p:grpSpPr>
        <a:xfrm>
          <a:off x="0" y="0"/>
          <a:ext cx="0" cy="0"/>
          <a:chOff x="0" y="0"/>
          <a:chExt cx="0" cy="0"/>
        </a:xfrm>
      </p:grpSpPr>
      <p:pic>
        <p:nvPicPr>
          <p:cNvPr id="0" name="Google Shape;9;p2" descr=""/>
          <p:cNvPicPr/>
          <p:nvPr/>
        </p:nvPicPr>
        <p:blipFill>
          <a:blip r:embed="rId2"/>
          <a:stretch/>
        </p:blipFill>
        <p:spPr>
          <a:xfrm>
            <a:off x="0" y="0"/>
            <a:ext cx="9143640" cy="5143320"/>
          </a:xfrm>
          <a:prstGeom prst="rect">
            <a:avLst/>
          </a:prstGeom>
          <a:ln w="0">
            <a:noFill/>
          </a:ln>
        </p:spPr>
      </p:pic>
      <p:sp>
        <p:nvSpPr>
          <p:cNvPr id="1" name="PlaceHolder 1"/>
          <p:cNvSpPr>
            <a:spLocks noGrp="1"/>
          </p:cNvSpPr>
          <p:nvPr>
            <p:ph type="title"/>
          </p:nvPr>
        </p:nvSpPr>
        <p:spPr>
          <a:xfrm>
            <a:off x="1092600" y="1008000"/>
            <a:ext cx="6958440" cy="2643120"/>
          </a:xfrm>
          <a:prstGeom prst="rect">
            <a:avLst/>
          </a:prstGeom>
          <a:noFill/>
          <a:ln w="0">
            <a:noFill/>
          </a:ln>
        </p:spPr>
        <p:txBody>
          <a:bodyPr tIns="91440" bIns="91440" anchor="ctr">
            <a:noAutofit/>
          </a:bodyPr>
          <a:p>
            <a:r>
              <a:rPr b="0" lang="en-US" sz="9600" spc="-1" strike="noStrike">
                <a:solidFill>
                  <a:srgbClr val="000000"/>
                </a:solidFill>
                <a:latin typeface="Arial"/>
              </a:rPr>
              <a:t>Clic</a:t>
            </a:r>
            <a:r>
              <a:rPr b="0" lang="en-US" sz="9600" spc="-1" strike="noStrike">
                <a:solidFill>
                  <a:srgbClr val="000000"/>
                </a:solidFill>
                <a:latin typeface="Arial"/>
              </a:rPr>
              <a:t>k to </a:t>
            </a:r>
            <a:r>
              <a:rPr b="0" lang="en-US" sz="9600" spc="-1" strike="noStrike">
                <a:solidFill>
                  <a:srgbClr val="000000"/>
                </a:solidFill>
                <a:latin typeface="Arial"/>
              </a:rPr>
              <a:t>edit </a:t>
            </a:r>
            <a:r>
              <a:rPr b="0" lang="en-US" sz="9600" spc="-1" strike="noStrike">
                <a:solidFill>
                  <a:srgbClr val="000000"/>
                </a:solidFill>
                <a:latin typeface="Arial"/>
              </a:rPr>
              <a:t>the </a:t>
            </a:r>
            <a:r>
              <a:rPr b="0" lang="en-US" sz="9600" spc="-1" strike="noStrike">
                <a:solidFill>
                  <a:srgbClr val="000000"/>
                </a:solidFill>
                <a:latin typeface="Arial"/>
              </a:rPr>
              <a:t>title </a:t>
            </a:r>
            <a:r>
              <a:rPr b="0" lang="en-US" sz="9600" spc="-1" strike="noStrike">
                <a:solidFill>
                  <a:srgbClr val="000000"/>
                </a:solidFill>
                <a:latin typeface="Arial"/>
              </a:rPr>
              <a:t>text </a:t>
            </a:r>
            <a:r>
              <a:rPr b="0" lang="en-US" sz="9600" spc="-1" strike="noStrike">
                <a:solidFill>
                  <a:srgbClr val="000000"/>
                </a:solidFill>
                <a:latin typeface="Arial"/>
              </a:rPr>
              <a:t>for</a:t>
            </a:r>
            <a:r>
              <a:rPr b="0" lang="en-US" sz="9600" spc="-1" strike="noStrike">
                <a:solidFill>
                  <a:srgbClr val="000000"/>
                </a:solidFill>
                <a:latin typeface="Arial"/>
              </a:rPr>
              <a:t>mat</a:t>
            </a:r>
            <a:endParaRPr b="0" lang="en-US" sz="9600" spc="-1" strike="noStrike">
              <a:solidFill>
                <a:srgbClr val="000000"/>
              </a:solidFill>
              <a:latin typeface="Arial"/>
            </a:endParaRPr>
          </a:p>
        </p:txBody>
      </p:sp>
      <p:sp>
        <p:nvSpPr>
          <p:cNvPr id="2"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7aee4"/>
        </a:solidFill>
      </p:bgPr>
    </p:bg>
    <p:spTree>
      <p:nvGrpSpPr>
        <p:cNvPr id="1" name=""/>
        <p:cNvGrpSpPr/>
        <p:nvPr/>
      </p:nvGrpSpPr>
      <p:grpSpPr>
        <a:xfrm>
          <a:off x="0" y="0"/>
          <a:ext cx="0" cy="0"/>
          <a:chOff x="0" y="0"/>
          <a:chExt cx="0" cy="0"/>
        </a:xfrm>
      </p:grpSpPr>
      <p:sp>
        <p:nvSpPr>
          <p:cNvPr id="359" name="PlaceHolder 1"/>
          <p:cNvSpPr>
            <a:spLocks noGrp="1"/>
          </p:cNvSpPr>
          <p:nvPr>
            <p:ph type="body"/>
          </p:nvPr>
        </p:nvSpPr>
        <p:spPr>
          <a:xfrm>
            <a:off x="360" y="0"/>
            <a:ext cx="9143640" cy="514332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360" name="PlaceHolder 2"/>
          <p:cNvSpPr>
            <a:spLocks noGrp="1"/>
          </p:cNvSpPr>
          <p:nvPr>
            <p:ph type="title"/>
          </p:nvPr>
        </p:nvSpPr>
        <p:spPr>
          <a:xfrm>
            <a:off x="713160" y="3298320"/>
            <a:ext cx="4076640" cy="1296000"/>
          </a:xfrm>
          <a:prstGeom prst="rect">
            <a:avLst/>
          </a:prstGeom>
          <a:solidFill>
            <a:srgbClr val="bb90df"/>
          </a:solidFill>
          <a:ln w="0">
            <a:noFill/>
          </a:ln>
        </p:spPr>
        <p:txBody>
          <a:bodyPr tIns="91440" bIns="91440" anchor="ctr">
            <a:noAutofit/>
          </a:bodyPr>
          <a:p>
            <a:r>
              <a:rPr b="0" lang="en-US" sz="3500" spc="-1" strike="noStrike">
                <a:solidFill>
                  <a:srgbClr val="000000"/>
                </a:solidFill>
                <a:latin typeface="Arial"/>
              </a:rPr>
              <a:t>Click to edit the title text format</a:t>
            </a:r>
            <a:endParaRPr b="0" lang="en-US" sz="35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7aee4"/>
        </a:solidFill>
      </p:bgPr>
    </p:bg>
    <p:spTree>
      <p:nvGrpSpPr>
        <p:cNvPr id="1" name=""/>
        <p:cNvGrpSpPr/>
        <p:nvPr/>
      </p:nvGrpSpPr>
      <p:grpSpPr>
        <a:xfrm>
          <a:off x="0" y="0"/>
          <a:ext cx="0" cy="0"/>
          <a:chOff x="0" y="0"/>
          <a:chExt cx="0" cy="0"/>
        </a:xfrm>
      </p:grpSpPr>
      <p:pic>
        <p:nvPicPr>
          <p:cNvPr id="397" name="Google Shape;77;p17" descr=""/>
          <p:cNvPicPr/>
          <p:nvPr/>
        </p:nvPicPr>
        <p:blipFill>
          <a:blip r:embed="rId2"/>
          <a:stretch/>
        </p:blipFill>
        <p:spPr>
          <a:xfrm>
            <a:off x="0" y="0"/>
            <a:ext cx="9143640" cy="5143320"/>
          </a:xfrm>
          <a:prstGeom prst="rect">
            <a:avLst/>
          </a:prstGeom>
          <a:ln w="0">
            <a:noFill/>
          </a:ln>
        </p:spPr>
      </p:pic>
      <p:sp>
        <p:nvSpPr>
          <p:cNvPr id="398" name="PlaceHolder 1"/>
          <p:cNvSpPr>
            <a:spLocks noGrp="1"/>
          </p:cNvSpPr>
          <p:nvPr>
            <p:ph type="title"/>
          </p:nvPr>
        </p:nvSpPr>
        <p:spPr>
          <a:xfrm>
            <a:off x="720000" y="444960"/>
            <a:ext cx="7703640" cy="572400"/>
          </a:xfrm>
          <a:prstGeom prst="rect">
            <a:avLst/>
          </a:prstGeom>
          <a:noFill/>
          <a:ln w="0">
            <a:noFill/>
          </a:ln>
        </p:spPr>
        <p:txBody>
          <a:bodyPr tIns="91440" bIns="91440" anchor="t">
            <a:noAutofit/>
          </a:bodyPr>
          <a:p>
            <a:r>
              <a:rPr b="0" lang="en-US" sz="3500" spc="-1" strike="noStrike">
                <a:solidFill>
                  <a:srgbClr val="000000"/>
                </a:solidFill>
                <a:latin typeface="Arial"/>
              </a:rPr>
              <a:t>Click to edit the title text format</a:t>
            </a:r>
            <a:endParaRPr b="0" lang="en-US" sz="3500" spc="-1" strike="noStrike">
              <a:solidFill>
                <a:srgbClr val="000000"/>
              </a:solidFill>
              <a:latin typeface="Arial"/>
            </a:endParaRPr>
          </a:p>
        </p:txBody>
      </p:sp>
      <p:sp>
        <p:nvSpPr>
          <p:cNvPr id="399"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7aee4"/>
        </a:solidFill>
      </p:bgPr>
    </p:bg>
    <p:spTree>
      <p:nvGrpSpPr>
        <p:cNvPr id="1" name=""/>
        <p:cNvGrpSpPr/>
        <p:nvPr/>
      </p:nvGrpSpPr>
      <p:grpSpPr>
        <a:xfrm>
          <a:off x="0" y="0"/>
          <a:ext cx="0" cy="0"/>
          <a:chOff x="0" y="0"/>
          <a:chExt cx="0" cy="0"/>
        </a:xfrm>
      </p:grpSpPr>
      <p:pic>
        <p:nvPicPr>
          <p:cNvPr id="436" name="Google Shape;82;p18" descr=""/>
          <p:cNvPicPr/>
          <p:nvPr/>
        </p:nvPicPr>
        <p:blipFill>
          <a:blip r:embed="rId2"/>
          <a:stretch/>
        </p:blipFill>
        <p:spPr>
          <a:xfrm>
            <a:off x="0" y="0"/>
            <a:ext cx="9143640" cy="5143320"/>
          </a:xfrm>
          <a:prstGeom prst="rect">
            <a:avLst/>
          </a:prstGeom>
          <a:ln w="0">
            <a:noFill/>
          </a:ln>
        </p:spPr>
      </p:pic>
      <p:sp>
        <p:nvSpPr>
          <p:cNvPr id="437" name="PlaceHolder 1"/>
          <p:cNvSpPr>
            <a:spLocks noGrp="1"/>
          </p:cNvSpPr>
          <p:nvPr>
            <p:ph type="title"/>
          </p:nvPr>
        </p:nvSpPr>
        <p:spPr>
          <a:xfrm>
            <a:off x="1650240" y="387000"/>
            <a:ext cx="5843160" cy="1284840"/>
          </a:xfrm>
          <a:prstGeom prst="rect">
            <a:avLst/>
          </a:prstGeom>
          <a:noFill/>
          <a:ln w="0">
            <a:noFill/>
          </a:ln>
        </p:spPr>
        <p:txBody>
          <a:bodyPr tIns="91440" bIns="91440" anchor="t">
            <a:noAutofit/>
          </a:bodyPr>
          <a:p>
            <a:r>
              <a:rPr b="0" lang="en-US" sz="8500" spc="-1" strike="noStrike">
                <a:solidFill>
                  <a:srgbClr val="000000"/>
                </a:solidFill>
                <a:latin typeface="Arial"/>
              </a:rPr>
              <a:t>Click to edit the title text format</a:t>
            </a:r>
            <a:endParaRPr b="0" lang="en-US" sz="8500" spc="-1" strike="noStrike">
              <a:solidFill>
                <a:srgbClr val="000000"/>
              </a:solidFill>
              <a:latin typeface="Arial"/>
            </a:endParaRPr>
          </a:p>
        </p:txBody>
      </p:sp>
      <p:sp>
        <p:nvSpPr>
          <p:cNvPr id="438" name="Google Shape;85;p18"/>
          <p:cNvSpPr/>
          <p:nvPr/>
        </p:nvSpPr>
        <p:spPr>
          <a:xfrm>
            <a:off x="2099160" y="3768480"/>
            <a:ext cx="4945320" cy="513720"/>
          </a:xfrm>
          <a:prstGeom prst="rect">
            <a:avLst/>
          </a:prstGeom>
          <a:noFill/>
          <a:ln w="0">
            <a:noFill/>
          </a:ln>
        </p:spPr>
        <p:style>
          <a:lnRef idx="0"/>
          <a:fillRef idx="0"/>
          <a:effectRef idx="0"/>
          <a:fontRef idx="minor"/>
        </p:style>
        <p:txBody>
          <a:bodyPr tIns="91440" bIns="91440" anchor="t">
            <a:noAutofit/>
          </a:bodyPr>
          <a:p>
            <a:pPr algn="ctr">
              <a:lnSpc>
                <a:spcPct val="100000"/>
              </a:lnSpc>
              <a:spcBef>
                <a:spcPts val="300"/>
              </a:spcBef>
              <a:buNone/>
              <a:tabLst>
                <a:tab algn="l" pos="0"/>
              </a:tabLst>
            </a:pPr>
            <a:r>
              <a:rPr b="1" lang="en" sz="1200" spc="-1" strike="noStrike">
                <a:solidFill>
                  <a:srgbClr val="310041"/>
                </a:solidFill>
                <a:latin typeface="Lato"/>
                <a:ea typeface="Lato"/>
              </a:rPr>
              <a:t>CREDITS:</a:t>
            </a:r>
            <a:r>
              <a:rPr b="0" lang="en" sz="1200" spc="-1" strike="noStrike">
                <a:solidFill>
                  <a:srgbClr val="310041"/>
                </a:solidFill>
                <a:latin typeface="Lato"/>
                <a:ea typeface="Lato"/>
              </a:rPr>
              <a:t> This presentation template was created by </a:t>
            </a:r>
            <a:r>
              <a:rPr b="1" lang="en" sz="1200" spc="-1" strike="noStrike" u="sng">
                <a:solidFill>
                  <a:srgbClr val="310041"/>
                </a:solidFill>
                <a:uFillTx/>
                <a:latin typeface="Lato"/>
                <a:ea typeface="Lato"/>
                <a:hlinkClick r:id="rId3"/>
              </a:rPr>
              <a:t>Slidesgo</a:t>
            </a:r>
            <a:r>
              <a:rPr b="0" lang="en" sz="1200" spc="-1" strike="noStrike">
                <a:solidFill>
                  <a:srgbClr val="310041"/>
                </a:solidFill>
                <a:latin typeface="Lato"/>
                <a:ea typeface="Lato"/>
              </a:rPr>
              <a:t>, and includes icons by </a:t>
            </a:r>
            <a:r>
              <a:rPr b="1" lang="en" sz="1200" spc="-1" strike="noStrike" u="sng">
                <a:solidFill>
                  <a:srgbClr val="310041"/>
                </a:solidFill>
                <a:uFillTx/>
                <a:latin typeface="Lato"/>
                <a:ea typeface="Lato"/>
                <a:hlinkClick r:id="rId4"/>
              </a:rPr>
              <a:t>Flaticon</a:t>
            </a:r>
            <a:r>
              <a:rPr b="0" lang="en" sz="1200" spc="-1" strike="noStrike">
                <a:solidFill>
                  <a:srgbClr val="310041"/>
                </a:solidFill>
                <a:latin typeface="Lato"/>
                <a:ea typeface="Lato"/>
              </a:rPr>
              <a:t>, and infographics &amp; images by</a:t>
            </a:r>
            <a:r>
              <a:rPr b="1" lang="en" sz="1200" spc="-1" strike="noStrike">
                <a:solidFill>
                  <a:srgbClr val="310041"/>
                </a:solidFill>
                <a:latin typeface="Lato"/>
                <a:ea typeface="Lato"/>
              </a:rPr>
              <a:t> </a:t>
            </a:r>
            <a:r>
              <a:rPr b="1" lang="en" sz="1200" spc="-1" strike="noStrike" u="sng">
                <a:solidFill>
                  <a:srgbClr val="310041"/>
                </a:solidFill>
                <a:uFillTx/>
                <a:latin typeface="Lato"/>
                <a:ea typeface="Lato"/>
                <a:hlinkClick r:id="rId5"/>
              </a:rPr>
              <a:t>Freepik</a:t>
            </a:r>
            <a:r>
              <a:rPr b="0" lang="en" sz="1200" spc="-1" strike="noStrike">
                <a:solidFill>
                  <a:srgbClr val="310041"/>
                </a:solidFill>
                <a:latin typeface="Lato"/>
                <a:ea typeface="Lato"/>
              </a:rPr>
              <a:t> </a:t>
            </a:r>
            <a:endParaRPr b="0" lang="en-US" sz="1200" spc="-1" strike="noStrike">
              <a:latin typeface="Arial"/>
            </a:endParaRPr>
          </a:p>
        </p:txBody>
      </p:sp>
      <p:sp>
        <p:nvSpPr>
          <p:cNvPr id="439"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7aee4"/>
        </a:solidFill>
      </p:bgPr>
    </p:bg>
    <p:spTree>
      <p:nvGrpSpPr>
        <p:cNvPr id="1" name=""/>
        <p:cNvGrpSpPr/>
        <p:nvPr/>
      </p:nvGrpSpPr>
      <p:grpSpPr>
        <a:xfrm>
          <a:off x="0" y="0"/>
          <a:ext cx="0" cy="0"/>
          <a:chOff x="0" y="0"/>
          <a:chExt cx="0" cy="0"/>
        </a:xfrm>
      </p:grpSpPr>
      <p:pic>
        <p:nvPicPr>
          <p:cNvPr id="476" name="Google Shape;69;p15" descr=""/>
          <p:cNvPicPr/>
          <p:nvPr/>
        </p:nvPicPr>
        <p:blipFill>
          <a:blip r:embed="rId2"/>
          <a:stretch/>
        </p:blipFill>
        <p:spPr>
          <a:xfrm>
            <a:off x="0" y="0"/>
            <a:ext cx="9143640" cy="5143320"/>
          </a:xfrm>
          <a:prstGeom prst="rect">
            <a:avLst/>
          </a:prstGeom>
          <a:ln w="0">
            <a:noFill/>
          </a:ln>
        </p:spPr>
      </p:pic>
      <p:sp>
        <p:nvSpPr>
          <p:cNvPr id="477" name="PlaceHolder 1"/>
          <p:cNvSpPr>
            <a:spLocks noGrp="1"/>
          </p:cNvSpPr>
          <p:nvPr>
            <p:ph type="title"/>
          </p:nvPr>
        </p:nvSpPr>
        <p:spPr>
          <a:xfrm>
            <a:off x="720000" y="444960"/>
            <a:ext cx="7703640" cy="572400"/>
          </a:xfrm>
          <a:prstGeom prst="rect">
            <a:avLst/>
          </a:prstGeom>
          <a:noFill/>
          <a:ln w="0">
            <a:noFill/>
          </a:ln>
        </p:spPr>
        <p:txBody>
          <a:bodyPr tIns="91440" bIns="91440" anchor="t">
            <a:noAutofit/>
          </a:bodyPr>
          <a:p>
            <a:r>
              <a:rPr b="0" lang="en-US" sz="3500" spc="-1" strike="noStrike">
                <a:solidFill>
                  <a:srgbClr val="000000"/>
                </a:solidFill>
                <a:latin typeface="Arial"/>
              </a:rPr>
              <a:t>Click to edit the title text format</a:t>
            </a:r>
            <a:endParaRPr b="0" lang="en-US" sz="3500" spc="-1" strike="noStrike">
              <a:solidFill>
                <a:srgbClr val="000000"/>
              </a:solidFill>
              <a:latin typeface="Arial"/>
            </a:endParaRPr>
          </a:p>
        </p:txBody>
      </p:sp>
      <p:sp>
        <p:nvSpPr>
          <p:cNvPr id="478" name="PlaceHolder 2"/>
          <p:cNvSpPr>
            <a:spLocks noGrp="1"/>
          </p:cNvSpPr>
          <p:nvPr>
            <p:ph type="body"/>
          </p:nvPr>
        </p:nvSpPr>
        <p:spPr>
          <a:xfrm>
            <a:off x="713160" y="1113840"/>
            <a:ext cx="7717320" cy="3489840"/>
          </a:xfrm>
          <a:prstGeom prst="rect">
            <a:avLst/>
          </a:prstGeom>
          <a:noFill/>
          <a:ln w="0">
            <a:noFill/>
          </a:ln>
        </p:spPr>
        <p:txBody>
          <a:bodyPr tIns="91440" bIns="91440" anchor="t">
            <a:no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400" spc="-1" strike="noStrike">
                <a:solidFill>
                  <a:srgbClr val="000000"/>
                </a:solidFill>
                <a:latin typeface="Arial"/>
              </a:rPr>
              <a:t>Fifth Outline Level</a:t>
            </a:r>
            <a:endParaRPr b="0" lang="en-US"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400" spc="-1" strike="noStrike">
                <a:solidFill>
                  <a:srgbClr val="000000"/>
                </a:solidFill>
                <a:latin typeface="Arial"/>
              </a:rPr>
              <a:t>Sixth Outline Level</a:t>
            </a:r>
            <a:endParaRPr b="0" lang="en-US"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400" spc="-1" strike="noStrike">
                <a:solidFill>
                  <a:srgbClr val="000000"/>
                </a:solidFill>
                <a:latin typeface="Arial"/>
              </a:rPr>
              <a:t>Seventh Outline Level</a:t>
            </a:r>
            <a:endParaRPr b="0" lang="en-US"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515" name="PlaceHolder 1"/>
          <p:cNvSpPr>
            <a:spLocks noGrp="1"/>
          </p:cNvSpPr>
          <p:nvPr>
            <p:ph type="title"/>
          </p:nvPr>
        </p:nvSpPr>
        <p:spPr>
          <a:xfrm>
            <a:off x="723600" y="511200"/>
            <a:ext cx="7696800" cy="482040"/>
          </a:xfrm>
          <a:prstGeom prst="rect">
            <a:avLst/>
          </a:prstGeom>
          <a:noFill/>
          <a:ln w="0">
            <a:noFill/>
          </a:ln>
        </p:spPr>
        <p:txBody>
          <a:bodyPr tIns="91440" bIns="91440" anchor="t">
            <a:noAutofit/>
          </a:bodyPr>
          <a:p>
            <a:r>
              <a:rPr b="0" lang="en-US" sz="2400" spc="-1" strike="noStrike">
                <a:solidFill>
                  <a:srgbClr val="000000"/>
                </a:solidFill>
                <a:latin typeface="Arial"/>
              </a:rPr>
              <a:t>Click to edit the title text format</a:t>
            </a:r>
            <a:endParaRPr b="0" lang="en-US" sz="2400" spc="-1" strike="noStrike">
              <a:solidFill>
                <a:srgbClr val="000000"/>
              </a:solidFill>
              <a:latin typeface="Arial"/>
            </a:endParaRPr>
          </a:p>
        </p:txBody>
      </p:sp>
      <p:sp>
        <p:nvSpPr>
          <p:cNvPr id="516"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55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554"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7aee4"/>
        </a:solidFill>
      </p:bgPr>
    </p:bg>
    <p:spTree>
      <p:nvGrpSpPr>
        <p:cNvPr id="1" name=""/>
        <p:cNvGrpSpPr/>
        <p:nvPr/>
      </p:nvGrpSpPr>
      <p:grpSpPr>
        <a:xfrm>
          <a:off x="0" y="0"/>
          <a:ext cx="0" cy="0"/>
          <a:chOff x="0" y="0"/>
          <a:chExt cx="0" cy="0"/>
        </a:xfrm>
      </p:grpSpPr>
      <p:pic>
        <p:nvPicPr>
          <p:cNvPr id="39" name="Google Shape;18;p4" descr=""/>
          <p:cNvPicPr/>
          <p:nvPr/>
        </p:nvPicPr>
        <p:blipFill>
          <a:blip r:embed="rId2"/>
          <a:stretch/>
        </p:blipFill>
        <p:spPr>
          <a:xfrm>
            <a:off x="-29160" y="-16200"/>
            <a:ext cx="9201600" cy="5175720"/>
          </a:xfrm>
          <a:prstGeom prst="rect">
            <a:avLst/>
          </a:prstGeom>
          <a:ln w="0">
            <a:noFill/>
          </a:ln>
        </p:spPr>
      </p:pic>
      <p:sp>
        <p:nvSpPr>
          <p:cNvPr id="40" name="PlaceHolder 1"/>
          <p:cNvSpPr>
            <a:spLocks noGrp="1"/>
          </p:cNvSpPr>
          <p:nvPr>
            <p:ph type="title"/>
          </p:nvPr>
        </p:nvSpPr>
        <p:spPr>
          <a:xfrm>
            <a:off x="720000" y="444960"/>
            <a:ext cx="7703640" cy="572400"/>
          </a:xfrm>
          <a:prstGeom prst="rect">
            <a:avLst/>
          </a:prstGeom>
          <a:noFill/>
          <a:ln w="0">
            <a:noFill/>
          </a:ln>
        </p:spPr>
        <p:txBody>
          <a:bodyPr tIns="91440" bIns="91440" anchor="t">
            <a:noAutofit/>
          </a:bodyPr>
          <a:p>
            <a:r>
              <a:rPr b="0" lang="en-US" sz="3500" spc="-1" strike="noStrike">
                <a:solidFill>
                  <a:srgbClr val="000000"/>
                </a:solidFill>
                <a:latin typeface="Arial"/>
              </a:rPr>
              <a:t>Click to edit </a:t>
            </a:r>
            <a:r>
              <a:rPr b="0" lang="en-US" sz="3500" spc="-1" strike="noStrike">
                <a:solidFill>
                  <a:srgbClr val="000000"/>
                </a:solidFill>
                <a:latin typeface="Arial"/>
              </a:rPr>
              <a:t>the title text </a:t>
            </a:r>
            <a:r>
              <a:rPr b="0" lang="en-US" sz="3500" spc="-1" strike="noStrike">
                <a:solidFill>
                  <a:srgbClr val="000000"/>
                </a:solidFill>
                <a:latin typeface="Arial"/>
              </a:rPr>
              <a:t>format</a:t>
            </a:r>
            <a:endParaRPr b="0" lang="en-US" sz="3500" spc="-1" strike="noStrike">
              <a:solidFill>
                <a:srgbClr val="000000"/>
              </a:solidFill>
              <a:latin typeface="Arial"/>
            </a:endParaRPr>
          </a:p>
        </p:txBody>
      </p:sp>
      <p:sp>
        <p:nvSpPr>
          <p:cNvPr id="41"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7aee4"/>
        </a:solidFill>
      </p:bgPr>
    </p:bg>
    <p:spTree>
      <p:nvGrpSpPr>
        <p:cNvPr id="1" name=""/>
        <p:cNvGrpSpPr/>
        <p:nvPr/>
      </p:nvGrpSpPr>
      <p:grpSpPr>
        <a:xfrm>
          <a:off x="0" y="0"/>
          <a:ext cx="0" cy="0"/>
          <a:chOff x="0" y="0"/>
          <a:chExt cx="0" cy="0"/>
        </a:xfrm>
      </p:grpSpPr>
      <p:pic>
        <p:nvPicPr>
          <p:cNvPr id="78" name="Google Shape;52;p13" descr=""/>
          <p:cNvPicPr/>
          <p:nvPr/>
        </p:nvPicPr>
        <p:blipFill>
          <a:blip r:embed="rId2"/>
          <a:stretch/>
        </p:blipFill>
        <p:spPr>
          <a:xfrm>
            <a:off x="0" y="0"/>
            <a:ext cx="9143640" cy="5143320"/>
          </a:xfrm>
          <a:prstGeom prst="rect">
            <a:avLst/>
          </a:prstGeom>
          <a:ln w="0">
            <a:noFill/>
          </a:ln>
        </p:spPr>
      </p:pic>
      <p:sp>
        <p:nvSpPr>
          <p:cNvPr id="79" name="PlaceHolder 1"/>
          <p:cNvSpPr>
            <a:spLocks noGrp="1"/>
          </p:cNvSpPr>
          <p:nvPr>
            <p:ph type="title"/>
          </p:nvPr>
        </p:nvSpPr>
        <p:spPr>
          <a:xfrm>
            <a:off x="720000" y="444960"/>
            <a:ext cx="7703640" cy="572400"/>
          </a:xfrm>
          <a:prstGeom prst="rect">
            <a:avLst/>
          </a:prstGeom>
          <a:noFill/>
          <a:ln w="0">
            <a:noFill/>
          </a:ln>
        </p:spPr>
        <p:txBody>
          <a:bodyPr tIns="91440" bIns="91440" anchor="t">
            <a:noAutofit/>
          </a:bodyPr>
          <a:p>
            <a:r>
              <a:rPr b="0" lang="en-US" sz="3500" spc="-1" strike="noStrike">
                <a:solidFill>
                  <a:srgbClr val="000000"/>
                </a:solidFill>
                <a:latin typeface="Arial"/>
              </a:rPr>
              <a:t>Click to edit </a:t>
            </a:r>
            <a:r>
              <a:rPr b="0" lang="en-US" sz="3500" spc="-1" strike="noStrike">
                <a:solidFill>
                  <a:srgbClr val="000000"/>
                </a:solidFill>
                <a:latin typeface="Arial"/>
              </a:rPr>
              <a:t>the title text </a:t>
            </a:r>
            <a:r>
              <a:rPr b="0" lang="en-US" sz="3500" spc="-1" strike="noStrike">
                <a:solidFill>
                  <a:srgbClr val="000000"/>
                </a:solidFill>
                <a:latin typeface="Arial"/>
              </a:rPr>
              <a:t>format</a:t>
            </a:r>
            <a:endParaRPr b="0" lang="en-US" sz="3500" spc="-1" strike="noStrike">
              <a:solidFill>
                <a:srgbClr val="000000"/>
              </a:solidFill>
              <a:latin typeface="Arial"/>
            </a:endParaRPr>
          </a:p>
        </p:txBody>
      </p:sp>
      <p:sp>
        <p:nvSpPr>
          <p:cNvPr id="80" name="PlaceHolder 2"/>
          <p:cNvSpPr>
            <a:spLocks noGrp="1"/>
          </p:cNvSpPr>
          <p:nvPr>
            <p:ph type="title"/>
          </p:nvPr>
        </p:nvSpPr>
        <p:spPr>
          <a:xfrm>
            <a:off x="1796400" y="1415160"/>
            <a:ext cx="4680360" cy="373320"/>
          </a:xfrm>
          <a:prstGeom prst="rect">
            <a:avLst/>
          </a:prstGeom>
          <a:noFill/>
          <a:ln w="0">
            <a:noFill/>
          </a:ln>
        </p:spPr>
        <p:txBody>
          <a:bodyPr tIns="91440" bIns="91440" anchor="b">
            <a:noAutofit/>
          </a:bodyPr>
          <a:p>
            <a:r>
              <a:rPr b="0" lang="en-US" sz="2400" spc="-1" strike="noStrike">
                <a:solidFill>
                  <a:srgbClr val="000000"/>
                </a:solidFill>
                <a:latin typeface="Arial"/>
              </a:rPr>
              <a:t>Click to edit the </a:t>
            </a:r>
            <a:r>
              <a:rPr b="0" lang="en-US" sz="2400" spc="-1" strike="noStrike">
                <a:solidFill>
                  <a:srgbClr val="000000"/>
                </a:solidFill>
                <a:latin typeface="Arial"/>
              </a:rPr>
              <a:t>title text format</a:t>
            </a:r>
            <a:endParaRPr b="0" lang="en-US" sz="2400" spc="-1" strike="noStrike">
              <a:solidFill>
                <a:srgbClr val="000000"/>
              </a:solidFill>
              <a:latin typeface="Arial"/>
            </a:endParaRPr>
          </a:p>
        </p:txBody>
      </p:sp>
      <p:sp>
        <p:nvSpPr>
          <p:cNvPr id="81" name="PlaceHolder 3"/>
          <p:cNvSpPr>
            <a:spLocks noGrp="1"/>
          </p:cNvSpPr>
          <p:nvPr>
            <p:ph type="title"/>
          </p:nvPr>
        </p:nvSpPr>
        <p:spPr>
          <a:xfrm>
            <a:off x="1796400" y="2553480"/>
            <a:ext cx="4680360" cy="373320"/>
          </a:xfrm>
          <a:prstGeom prst="rect">
            <a:avLst/>
          </a:prstGeom>
          <a:noFill/>
          <a:ln w="0">
            <a:noFill/>
          </a:ln>
        </p:spPr>
        <p:txBody>
          <a:bodyPr tIns="91440" bIns="91440" anchor="b">
            <a:noAutofit/>
          </a:bodyPr>
          <a:p>
            <a:r>
              <a:rPr b="0" lang="en-US" sz="2400" spc="-1" strike="noStrike">
                <a:solidFill>
                  <a:srgbClr val="000000"/>
                </a:solidFill>
                <a:latin typeface="Arial"/>
              </a:rPr>
              <a:t>Click to edit the </a:t>
            </a:r>
            <a:r>
              <a:rPr b="0" lang="en-US" sz="2400" spc="-1" strike="noStrike">
                <a:solidFill>
                  <a:srgbClr val="000000"/>
                </a:solidFill>
                <a:latin typeface="Arial"/>
              </a:rPr>
              <a:t>title text format</a:t>
            </a:r>
            <a:endParaRPr b="0" lang="en-US" sz="2400" spc="-1" strike="noStrike">
              <a:solidFill>
                <a:srgbClr val="000000"/>
              </a:solidFill>
              <a:latin typeface="Arial"/>
            </a:endParaRPr>
          </a:p>
        </p:txBody>
      </p:sp>
      <p:sp>
        <p:nvSpPr>
          <p:cNvPr id="82" name="PlaceHolder 4"/>
          <p:cNvSpPr>
            <a:spLocks noGrp="1"/>
          </p:cNvSpPr>
          <p:nvPr>
            <p:ph type="title"/>
          </p:nvPr>
        </p:nvSpPr>
        <p:spPr>
          <a:xfrm>
            <a:off x="1796400" y="3691800"/>
            <a:ext cx="4680360" cy="373320"/>
          </a:xfrm>
          <a:prstGeom prst="rect">
            <a:avLst/>
          </a:prstGeom>
          <a:noFill/>
          <a:ln w="0">
            <a:noFill/>
          </a:ln>
        </p:spPr>
        <p:txBody>
          <a:bodyPr tIns="91440" bIns="91440" anchor="b">
            <a:noAutofit/>
          </a:bodyPr>
          <a:p>
            <a:r>
              <a:rPr b="0" lang="en-US" sz="2400" spc="-1" strike="noStrike">
                <a:solidFill>
                  <a:srgbClr val="000000"/>
                </a:solidFill>
                <a:latin typeface="Arial"/>
              </a:rPr>
              <a:t>Click to edit the </a:t>
            </a:r>
            <a:r>
              <a:rPr b="0" lang="en-US" sz="2400" spc="-1" strike="noStrike">
                <a:solidFill>
                  <a:srgbClr val="000000"/>
                </a:solidFill>
                <a:latin typeface="Arial"/>
              </a:rPr>
              <a:t>title text format</a:t>
            </a:r>
            <a:endParaRPr b="0" lang="en-US" sz="2400" spc="-1" strike="noStrike">
              <a:solidFill>
                <a:srgbClr val="000000"/>
              </a:solidFill>
              <a:latin typeface="Arial"/>
            </a:endParaRPr>
          </a:p>
        </p:txBody>
      </p:sp>
      <p:sp>
        <p:nvSpPr>
          <p:cNvPr id="83" name="PlaceHolder 5"/>
          <p:cNvSpPr>
            <a:spLocks noGrp="1"/>
          </p:cNvSpPr>
          <p:nvPr>
            <p:ph type="title"/>
          </p:nvPr>
        </p:nvSpPr>
        <p:spPr>
          <a:xfrm>
            <a:off x="773280" y="1566720"/>
            <a:ext cx="907200" cy="407160"/>
          </a:xfrm>
          <a:prstGeom prst="rect">
            <a:avLst/>
          </a:prstGeom>
          <a:noFill/>
          <a:ln w="0">
            <a:noFill/>
          </a:ln>
        </p:spPr>
        <p:txBody>
          <a:bodyPr tIns="91440" bIns="91440" anchor="ctr">
            <a:noAutofit/>
          </a:bodyPr>
          <a:p>
            <a:pPr algn="ctr">
              <a:lnSpc>
                <a:spcPct val="100000"/>
              </a:lnSpc>
              <a:buNone/>
            </a:pPr>
            <a:r>
              <a:rPr b="0" lang="en-US" sz="3500" spc="-1" strike="noStrike">
                <a:solidFill>
                  <a:srgbClr val="310041"/>
                </a:solidFill>
                <a:latin typeface="Playfair Display SemiBold"/>
                <a:ea typeface="Playfair Display SemiBold"/>
              </a:rPr>
              <a:t>xx%</a:t>
            </a:r>
            <a:endParaRPr b="0" lang="en-US" sz="3500" spc="-1" strike="noStrike">
              <a:solidFill>
                <a:srgbClr val="000000"/>
              </a:solidFill>
              <a:latin typeface="Arial"/>
            </a:endParaRPr>
          </a:p>
        </p:txBody>
      </p:sp>
      <p:sp>
        <p:nvSpPr>
          <p:cNvPr id="84" name="PlaceHolder 6"/>
          <p:cNvSpPr>
            <a:spLocks noGrp="1"/>
          </p:cNvSpPr>
          <p:nvPr>
            <p:ph type="title"/>
          </p:nvPr>
        </p:nvSpPr>
        <p:spPr>
          <a:xfrm>
            <a:off x="773280" y="2709000"/>
            <a:ext cx="907200" cy="407160"/>
          </a:xfrm>
          <a:prstGeom prst="rect">
            <a:avLst/>
          </a:prstGeom>
          <a:noFill/>
          <a:ln w="0">
            <a:noFill/>
          </a:ln>
        </p:spPr>
        <p:txBody>
          <a:bodyPr tIns="91440" bIns="91440" anchor="ctr">
            <a:noAutofit/>
          </a:bodyPr>
          <a:p>
            <a:pPr algn="ctr">
              <a:lnSpc>
                <a:spcPct val="100000"/>
              </a:lnSpc>
              <a:buNone/>
            </a:pPr>
            <a:r>
              <a:rPr b="0" lang="en-US" sz="3500" spc="-1" strike="noStrike">
                <a:solidFill>
                  <a:srgbClr val="310041"/>
                </a:solidFill>
                <a:latin typeface="Playfair Display SemiBold"/>
                <a:ea typeface="Playfair Display SemiBold"/>
              </a:rPr>
              <a:t>xx%</a:t>
            </a:r>
            <a:endParaRPr b="0" lang="en-US" sz="3500" spc="-1" strike="noStrike">
              <a:solidFill>
                <a:srgbClr val="000000"/>
              </a:solidFill>
              <a:latin typeface="Arial"/>
            </a:endParaRPr>
          </a:p>
        </p:txBody>
      </p:sp>
      <p:sp>
        <p:nvSpPr>
          <p:cNvPr id="85" name="PlaceHolder 7"/>
          <p:cNvSpPr>
            <a:spLocks noGrp="1"/>
          </p:cNvSpPr>
          <p:nvPr>
            <p:ph type="title"/>
          </p:nvPr>
        </p:nvSpPr>
        <p:spPr>
          <a:xfrm>
            <a:off x="773280" y="3844800"/>
            <a:ext cx="907200" cy="407160"/>
          </a:xfrm>
          <a:prstGeom prst="rect">
            <a:avLst/>
          </a:prstGeom>
          <a:noFill/>
          <a:ln w="0">
            <a:noFill/>
          </a:ln>
        </p:spPr>
        <p:txBody>
          <a:bodyPr tIns="91440" bIns="91440" anchor="ctr">
            <a:noAutofit/>
          </a:bodyPr>
          <a:p>
            <a:pPr algn="ctr">
              <a:lnSpc>
                <a:spcPct val="100000"/>
              </a:lnSpc>
              <a:buNone/>
            </a:pPr>
            <a:r>
              <a:rPr b="0" lang="en-US" sz="3500" spc="-1" strike="noStrike">
                <a:solidFill>
                  <a:srgbClr val="310041"/>
                </a:solidFill>
                <a:latin typeface="Playfair Display SemiBold"/>
                <a:ea typeface="Playfair Display SemiBold"/>
              </a:rPr>
              <a:t>xx%</a:t>
            </a:r>
            <a:endParaRPr b="0" lang="en-US" sz="3500" spc="-1" strike="noStrike">
              <a:solidFill>
                <a:srgbClr val="000000"/>
              </a:solidFill>
              <a:latin typeface="Arial"/>
            </a:endParaRPr>
          </a:p>
        </p:txBody>
      </p:sp>
      <p:sp>
        <p:nvSpPr>
          <p:cNvPr id="86" name="PlaceHolder 8"/>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7aee4"/>
        </a:solidFill>
      </p:bgPr>
    </p:bg>
    <p:spTree>
      <p:nvGrpSpPr>
        <p:cNvPr id="1" name=""/>
        <p:cNvGrpSpPr/>
        <p:nvPr/>
      </p:nvGrpSpPr>
      <p:grpSpPr>
        <a:xfrm>
          <a:off x="0" y="0"/>
          <a:ext cx="0" cy="0"/>
          <a:chOff x="0" y="0"/>
          <a:chExt cx="0" cy="0"/>
        </a:xfrm>
      </p:grpSpPr>
      <p:pic>
        <p:nvPicPr>
          <p:cNvPr id="123" name="Google Shape;13;p3" descr=""/>
          <p:cNvPicPr/>
          <p:nvPr/>
        </p:nvPicPr>
        <p:blipFill>
          <a:blip r:embed="rId2"/>
          <a:stretch/>
        </p:blipFill>
        <p:spPr>
          <a:xfrm>
            <a:off x="0" y="-26280"/>
            <a:ext cx="9143640" cy="5208480"/>
          </a:xfrm>
          <a:prstGeom prst="rect">
            <a:avLst/>
          </a:prstGeom>
          <a:ln w="0">
            <a:noFill/>
          </a:ln>
        </p:spPr>
      </p:pic>
      <p:sp>
        <p:nvSpPr>
          <p:cNvPr id="124" name="PlaceHolder 1"/>
          <p:cNvSpPr>
            <a:spLocks noGrp="1"/>
          </p:cNvSpPr>
          <p:nvPr>
            <p:ph type="title"/>
          </p:nvPr>
        </p:nvSpPr>
        <p:spPr>
          <a:xfrm>
            <a:off x="2503440" y="2384280"/>
            <a:ext cx="4137120" cy="1337400"/>
          </a:xfrm>
          <a:prstGeom prst="rect">
            <a:avLst/>
          </a:prstGeom>
          <a:noFill/>
          <a:ln w="0">
            <a:noFill/>
          </a:ln>
        </p:spPr>
        <p:txBody>
          <a:bodyPr tIns="91440" bIns="91440" anchor="ctr">
            <a:noAutofit/>
          </a:bodyPr>
          <a:p>
            <a:r>
              <a:rPr b="0" lang="en-US" sz="5000" spc="-1" strike="noStrike">
                <a:solidFill>
                  <a:srgbClr val="000000"/>
                </a:solidFill>
                <a:latin typeface="Arial"/>
              </a:rPr>
              <a:t>Click to edit the title text </a:t>
            </a:r>
            <a:r>
              <a:rPr b="0" lang="en-US" sz="5000" spc="-1" strike="noStrike">
                <a:solidFill>
                  <a:srgbClr val="000000"/>
                </a:solidFill>
                <a:latin typeface="Arial"/>
              </a:rPr>
              <a:t>format</a:t>
            </a:r>
            <a:endParaRPr b="0" lang="en-US" sz="5000" spc="-1" strike="noStrike">
              <a:solidFill>
                <a:srgbClr val="000000"/>
              </a:solidFill>
              <a:latin typeface="Arial"/>
            </a:endParaRPr>
          </a:p>
        </p:txBody>
      </p:sp>
      <p:sp>
        <p:nvSpPr>
          <p:cNvPr id="125" name="PlaceHolder 2"/>
          <p:cNvSpPr>
            <a:spLocks noGrp="1"/>
          </p:cNvSpPr>
          <p:nvPr>
            <p:ph type="title"/>
          </p:nvPr>
        </p:nvSpPr>
        <p:spPr>
          <a:xfrm>
            <a:off x="3732840" y="1034280"/>
            <a:ext cx="1678320" cy="733320"/>
          </a:xfrm>
          <a:prstGeom prst="rect">
            <a:avLst/>
          </a:prstGeom>
          <a:noFill/>
          <a:ln w="0">
            <a:noFill/>
          </a:ln>
        </p:spPr>
        <p:txBody>
          <a:bodyPr tIns="91440" bIns="91440" anchor="ctr">
            <a:noAutofit/>
          </a:bodyPr>
          <a:p>
            <a:pPr algn="ctr">
              <a:lnSpc>
                <a:spcPct val="100000"/>
              </a:lnSpc>
              <a:buNone/>
            </a:pPr>
            <a:r>
              <a:rPr b="0" lang="en-US" sz="6500" spc="-1" strike="noStrike">
                <a:solidFill>
                  <a:srgbClr val="310041"/>
                </a:solidFill>
                <a:latin typeface="Playfair Display SemiBold"/>
                <a:ea typeface="Playfair Display SemiBold"/>
              </a:rPr>
              <a:t>xx%</a:t>
            </a:r>
            <a:endParaRPr b="0" lang="en-US" sz="6500" spc="-1" strike="noStrike">
              <a:solidFill>
                <a:srgbClr val="000000"/>
              </a:solidFill>
              <a:latin typeface="Arial"/>
            </a:endParaRPr>
          </a:p>
        </p:txBody>
      </p:sp>
      <p:sp>
        <p:nvSpPr>
          <p:cNvPr id="126"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7aee4"/>
        </a:solidFill>
      </p:bgPr>
    </p:bg>
    <p:spTree>
      <p:nvGrpSpPr>
        <p:cNvPr id="1" name=""/>
        <p:cNvGrpSpPr/>
        <p:nvPr/>
      </p:nvGrpSpPr>
      <p:grpSpPr>
        <a:xfrm>
          <a:off x="0" y="0"/>
          <a:ext cx="0" cy="0"/>
          <a:chOff x="0" y="0"/>
          <a:chExt cx="0" cy="0"/>
        </a:xfrm>
      </p:grpSpPr>
      <p:pic>
        <p:nvPicPr>
          <p:cNvPr id="163" name="Google Shape;32;p7" descr=""/>
          <p:cNvPicPr/>
          <p:nvPr/>
        </p:nvPicPr>
        <p:blipFill>
          <a:blip r:embed="rId2"/>
          <a:stretch/>
        </p:blipFill>
        <p:spPr>
          <a:xfrm>
            <a:off x="0" y="0"/>
            <a:ext cx="9143640" cy="5143320"/>
          </a:xfrm>
          <a:prstGeom prst="rect">
            <a:avLst/>
          </a:prstGeom>
          <a:ln w="0">
            <a:noFill/>
          </a:ln>
        </p:spPr>
      </p:pic>
      <p:sp>
        <p:nvSpPr>
          <p:cNvPr id="164" name="PlaceHolder 1"/>
          <p:cNvSpPr>
            <a:spLocks noGrp="1"/>
          </p:cNvSpPr>
          <p:nvPr>
            <p:ph type="title"/>
          </p:nvPr>
        </p:nvSpPr>
        <p:spPr>
          <a:xfrm>
            <a:off x="720000" y="444960"/>
            <a:ext cx="5636520" cy="572400"/>
          </a:xfrm>
          <a:prstGeom prst="rect">
            <a:avLst/>
          </a:prstGeom>
          <a:noFill/>
          <a:ln w="0">
            <a:noFill/>
          </a:ln>
        </p:spPr>
        <p:txBody>
          <a:bodyPr tIns="91440" bIns="91440" anchor="t">
            <a:noAutofit/>
          </a:bodyPr>
          <a:p>
            <a:r>
              <a:rPr b="0" lang="en-US" sz="3500" spc="-1" strike="noStrike">
                <a:solidFill>
                  <a:srgbClr val="000000"/>
                </a:solidFill>
                <a:latin typeface="Arial"/>
              </a:rPr>
              <a:t>Click to edit the title text format</a:t>
            </a:r>
            <a:endParaRPr b="0" lang="en-US" sz="3500" spc="-1" strike="noStrike">
              <a:solidFill>
                <a:srgbClr val="000000"/>
              </a:solidFill>
              <a:latin typeface="Arial"/>
            </a:endParaRPr>
          </a:p>
        </p:txBody>
      </p:sp>
      <p:sp>
        <p:nvSpPr>
          <p:cNvPr id="165" name="PlaceHolder 2"/>
          <p:cNvSpPr>
            <a:spLocks noGrp="1"/>
          </p:cNvSpPr>
          <p:nvPr>
            <p:ph type="body"/>
          </p:nvPr>
        </p:nvSpPr>
        <p:spPr>
          <a:xfrm>
            <a:off x="6236640" y="-83880"/>
            <a:ext cx="5310720" cy="531072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7aee4"/>
        </a:solidFill>
      </p:bgPr>
    </p:bg>
    <p:spTree>
      <p:nvGrpSpPr>
        <p:cNvPr id="1" name=""/>
        <p:cNvGrpSpPr/>
        <p:nvPr/>
      </p:nvGrpSpPr>
      <p:grpSpPr>
        <a:xfrm>
          <a:off x="0" y="0"/>
          <a:ext cx="0" cy="0"/>
          <a:chOff x="0" y="0"/>
          <a:chExt cx="0" cy="0"/>
        </a:xfrm>
      </p:grpSpPr>
      <p:pic>
        <p:nvPicPr>
          <p:cNvPr id="202" name="Google Shape;73;p16" descr=""/>
          <p:cNvPicPr/>
          <p:nvPr/>
        </p:nvPicPr>
        <p:blipFill>
          <a:blip r:embed="rId2"/>
          <a:stretch/>
        </p:blipFill>
        <p:spPr>
          <a:xfrm>
            <a:off x="0" y="0"/>
            <a:ext cx="9143640" cy="5143320"/>
          </a:xfrm>
          <a:prstGeom prst="rect">
            <a:avLst/>
          </a:prstGeom>
          <a:ln w="0">
            <a:noFill/>
          </a:ln>
        </p:spPr>
      </p:pic>
      <p:sp>
        <p:nvSpPr>
          <p:cNvPr id="203" name="PlaceHolder 1"/>
          <p:cNvSpPr>
            <a:spLocks noGrp="1"/>
          </p:cNvSpPr>
          <p:nvPr>
            <p:ph type="title"/>
          </p:nvPr>
        </p:nvSpPr>
        <p:spPr>
          <a:xfrm>
            <a:off x="1022400" y="3780000"/>
            <a:ext cx="7098840" cy="531720"/>
          </a:xfrm>
          <a:prstGeom prst="rect">
            <a:avLst/>
          </a:prstGeom>
          <a:noFill/>
          <a:ln w="0">
            <a:noFill/>
          </a:ln>
        </p:spPr>
        <p:txBody>
          <a:bodyPr tIns="91440" bIns="91440" anchor="ctr">
            <a:noAutofit/>
          </a:bodyPr>
          <a:p>
            <a:r>
              <a:rPr b="0" lang="en-US" sz="2400" spc="-1" strike="noStrike">
                <a:solidFill>
                  <a:srgbClr val="000000"/>
                </a:solidFill>
                <a:latin typeface="Arial"/>
              </a:rPr>
              <a:t>Click to edit the title text format</a:t>
            </a:r>
            <a:endParaRPr b="0" lang="en-US" sz="2400" spc="-1" strike="noStrike">
              <a:solidFill>
                <a:srgbClr val="000000"/>
              </a:solidFill>
              <a:latin typeface="Arial"/>
            </a:endParaRPr>
          </a:p>
        </p:txBody>
      </p:sp>
      <p:sp>
        <p:nvSpPr>
          <p:cNvPr id="204"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7aee4"/>
        </a:solidFill>
      </p:bgPr>
    </p:bg>
    <p:spTree>
      <p:nvGrpSpPr>
        <p:cNvPr id="1" name=""/>
        <p:cNvGrpSpPr/>
        <p:nvPr/>
      </p:nvGrpSpPr>
      <p:grpSpPr>
        <a:xfrm>
          <a:off x="0" y="0"/>
          <a:ext cx="0" cy="0"/>
          <a:chOff x="0" y="0"/>
          <a:chExt cx="0" cy="0"/>
        </a:xfrm>
      </p:grpSpPr>
      <p:pic>
        <p:nvPicPr>
          <p:cNvPr id="241" name="Google Shape;22;p5" descr=""/>
          <p:cNvPicPr/>
          <p:nvPr/>
        </p:nvPicPr>
        <p:blipFill>
          <a:blip r:embed="rId2"/>
          <a:stretch/>
        </p:blipFill>
        <p:spPr>
          <a:xfrm>
            <a:off x="0" y="0"/>
            <a:ext cx="9143640" cy="5143320"/>
          </a:xfrm>
          <a:prstGeom prst="rect">
            <a:avLst/>
          </a:prstGeom>
          <a:ln w="0">
            <a:noFill/>
          </a:ln>
        </p:spPr>
      </p:pic>
      <p:sp>
        <p:nvSpPr>
          <p:cNvPr id="242" name="PlaceHolder 1"/>
          <p:cNvSpPr>
            <a:spLocks noGrp="1"/>
          </p:cNvSpPr>
          <p:nvPr>
            <p:ph type="title"/>
          </p:nvPr>
        </p:nvSpPr>
        <p:spPr>
          <a:xfrm>
            <a:off x="720000" y="444960"/>
            <a:ext cx="7710480" cy="1050840"/>
          </a:xfrm>
          <a:prstGeom prst="rect">
            <a:avLst/>
          </a:prstGeom>
          <a:noFill/>
          <a:ln w="0">
            <a:noFill/>
          </a:ln>
        </p:spPr>
        <p:txBody>
          <a:bodyPr tIns="91440" bIns="91440" anchor="t">
            <a:noAutofit/>
          </a:bodyPr>
          <a:p>
            <a:r>
              <a:rPr b="0" lang="en-US" sz="3500" spc="-1" strike="noStrike">
                <a:solidFill>
                  <a:srgbClr val="000000"/>
                </a:solidFill>
                <a:latin typeface="Arial"/>
              </a:rPr>
              <a:t>Click to edit the title text format</a:t>
            </a:r>
            <a:endParaRPr b="0" lang="en-US" sz="3500" spc="-1" strike="noStrike">
              <a:solidFill>
                <a:srgbClr val="000000"/>
              </a:solidFill>
              <a:latin typeface="Arial"/>
            </a:endParaRPr>
          </a:p>
        </p:txBody>
      </p:sp>
      <p:sp>
        <p:nvSpPr>
          <p:cNvPr id="243"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7aee4"/>
        </a:solidFill>
      </p:bgPr>
    </p:bg>
    <p:spTree>
      <p:nvGrpSpPr>
        <p:cNvPr id="1" name=""/>
        <p:cNvGrpSpPr/>
        <p:nvPr/>
      </p:nvGrpSpPr>
      <p:grpSpPr>
        <a:xfrm>
          <a:off x="0" y="0"/>
          <a:ext cx="0" cy="0"/>
          <a:chOff x="0" y="0"/>
          <a:chExt cx="0" cy="0"/>
        </a:xfrm>
      </p:grpSpPr>
      <p:pic>
        <p:nvPicPr>
          <p:cNvPr id="280" name="Google Shape;64;p14" descr=""/>
          <p:cNvPicPr/>
          <p:nvPr/>
        </p:nvPicPr>
        <p:blipFill>
          <a:blip r:embed="rId2"/>
          <a:stretch/>
        </p:blipFill>
        <p:spPr>
          <a:xfrm>
            <a:off x="0" y="0"/>
            <a:ext cx="9143640" cy="5143320"/>
          </a:xfrm>
          <a:prstGeom prst="rect">
            <a:avLst/>
          </a:prstGeom>
          <a:ln w="0">
            <a:noFill/>
          </a:ln>
        </p:spPr>
      </p:pic>
      <p:sp>
        <p:nvSpPr>
          <p:cNvPr id="281" name="PlaceHolder 1"/>
          <p:cNvSpPr>
            <a:spLocks noGrp="1"/>
          </p:cNvSpPr>
          <p:nvPr>
            <p:ph type="title"/>
          </p:nvPr>
        </p:nvSpPr>
        <p:spPr>
          <a:xfrm>
            <a:off x="2414520" y="444960"/>
            <a:ext cx="6015960" cy="572400"/>
          </a:xfrm>
          <a:prstGeom prst="rect">
            <a:avLst/>
          </a:prstGeom>
          <a:noFill/>
          <a:ln w="0">
            <a:noFill/>
          </a:ln>
        </p:spPr>
        <p:txBody>
          <a:bodyPr tIns="91440" bIns="91440" anchor="t">
            <a:noAutofit/>
          </a:bodyPr>
          <a:p>
            <a:r>
              <a:rPr b="0" lang="en-US" sz="3500" spc="-1" strike="noStrike">
                <a:solidFill>
                  <a:srgbClr val="000000"/>
                </a:solidFill>
                <a:latin typeface="Arial"/>
              </a:rPr>
              <a:t>Click to edit the title text format</a:t>
            </a:r>
            <a:endParaRPr b="0" lang="en-US" sz="3500" spc="-1" strike="noStrike">
              <a:solidFill>
                <a:srgbClr val="000000"/>
              </a:solidFill>
              <a:latin typeface="Arial"/>
            </a:endParaRPr>
          </a:p>
        </p:txBody>
      </p:sp>
      <p:sp>
        <p:nvSpPr>
          <p:cNvPr id="282" name="PlaceHolder 2"/>
          <p:cNvSpPr>
            <a:spLocks noGrp="1"/>
          </p:cNvSpPr>
          <p:nvPr>
            <p:ph type="body"/>
          </p:nvPr>
        </p:nvSpPr>
        <p:spPr>
          <a:xfrm>
            <a:off x="2414520" y="1343520"/>
            <a:ext cx="6015960" cy="3260520"/>
          </a:xfrm>
          <a:prstGeom prst="rect">
            <a:avLst/>
          </a:prstGeom>
          <a:noFill/>
          <a:ln w="0">
            <a:noFill/>
          </a:ln>
        </p:spPr>
        <p:txBody>
          <a:bodyPr tIns="91440" bIns="91440" anchor="t">
            <a:no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400" spc="-1" strike="noStrike">
                <a:solidFill>
                  <a:srgbClr val="000000"/>
                </a:solidFill>
                <a:latin typeface="Arial"/>
              </a:rPr>
              <a:t>Fifth Outline Level</a:t>
            </a:r>
            <a:endParaRPr b="0" lang="en-US"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400" spc="-1" strike="noStrike">
                <a:solidFill>
                  <a:srgbClr val="000000"/>
                </a:solidFill>
                <a:latin typeface="Arial"/>
              </a:rPr>
              <a:t>Sixth Outline Level</a:t>
            </a:r>
            <a:endParaRPr b="0" lang="en-US"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400" spc="-1" strike="noStrike">
                <a:solidFill>
                  <a:srgbClr val="000000"/>
                </a:solidFill>
                <a:latin typeface="Arial"/>
              </a:rPr>
              <a:t>Seventh Outline Level</a:t>
            </a:r>
            <a:endParaRPr b="0" lang="en-US" sz="1400" spc="-1" strike="noStrike">
              <a:solidFill>
                <a:srgbClr val="000000"/>
              </a:solidFill>
              <a:latin typeface="Arial"/>
            </a:endParaRPr>
          </a:p>
        </p:txBody>
      </p:sp>
      <p:sp>
        <p:nvSpPr>
          <p:cNvPr id="283" name="PlaceHolder 3"/>
          <p:cNvSpPr>
            <a:spLocks noGrp="1"/>
          </p:cNvSpPr>
          <p:nvPr>
            <p:ph type="body"/>
          </p:nvPr>
        </p:nvSpPr>
        <p:spPr>
          <a:xfrm>
            <a:off x="-3059640" y="25560"/>
            <a:ext cx="5310720" cy="531072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7aee4"/>
        </a:solidFill>
      </p:bgPr>
    </p:bg>
    <p:spTree>
      <p:nvGrpSpPr>
        <p:cNvPr id="1" name=""/>
        <p:cNvGrpSpPr/>
        <p:nvPr/>
      </p:nvGrpSpPr>
      <p:grpSpPr>
        <a:xfrm>
          <a:off x="0" y="0"/>
          <a:ext cx="0" cy="0"/>
          <a:chOff x="0" y="0"/>
          <a:chExt cx="0" cy="0"/>
        </a:xfrm>
      </p:grpSpPr>
      <p:pic>
        <p:nvPicPr>
          <p:cNvPr id="320" name="Google Shape;29;p6" descr=""/>
          <p:cNvPicPr/>
          <p:nvPr/>
        </p:nvPicPr>
        <p:blipFill>
          <a:blip r:embed="rId2"/>
          <a:stretch/>
        </p:blipFill>
        <p:spPr>
          <a:xfrm>
            <a:off x="0" y="0"/>
            <a:ext cx="9143640" cy="5142960"/>
          </a:xfrm>
          <a:prstGeom prst="rect">
            <a:avLst/>
          </a:prstGeom>
          <a:ln w="0">
            <a:noFill/>
          </a:ln>
        </p:spPr>
      </p:pic>
      <p:sp>
        <p:nvSpPr>
          <p:cNvPr id="321" name="PlaceHolder 1"/>
          <p:cNvSpPr>
            <a:spLocks noGrp="1"/>
          </p:cNvSpPr>
          <p:nvPr>
            <p:ph type="title"/>
          </p:nvPr>
        </p:nvSpPr>
        <p:spPr>
          <a:xfrm>
            <a:off x="720000" y="444960"/>
            <a:ext cx="7703640" cy="572400"/>
          </a:xfrm>
          <a:prstGeom prst="rect">
            <a:avLst/>
          </a:prstGeom>
          <a:noFill/>
          <a:ln w="0">
            <a:noFill/>
          </a:ln>
        </p:spPr>
        <p:txBody>
          <a:bodyPr tIns="91440" bIns="91440" anchor="t">
            <a:noAutofit/>
          </a:bodyPr>
          <a:p>
            <a:r>
              <a:rPr b="0" lang="en-US" sz="3500" spc="-1" strike="noStrike">
                <a:solidFill>
                  <a:srgbClr val="000000"/>
                </a:solidFill>
                <a:latin typeface="Arial"/>
              </a:rPr>
              <a:t>Click to edit the title text format</a:t>
            </a:r>
            <a:endParaRPr b="0" lang="en-US" sz="3500" spc="-1" strike="noStrike">
              <a:solidFill>
                <a:srgbClr val="000000"/>
              </a:solidFill>
              <a:latin typeface="Arial"/>
            </a:endParaRPr>
          </a:p>
        </p:txBody>
      </p:sp>
      <p:sp>
        <p:nvSpPr>
          <p:cNvPr id="322"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1.xml"/></Relationships>
</file>

<file path=ppt/slides/_rels/slide12.xml.rels><?xml version='1.0' encoding='UTF-8' standalone='yes'?>
<Relationships xmlns="http://schemas.openxmlformats.org/package/2006/relationships"><Relationship Id="rId1"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3" Type="http://schemas.openxmlformats.org/officeDocument/2006/relationships/hyperlink" Target="https://docs.google.com/spreadsheets/d/1kDmUirYTq2ykeqLK_DvJnhDtEUsPwy2_41_UQzxM45Q/copy" TargetMode="External"/><Relationship Id="rId4" Type="http://schemas.openxmlformats.org/officeDocument/2006/relationships/image" Target="../media/image16.png"/><Relationship Id="rId5" Type="http://schemas.openxmlformats.org/officeDocument/2006/relationships/slideLayout" Target="../slideLayouts/slideLayout10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6.xml.rels><?xml version='1.0' encoding='UTF-8' standalone='yes'?>
<Relationships xmlns="http://schemas.openxmlformats.org/package/2006/relationships"><Relationship Id="rId1" Type="http://schemas.openxmlformats.org/officeDocument/2006/relationships/hyperlink" Target="https://www.freepik.com/free-vector/gradient-abstract-blurred-cover-collection_15364293.htm/?utm_source=slidesgo_template&amp;utm_medium=referral-link&amp;utm_campaign=sg_resources&amp;utm_content=freepik" TargetMode="External"/><Relationship Id="rId2" Type="http://schemas.openxmlformats.org/officeDocument/2006/relationships/hyperlink" Target="https://www.freepik.com/free-photo/lavender-closed-notebook-two-felt-tip-pens-pink-background_2914474.htm/?utm_source=slidesgo_template&amp;utm_medium=referral-link&amp;utm_campaign=sg_resources&amp;utm_content=freepik" TargetMode="External"/><Relationship Id="rId3" Type="http://schemas.openxmlformats.org/officeDocument/2006/relationships/hyperlink" Target="https://www.freepik.com/free-photo/white-keyboard-cellphone-with-stationery-white-background_2924953.htm/?utm_source=slidesgo_template&amp;utm_medium=referral-link&amp;utm_campaign=sg_resources&amp;utm_content=freepik" TargetMode="External"/><Relationship Id="rId4" Type="http://schemas.openxmlformats.org/officeDocument/2006/relationships/hyperlink" Target="https://www.freepik.com/free-photo/stationery-arrangement-with-notepad-phone-mock-up_5410495.htm/?utm_source=slidesgo_template&amp;utm_medium=referral-link&amp;utm_campaign=sg_resources&amp;utm_content=freepik" TargetMode="External"/><Relationship Id="rId5" Type="http://schemas.openxmlformats.org/officeDocument/2006/relationships/slideLayout" Target="../slideLayouts/slideLayout145.xml"/></Relationships>
</file>

<file path=ppt/slides/_rels/slide17.xml.rels><?xml version='1.0' encoding='UTF-8' standalone='yes'?>
<Relationships xmlns="http://schemas.openxmlformats.org/package/2006/relationships"><Relationship Id="rId1" Type="http://schemas.openxmlformats.org/officeDocument/2006/relationships/hyperlink" Target="http://bit.ly/2PfT4lq" TargetMode="External"/><Relationship Id="rId2" Type="http://schemas.openxmlformats.org/officeDocument/2006/relationships/hyperlink" Target="/ppt/slides/slide13.xml" TargetMode="External"/><Relationship Id="rId3" Type="http://schemas.openxmlformats.org/officeDocument/2006/relationships/hyperlink" Target="http://bit.ly/33VAFh3" TargetMode="External"/><Relationship Id="rId4" Type="http://schemas.openxmlformats.org/officeDocument/2006/relationships/hyperlink" Target="http://bit.ly/30B07Gq" TargetMode="External"/><Relationship Id="rId5" Type="http://schemas.openxmlformats.org/officeDocument/2006/relationships/slideLayout" Target="../slideLayouts/slideLayout157.xml"/></Relationships>
</file>

<file path=ppt/slides/_rels/slide18.xml.rels><?xml version='1.0' encoding='UTF-8' standalone='yes'?>
<Relationships xmlns="http://schemas.openxmlformats.org/package/2006/relationships"><Relationship Id="rId1" Type="http://schemas.openxmlformats.org/officeDocument/2006/relationships/hyperlink" Target="http://bit.ly/2PfT4lq" TargetMode="External"/><Relationship Id="rId2" Type="http://schemas.openxmlformats.org/officeDocument/2006/relationships/hyperlink" Target="/ppt/slides/slide13.xml" TargetMode="External"/><Relationship Id="rId3" Type="http://schemas.openxmlformats.org/officeDocument/2006/relationships/hyperlink" Target="http://bit.ly/33VAFh3" TargetMode="External"/><Relationship Id="rId4" Type="http://schemas.openxmlformats.org/officeDocument/2006/relationships/hyperlink" Target="http://bit.ly/30B07Gq" TargetMode="External"/><Relationship Id="rId5" Type="http://schemas.openxmlformats.org/officeDocument/2006/relationships/slideLayout" Target="../slideLayouts/slideLayout157.xml"/></Relationships>
</file>

<file path=ppt/slides/_rels/slide19.xml.rels><?xml version='1.0' encoding='UTF-8' standalone='yes'?>
<Relationships xmlns="http://schemas.openxmlformats.org/package/2006/relationships"><Relationship Id="rId1" Type="http://schemas.openxmlformats.org/officeDocument/2006/relationships/hyperlink" Target="https://fonts.google.com/specimen/Playfair+Display" TargetMode="External"/><Relationship Id="rId2" Type="http://schemas.openxmlformats.org/officeDocument/2006/relationships/hyperlink" Target="https://fonts.google.com/specimen/Lato" TargetMode="External"/><Relationship Id="rId3" Type="http://schemas.openxmlformats.org/officeDocument/2006/relationships/hyperlink" Target="https://fonts.google.com/specimen/Lato" TargetMode="External"/><Relationship Id="rId4" Type="http://schemas.openxmlformats.org/officeDocument/2006/relationships/slideLayout" Target="../slideLayouts/slideLayout157.xml"/></Relationships>
</file>

<file path=ppt/slides/_rels/slide2.xml.rels><?xml version='1.0' encoding='UTF-8' standalone='yes'?>
<Relationships xmlns="http://schemas.openxmlformats.org/package/2006/relationships"><Relationship Id="rId1" Type="http://schemas.openxmlformats.org/officeDocument/2006/relationships/hyperlink" Target="/ppt/slides/slide19.xml" TargetMode="External"/><Relationship Id="rId10" Type="http://schemas.openxmlformats.org/officeDocument/2006/relationships/hyperlink" Target="https://bit.ly/3A1uf1Q" TargetMode="External"/><Relationship Id="rId11" Type="http://schemas.openxmlformats.org/officeDocument/2006/relationships/hyperlink" Target="http://bit.ly/30B07Gq" TargetMode="External"/><Relationship Id="rId12" Type="http://schemas.openxmlformats.org/officeDocument/2006/relationships/hyperlink" Target="http://bit.ly/33VAFh3" TargetMode="External"/><Relationship Id="rId13" Type="http://schemas.openxmlformats.org/officeDocument/2006/relationships/hyperlink" Target="https://www.freepik.com/?utm_source=slidesgo_template&amp;utm_medium=referral-link&amp;utm_campaign=promo-slide&amp;utm_term=slidesgo&amp;utm_content=freepik"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 Id="rId15" Type="http://schemas.openxmlformats.org/officeDocument/2006/relationships/hyperlink" Target="https://storyset.com/?utm_source=slidesgo_template&amp;utm_medium=referral-link&amp;utm_campaign=promo-slide&amp;utm_term=slidesgo&amp;utm_content=storyset" TargetMode="External"/><Relationship Id="rId16" Type="http://schemas.openxmlformats.org/officeDocument/2006/relationships/hyperlink" Target="https://wepik.com/?utm_source=slidesgo_template&amp;utm_medium=referral-link&amp;utm_campaign=promo-slide&amp;utm_term=slidesgo&amp;utm_content=wepik" TargetMode="External"/><Relationship Id="rId17" Type="http://schemas.openxmlformats.org/officeDocument/2006/relationships/hyperlink" Target="https://www.videvo.net/?utm_source=slidesgo_template&amp;utm_medium=referral-link&amp;utm_campaign=sg_resources&amp;utm_content=videvo" TargetMode="External"/><Relationship Id="rId18" Type="http://schemas.openxmlformats.org/officeDocument/2006/relationships/slideLayout" Target="../slideLayouts/slideLayout15.xml"/><Relationship Id="rId2" Type="http://schemas.openxmlformats.org/officeDocument/2006/relationships/hyperlink" Target="/ppt/slides/slide16.xml" TargetMode="External"/><Relationship Id="rId3" Type="http://schemas.openxmlformats.org/officeDocument/2006/relationships/hyperlink" Target="/ppt/slides/slide14.xml" TargetMode="External"/><Relationship Id="rId4" Type="http://schemas.openxmlformats.org/officeDocument/2006/relationships/hyperlink" Target="/ppt/slides/slide14.xml" TargetMode="External"/><Relationship Id="rId5" Type="http://schemas.openxmlformats.org/officeDocument/2006/relationships/hyperlink" Target="/ppt/slides/slide13.xml" TargetMode="External"/><Relationship Id="rId6" Type="http://schemas.openxmlformats.org/officeDocument/2006/relationships/hyperlink" Target="/ppt/slides/slide19.xml" TargetMode="External"/><Relationship Id="rId7" Type="http://schemas.openxmlformats.org/officeDocument/2006/relationships/hyperlink" Target="/ppt/slides/slide27.xml" TargetMode="External"/><Relationship Id="rId8" Type="http://schemas.openxmlformats.org/officeDocument/2006/relationships/hyperlink" Target="/ppt/slides/slide21.xml" TargetMode="Externa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s>
</file>

<file path=ppt/slides/_rels/slide20.xml.rels><?xml version='1.0' encoding='UTF-8' standalone='yes'?>
<Relationships xmlns="http://schemas.openxmlformats.org/package/2006/relationships"><Relationship Id="rId1" Type="http://schemas.openxmlformats.org/officeDocument/2006/relationships/hyperlink" Target="https://storyset.com/how-it-works?utm_source=slidesgo_template&amp;utm_medium=referral-link&amp;utm_campaign=slidesgo_final_slides&amp;utm_term=how%20it%20works&amp;utm_content=storyset" TargetMode="External"/><Relationship Id="rId10" Type="http://schemas.openxmlformats.org/officeDocument/2006/relationships/hyperlink" Target="https://storyset.com/rafiki?utm_source=slidesgo_template&amp;utm_medium=referral-link&amp;utm_campaign=slidesgo_final_slides&amp;utm_term=rafiki&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image" Target="../media/image18.png"/><Relationship Id="rId13" Type="http://schemas.openxmlformats.org/officeDocument/2006/relationships/image" Target="../media/image19.png"/><Relationship Id="rId14" Type="http://schemas.openxmlformats.org/officeDocument/2006/relationships/image" Target="../media/image20.png"/><Relationship Id="rId15" Type="http://schemas.openxmlformats.org/officeDocument/2006/relationships/image" Target="../media/image21.png"/><Relationship Id="rId16" Type="http://schemas.openxmlformats.org/officeDocument/2006/relationships/hyperlink" Target="https://storyset.com/cuate?utm_source=slidesgo_template&amp;utm_medium=referral-link&amp;utm_campaign=slidesgo_final_slides&amp;utm_term=cuate&amp;utm_content=storyset" TargetMode="External"/><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slideLayout" Target="../slideLayouts/slideLayout157.xml"/><Relationship Id="rId2" Type="http://schemas.openxmlformats.org/officeDocument/2006/relationships/hyperlink" Target="https://storyset.com/how-it-works?utm_source=slidesgo_template&amp;utm_medium=referral-link&amp;utm_campaign=slidesgo_final_slides&amp;utm_term=how%20it%20works&amp;utm_content=storyset" TargetMode="External"/><Relationship Id="rId3" Type="http://schemas.openxmlformats.org/officeDocument/2006/relationships/image" Target="../media/image17.png"/><Relationship Id="rId4" Type="http://schemas.openxmlformats.org/officeDocument/2006/relationships/hyperlink" Target="https://storyset.com/pana?utm_source=slidesgo_template&amp;utm_medium=referral-link&amp;utm_campaign=slidesgo_final_slides&amp;utm_term=pana&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bro?utm_source=slidesgo_template&amp;utm_medium=referral-link&amp;utm_campaign=slidesgo_final_slides&amp;utm_term=bro&amp;utm_content=storyset" TargetMode="External"/><Relationship Id="rId9" Type="http://schemas.openxmlformats.org/officeDocument/2006/relationships/hyperlink" Target="https://storyset.com/bro?utm_source=slidesgo_template&amp;utm_medium=referral-link&amp;utm_campaign=slidesgo_final_slides&amp;utm_term=bro&amp;utm_content=storyset" TargetMode="External"/></Relationships>
</file>

<file path=ppt/slides/_rels/slide21.xml.rels><?xml version='1.0' encoding='UTF-8' standalone='yes'?>
<Relationships xmlns="http://schemas.openxmlformats.org/package/2006/relationships"><Relationship Id="rId1" Type="http://schemas.openxmlformats.org/officeDocument/2006/relationships/hyperlink" Target="https://bit.ly/2ZjL1pd" TargetMode="External"/><Relationship Id="rId2" Type="http://schemas.openxmlformats.org/officeDocument/2006/relationships/slideLayout" Target="../slideLayouts/slideLayout15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27.xml.rels><?xml version='1.0' encoding='UTF-8' standalone='yes'?>
<Relationships xmlns="http://schemas.openxmlformats.org/package/2006/relationships"><Relationship Id="rId1" Type="http://schemas.openxmlformats.org/officeDocument/2006/relationships/hyperlink" Target="https://workspace.google.com/marketplace/app/icons_for_slides_docs/381578326502" TargetMode="External"/><Relationship Id="rId2" Type="http://schemas.openxmlformats.org/officeDocument/2006/relationships/slideLayout" Target="../slideLayouts/slideLayout15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34.xml.rels><?xml version='1.0' encoding='UTF-8' standalone='yes'?>
<Relationships xmlns="http://schemas.openxmlformats.org/package/2006/relationships"><Relationship Id="rId1" Type="http://schemas.openxmlformats.org/officeDocument/2006/relationships/hyperlink" Target="http://bit.ly/2PfT4lq" TargetMode="External"/><Relationship Id="rId2" Type="http://schemas.openxmlformats.org/officeDocument/2006/relationships/image" Target="../media/image22.png"/><Relationship Id="rId3" Type="http://schemas.openxmlformats.org/officeDocument/2006/relationships/slideLayout" Target="../slideLayouts/slideLayout16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8.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8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1" name="PlaceHolder 1"/>
          <p:cNvSpPr>
            <a:spLocks noGrp="1"/>
          </p:cNvSpPr>
          <p:nvPr>
            <p:ph type="title"/>
          </p:nvPr>
        </p:nvSpPr>
        <p:spPr>
          <a:xfrm>
            <a:off x="1092600" y="1008000"/>
            <a:ext cx="6958440" cy="2643120"/>
          </a:xfrm>
          <a:prstGeom prst="rect">
            <a:avLst/>
          </a:prstGeom>
          <a:noFill/>
          <a:ln w="0">
            <a:noFill/>
          </a:ln>
        </p:spPr>
        <p:txBody>
          <a:bodyPr tIns="91440" bIns="91440" anchor="ctr">
            <a:noAutofit/>
          </a:bodyPr>
          <a:p>
            <a:pPr>
              <a:lnSpc>
                <a:spcPct val="90000"/>
              </a:lnSpc>
              <a:buNone/>
              <a:tabLst>
                <a:tab algn="l" pos="0"/>
              </a:tabLst>
            </a:pPr>
            <a:r>
              <a:rPr b="0" lang="en" sz="1400" spc="-1" strike="noStrike">
                <a:solidFill>
                  <a:srgbClr val="310041"/>
                </a:solidFill>
                <a:latin typeface="Arial"/>
              </a:rPr>
              <a:t>gregaergerg</a:t>
            </a:r>
            <a:endParaRPr b="0" lang="en-US" sz="1400" spc="-1" strike="noStrike">
              <a:solidFill>
                <a:srgbClr val="000000"/>
              </a:solidFill>
              <a:latin typeface="Arial"/>
            </a:endParaRPr>
          </a:p>
        </p:txBody>
      </p:sp>
      <p:sp>
        <p:nvSpPr>
          <p:cNvPr id="592" name="PlaceHolder 2"/>
          <p:cNvSpPr>
            <a:spLocks noGrp="1"/>
          </p:cNvSpPr>
          <p:nvPr>
            <p:ph type="subTitle"/>
          </p:nvPr>
        </p:nvSpPr>
        <p:spPr>
          <a:xfrm>
            <a:off x="1106640" y="3714840"/>
            <a:ext cx="4528440" cy="420120"/>
          </a:xfrm>
          <a:prstGeom prst="rect">
            <a:avLst/>
          </a:prstGeom>
          <a:noFill/>
          <a:ln w="0">
            <a:noFill/>
          </a:ln>
        </p:spPr>
        <p:txBody>
          <a:bodyPr tIns="91440" bIns="91440" anchor="t">
            <a:noAutofit/>
          </a:bodyPr>
          <a:p>
            <a:pPr>
              <a:lnSpc>
                <a:spcPct val="100000"/>
              </a:lnSpc>
              <a:buNone/>
              <a:tabLst>
                <a:tab algn="l" pos="0"/>
              </a:tabLst>
            </a:pPr>
            <a:r>
              <a:rPr b="0" lang="en" sz="1400" spc="-1" strike="noStrike">
                <a:solidFill>
                  <a:srgbClr val="310041"/>
                </a:solidFill>
                <a:latin typeface="Lato"/>
                <a:ea typeface="Lato"/>
              </a:rPr>
              <a:t>Here is where your presentation begins</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68" name="Google Shape;213;p33" descr=""/>
          <p:cNvPicPr/>
          <p:nvPr/>
        </p:nvPicPr>
        <p:blipFill>
          <a:blip r:embed="rId1">
            <a:alphaModFix amt="90000"/>
          </a:blip>
          <a:srcRect l="0" t="0" r="12959" b="26542"/>
          <a:stretch/>
        </p:blipFill>
        <p:spPr>
          <a:xfrm flipH="1">
            <a:off x="360" y="0"/>
            <a:ext cx="9143640" cy="5143320"/>
          </a:xfrm>
          <a:prstGeom prst="rect">
            <a:avLst/>
          </a:prstGeom>
          <a:ln w="0">
            <a:noFill/>
          </a:ln>
        </p:spPr>
      </p:pic>
      <p:sp>
        <p:nvSpPr>
          <p:cNvPr id="669" name="PlaceHolder 1"/>
          <p:cNvSpPr>
            <a:spLocks noGrp="1"/>
          </p:cNvSpPr>
          <p:nvPr>
            <p:ph type="title"/>
          </p:nvPr>
        </p:nvSpPr>
        <p:spPr>
          <a:xfrm>
            <a:off x="713160" y="3298320"/>
            <a:ext cx="4076640" cy="1296000"/>
          </a:xfrm>
          <a:prstGeom prst="rect">
            <a:avLst/>
          </a:prstGeom>
          <a:solidFill>
            <a:srgbClr val="bb90df"/>
          </a:solidFill>
          <a:ln w="0">
            <a:noFill/>
          </a:ln>
        </p:spPr>
        <p:txBody>
          <a:bodyPr tIns="91440" bIns="91440" anchor="ctr">
            <a:noAutofit/>
          </a:bodyPr>
          <a:p>
            <a:pPr algn="ctr">
              <a:lnSpc>
                <a:spcPct val="100000"/>
              </a:lnSpc>
              <a:buNone/>
              <a:tabLst>
                <a:tab algn="l" pos="0"/>
              </a:tabLst>
            </a:pPr>
            <a:r>
              <a:rPr b="0" lang="en" sz="3500" spc="-1" strike="noStrike">
                <a:solidFill>
                  <a:srgbClr val="310041"/>
                </a:solidFill>
                <a:latin typeface="Playfair Display SemiBold"/>
                <a:ea typeface="Playfair Display SemiBold"/>
              </a:rPr>
              <a:t>A picture is worth </a:t>
            </a:r>
            <a:r>
              <a:rPr b="0" i="1" lang="en" sz="3500" spc="-1" strike="noStrike">
                <a:solidFill>
                  <a:srgbClr val="310041"/>
                </a:solidFill>
                <a:latin typeface="Playfair Display SemiBold"/>
                <a:ea typeface="Playfair Display SemiBold"/>
              </a:rPr>
              <a:t>a thousand words</a:t>
            </a:r>
            <a:endParaRPr b="0" lang="en-US" sz="3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0" name="PlaceHolder 1"/>
          <p:cNvSpPr>
            <a:spLocks noGrp="1"/>
          </p:cNvSpPr>
          <p:nvPr>
            <p:ph type="title"/>
          </p:nvPr>
        </p:nvSpPr>
        <p:spPr>
          <a:xfrm>
            <a:off x="720000" y="444960"/>
            <a:ext cx="7703640" cy="572400"/>
          </a:xfrm>
          <a:prstGeom prst="rect">
            <a:avLst/>
          </a:prstGeom>
          <a:noFill/>
          <a:ln w="0">
            <a:noFill/>
          </a:ln>
        </p:spPr>
        <p:txBody>
          <a:bodyPr tIns="91440" bIns="91440" anchor="t">
            <a:noAutofit/>
          </a:bodyPr>
          <a:p>
            <a:pPr>
              <a:lnSpc>
                <a:spcPct val="100000"/>
              </a:lnSpc>
              <a:buNone/>
              <a:tabLst>
                <a:tab algn="l" pos="0"/>
              </a:tabLst>
            </a:pPr>
            <a:r>
              <a:rPr b="0" lang="en" sz="3500" spc="-1" strike="noStrike">
                <a:solidFill>
                  <a:srgbClr val="310041"/>
                </a:solidFill>
                <a:latin typeface="Playfair Display SemiBold"/>
                <a:ea typeface="Playfair Display SemiBold"/>
              </a:rPr>
              <a:t>Long text slide</a:t>
            </a:r>
            <a:endParaRPr b="0" lang="en-US" sz="3500" spc="-1" strike="noStrike">
              <a:solidFill>
                <a:srgbClr val="000000"/>
              </a:solidFill>
              <a:latin typeface="Arial"/>
            </a:endParaRPr>
          </a:p>
        </p:txBody>
      </p:sp>
      <p:sp>
        <p:nvSpPr>
          <p:cNvPr id="671" name="PlaceHolder 2"/>
          <p:cNvSpPr>
            <a:spLocks noGrp="1"/>
          </p:cNvSpPr>
          <p:nvPr>
            <p:ph type="subTitle"/>
          </p:nvPr>
        </p:nvSpPr>
        <p:spPr>
          <a:xfrm>
            <a:off x="720000" y="3142440"/>
            <a:ext cx="7703640" cy="1453320"/>
          </a:xfrm>
          <a:prstGeom prst="rect">
            <a:avLst/>
          </a:prstGeom>
          <a:noFill/>
          <a:ln w="0">
            <a:noFill/>
          </a:ln>
        </p:spPr>
        <p:txBody>
          <a:bodyPr tIns="91440" bIns="91440" anchor="t">
            <a:noAutofit/>
          </a:bodyPr>
          <a:p>
            <a:pPr>
              <a:lnSpc>
                <a:spcPct val="100000"/>
              </a:lnSpc>
              <a:buNone/>
              <a:tabLst>
                <a:tab algn="l" pos="0"/>
              </a:tabLst>
            </a:pPr>
            <a:r>
              <a:rPr b="0" lang="en" sz="1100" spc="-1" strike="noStrike">
                <a:solidFill>
                  <a:srgbClr val="310041"/>
                </a:solidFill>
                <a:latin typeface="Lato"/>
                <a:ea typeface="Lato"/>
              </a:rPr>
              <a:t>Mercury is the closest planet to the Sun and the smallest of them all.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 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albeit not as extreme as on Venus, and the solar radiation is so high, Mercury has been deemed to be non-habitable for humans</a:t>
            </a:r>
            <a:endParaRPr b="0" lang="en-US" sz="1100" spc="-1" strike="noStrike">
              <a:latin typeface="Arial"/>
            </a:endParaRPr>
          </a:p>
          <a:p>
            <a:pPr>
              <a:lnSpc>
                <a:spcPct val="100000"/>
              </a:lnSpc>
              <a:buNone/>
              <a:tabLst>
                <a:tab algn="l" pos="0"/>
              </a:tabLst>
            </a:pPr>
            <a:endParaRPr b="0" lang="en-US" sz="1100" spc="-1" strike="noStrike">
              <a:latin typeface="Arial"/>
            </a:endParaRPr>
          </a:p>
        </p:txBody>
      </p:sp>
      <p:sp>
        <p:nvSpPr>
          <p:cNvPr id="672" name="PlaceHolder 3"/>
          <p:cNvSpPr>
            <a:spLocks noGrp="1"/>
          </p:cNvSpPr>
          <p:nvPr>
            <p:ph type="subTitle"/>
          </p:nvPr>
        </p:nvSpPr>
        <p:spPr>
          <a:xfrm>
            <a:off x="720000" y="1566720"/>
            <a:ext cx="7703640" cy="1453320"/>
          </a:xfrm>
          <a:prstGeom prst="rect">
            <a:avLst/>
          </a:prstGeom>
          <a:noFill/>
          <a:ln w="0">
            <a:noFill/>
          </a:ln>
        </p:spPr>
        <p:txBody>
          <a:bodyPr tIns="91440" bIns="91440" anchor="t">
            <a:noAutofit/>
          </a:bodyPr>
          <a:p>
            <a:pPr>
              <a:lnSpc>
                <a:spcPct val="100000"/>
              </a:lnSpc>
              <a:buNone/>
              <a:tabLst>
                <a:tab algn="l" pos="0"/>
              </a:tabLst>
            </a:pPr>
            <a:r>
              <a:rPr b="0" lang="en" sz="1100" spc="-1" strike="noStrike">
                <a:solidFill>
                  <a:srgbClr val="310041"/>
                </a:solidFill>
                <a:latin typeface="Lato"/>
                <a:ea typeface="Lato"/>
              </a:rPr>
              <a:t>Mercury is the closest planet to the Sun and the smallest of them all.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 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albeit not as extreme as on Venus, and the solar radiation is so high, Mercury has been deemed to be non-habitable for humans</a:t>
            </a:r>
            <a:endParaRPr b="0" lang="en-US" sz="1100" spc="-1" strike="noStrike">
              <a:latin typeface="Arial"/>
            </a:endParaRPr>
          </a:p>
          <a:p>
            <a:pPr>
              <a:lnSpc>
                <a:spcPct val="100000"/>
              </a:lnSpc>
              <a:buNone/>
              <a:tabLst>
                <a:tab algn="l" pos="0"/>
              </a:tabLst>
            </a:pPr>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3" name="PlaceHolder 1"/>
          <p:cNvSpPr>
            <a:spLocks noGrp="1"/>
          </p:cNvSpPr>
          <p:nvPr>
            <p:ph type="title"/>
          </p:nvPr>
        </p:nvSpPr>
        <p:spPr>
          <a:xfrm>
            <a:off x="720000" y="444960"/>
            <a:ext cx="7703640" cy="572400"/>
          </a:xfrm>
          <a:prstGeom prst="rect">
            <a:avLst/>
          </a:prstGeom>
          <a:noFill/>
          <a:ln w="0">
            <a:noFill/>
          </a:ln>
        </p:spPr>
        <p:txBody>
          <a:bodyPr tIns="91440" bIns="91440" anchor="t">
            <a:noAutofit/>
          </a:bodyPr>
          <a:p>
            <a:pPr>
              <a:lnSpc>
                <a:spcPct val="100000"/>
              </a:lnSpc>
              <a:buNone/>
              <a:tabLst>
                <a:tab algn="l" pos="0"/>
              </a:tabLst>
            </a:pPr>
            <a:r>
              <a:rPr b="0" lang="en" sz="3500" spc="-1" strike="noStrike">
                <a:solidFill>
                  <a:srgbClr val="310041"/>
                </a:solidFill>
                <a:latin typeface="Playfair Display SemiBold"/>
                <a:ea typeface="Playfair Display SemiBold"/>
              </a:rPr>
              <a:t>You can use this graph</a:t>
            </a:r>
            <a:endParaRPr b="0" lang="en-US" sz="3500" spc="-1" strike="noStrike">
              <a:solidFill>
                <a:srgbClr val="000000"/>
              </a:solidFill>
              <a:latin typeface="Arial"/>
            </a:endParaRPr>
          </a:p>
        </p:txBody>
      </p:sp>
      <p:sp>
        <p:nvSpPr>
          <p:cNvPr id="674" name="Google Shape;227;p35"/>
          <p:cNvSpPr/>
          <p:nvPr/>
        </p:nvSpPr>
        <p:spPr>
          <a:xfrm>
            <a:off x="713160" y="4366080"/>
            <a:ext cx="7717320" cy="236880"/>
          </a:xfrm>
          <a:prstGeom prst="rect">
            <a:avLst/>
          </a:prstGeom>
          <a:noFill/>
          <a:ln w="0">
            <a:noFill/>
          </a:ln>
        </p:spPr>
        <p:style>
          <a:lnRef idx="0"/>
          <a:fillRef idx="0"/>
          <a:effectRef idx="0"/>
          <a:fontRef idx="minor"/>
        </p:style>
        <p:txBody>
          <a:bodyPr tIns="182880" bIns="182880" anchor="t">
            <a:noAutofit/>
          </a:bodyPr>
          <a:p>
            <a:pPr algn="ctr">
              <a:lnSpc>
                <a:spcPct val="100000"/>
              </a:lnSpc>
              <a:buNone/>
              <a:tabLst>
                <a:tab algn="l" pos="0"/>
              </a:tabLst>
            </a:pPr>
            <a:r>
              <a:rPr b="0" lang="en" sz="900" spc="-1" strike="noStrike">
                <a:solidFill>
                  <a:srgbClr val="310041"/>
                </a:solidFill>
                <a:latin typeface="Lato"/>
                <a:ea typeface="Lato"/>
              </a:rPr>
              <a:t>Follow the link in the graph to modify its data and then paste the new one here. </a:t>
            </a:r>
            <a:r>
              <a:rPr b="0" lang="en" sz="900" spc="-1" strike="noStrike" u="sng">
                <a:solidFill>
                  <a:srgbClr val="310041"/>
                </a:solidFill>
                <a:uFillTx/>
                <a:latin typeface="Lato"/>
                <a:ea typeface="Lato"/>
                <a:hlinkClick r:id="rId1"/>
              </a:rPr>
              <a:t>For more info, </a:t>
            </a:r>
            <a:r>
              <a:rPr b="1" lang="en" sz="900" spc="-1" strike="noStrike" u="sng">
                <a:solidFill>
                  <a:srgbClr val="310041"/>
                </a:solidFill>
                <a:uFillTx/>
                <a:latin typeface="Lato"/>
                <a:ea typeface="Lato"/>
                <a:hlinkClick r:id="rId2"/>
              </a:rPr>
              <a:t>click here</a:t>
            </a:r>
            <a:endParaRPr b="0" lang="en-US" sz="900" spc="-1" strike="noStrike">
              <a:latin typeface="Arial"/>
            </a:endParaRPr>
          </a:p>
        </p:txBody>
      </p:sp>
      <p:sp>
        <p:nvSpPr>
          <p:cNvPr id="675" name="PlaceHolder 2"/>
          <p:cNvSpPr>
            <a:spLocks noGrp="1"/>
          </p:cNvSpPr>
          <p:nvPr>
            <p:ph type="title"/>
          </p:nvPr>
        </p:nvSpPr>
        <p:spPr>
          <a:xfrm>
            <a:off x="6725160" y="3237120"/>
            <a:ext cx="1672920" cy="527400"/>
          </a:xfrm>
          <a:prstGeom prst="rect">
            <a:avLst/>
          </a:prstGeom>
          <a:noFill/>
          <a:ln w="0">
            <a:noFill/>
          </a:ln>
        </p:spPr>
        <p:txBody>
          <a:bodyPr tIns="91440" bIns="91440" anchor="b">
            <a:noAutofit/>
          </a:bodyPr>
          <a:p>
            <a:pPr>
              <a:lnSpc>
                <a:spcPct val="100000"/>
              </a:lnSpc>
              <a:buNone/>
              <a:tabLst>
                <a:tab algn="l" pos="0"/>
              </a:tabLst>
            </a:pPr>
            <a:r>
              <a:rPr b="0" i="1" lang="en" sz="2400" spc="-1" strike="noStrike">
                <a:solidFill>
                  <a:srgbClr val="310041"/>
                </a:solidFill>
                <a:latin typeface="Playfair Display SemiBold"/>
                <a:ea typeface="Playfair Display SemiBold"/>
              </a:rPr>
              <a:t>Mercury</a:t>
            </a:r>
            <a:endParaRPr b="0" lang="en-US" sz="2400" spc="-1" strike="noStrike">
              <a:solidFill>
                <a:srgbClr val="000000"/>
              </a:solidFill>
              <a:latin typeface="Arial"/>
            </a:endParaRPr>
          </a:p>
        </p:txBody>
      </p:sp>
      <p:sp>
        <p:nvSpPr>
          <p:cNvPr id="676" name="PlaceHolder 3"/>
          <p:cNvSpPr>
            <a:spLocks noGrp="1"/>
          </p:cNvSpPr>
          <p:nvPr>
            <p:ph type="subTitle"/>
          </p:nvPr>
        </p:nvSpPr>
        <p:spPr>
          <a:xfrm>
            <a:off x="6725160" y="3612240"/>
            <a:ext cx="1672920" cy="572400"/>
          </a:xfrm>
          <a:prstGeom prst="rect">
            <a:avLst/>
          </a:prstGeom>
          <a:noFill/>
          <a:ln w="0">
            <a:noFill/>
          </a:ln>
        </p:spPr>
        <p:txBody>
          <a:bodyPr tIns="91440" bIns="91440" anchor="t">
            <a:noAutofit/>
          </a:bodyPr>
          <a:p>
            <a:pPr>
              <a:lnSpc>
                <a:spcPct val="100000"/>
              </a:lnSpc>
              <a:buNone/>
              <a:tabLst>
                <a:tab algn="l" pos="0"/>
              </a:tabLst>
            </a:pPr>
            <a:r>
              <a:rPr b="0" lang="en" sz="1100" spc="-1" strike="noStrike">
                <a:solidFill>
                  <a:srgbClr val="310041"/>
                </a:solidFill>
                <a:latin typeface="Lato"/>
                <a:ea typeface="Lato"/>
              </a:rPr>
              <a:t>Mercury is the smallest planet of them all</a:t>
            </a:r>
            <a:endParaRPr b="0" lang="en-US" sz="1100" spc="-1" strike="noStrike">
              <a:latin typeface="Arial"/>
            </a:endParaRPr>
          </a:p>
        </p:txBody>
      </p:sp>
      <p:sp>
        <p:nvSpPr>
          <p:cNvPr id="677" name="PlaceHolder 4"/>
          <p:cNvSpPr>
            <a:spLocks noGrp="1"/>
          </p:cNvSpPr>
          <p:nvPr>
            <p:ph type="title"/>
          </p:nvPr>
        </p:nvSpPr>
        <p:spPr>
          <a:xfrm>
            <a:off x="6725160" y="1508760"/>
            <a:ext cx="1672920" cy="527400"/>
          </a:xfrm>
          <a:prstGeom prst="rect">
            <a:avLst/>
          </a:prstGeom>
          <a:noFill/>
          <a:ln w="0">
            <a:noFill/>
          </a:ln>
        </p:spPr>
        <p:txBody>
          <a:bodyPr tIns="91440" bIns="91440" anchor="b">
            <a:noAutofit/>
          </a:bodyPr>
          <a:p>
            <a:pPr>
              <a:lnSpc>
                <a:spcPct val="100000"/>
              </a:lnSpc>
              <a:buNone/>
              <a:tabLst>
                <a:tab algn="l" pos="0"/>
              </a:tabLst>
            </a:pPr>
            <a:r>
              <a:rPr b="0" i="1" lang="en" sz="2400" spc="-1" strike="noStrike">
                <a:solidFill>
                  <a:srgbClr val="310041"/>
                </a:solidFill>
                <a:latin typeface="Playfair Display SemiBold"/>
                <a:ea typeface="Playfair Display SemiBold"/>
              </a:rPr>
              <a:t>Venus</a:t>
            </a:r>
            <a:endParaRPr b="0" lang="en-US" sz="2400" spc="-1" strike="noStrike">
              <a:solidFill>
                <a:srgbClr val="000000"/>
              </a:solidFill>
              <a:latin typeface="Arial"/>
            </a:endParaRPr>
          </a:p>
        </p:txBody>
      </p:sp>
      <p:sp>
        <p:nvSpPr>
          <p:cNvPr id="678" name="PlaceHolder 5"/>
          <p:cNvSpPr>
            <a:spLocks noGrp="1"/>
          </p:cNvSpPr>
          <p:nvPr>
            <p:ph type="subTitle"/>
          </p:nvPr>
        </p:nvSpPr>
        <p:spPr>
          <a:xfrm>
            <a:off x="6725160" y="1883880"/>
            <a:ext cx="1672920" cy="572400"/>
          </a:xfrm>
          <a:prstGeom prst="rect">
            <a:avLst/>
          </a:prstGeom>
          <a:noFill/>
          <a:ln w="0">
            <a:noFill/>
          </a:ln>
        </p:spPr>
        <p:txBody>
          <a:bodyPr tIns="91440" bIns="91440" anchor="t">
            <a:noAutofit/>
          </a:bodyPr>
          <a:p>
            <a:pPr>
              <a:lnSpc>
                <a:spcPct val="100000"/>
              </a:lnSpc>
              <a:buNone/>
              <a:tabLst>
                <a:tab algn="l" pos="0"/>
              </a:tabLst>
            </a:pPr>
            <a:r>
              <a:rPr b="0" lang="en" sz="1100" spc="-1" strike="noStrike">
                <a:solidFill>
                  <a:srgbClr val="310041"/>
                </a:solidFill>
                <a:latin typeface="Lato"/>
                <a:ea typeface="Lato"/>
              </a:rPr>
              <a:t>Venus is the second planet from the Sun</a:t>
            </a:r>
            <a:endParaRPr b="0" lang="en-US" sz="1100" spc="-1" strike="noStrike">
              <a:latin typeface="Arial"/>
            </a:endParaRPr>
          </a:p>
        </p:txBody>
      </p:sp>
      <p:sp>
        <p:nvSpPr>
          <p:cNvPr id="679" name="Google Shape;232;p35"/>
          <p:cNvSpPr/>
          <p:nvPr/>
        </p:nvSpPr>
        <p:spPr>
          <a:xfrm>
            <a:off x="5762160" y="1567800"/>
            <a:ext cx="810000" cy="810000"/>
          </a:xfrm>
          <a:prstGeom prst="ellipse">
            <a:avLst/>
          </a:prstGeom>
          <a:noFill/>
          <a:ln w="9525">
            <a:solidFill>
              <a:srgbClr val="ffffff"/>
            </a:solidFill>
            <a:round/>
          </a:ln>
        </p:spPr>
        <p:style>
          <a:lnRef idx="0"/>
          <a:fillRef idx="0"/>
          <a:effectRef idx="0"/>
          <a:fontRef idx="minor"/>
        </p:style>
        <p:txBody>
          <a:bodyPr/>
          <a:p/>
        </p:txBody>
      </p:sp>
      <p:sp>
        <p:nvSpPr>
          <p:cNvPr id="680" name="Google Shape;233;p35"/>
          <p:cNvSpPr/>
          <p:nvPr/>
        </p:nvSpPr>
        <p:spPr>
          <a:xfrm>
            <a:off x="5762160" y="3290760"/>
            <a:ext cx="810000" cy="810000"/>
          </a:xfrm>
          <a:prstGeom prst="ellipse">
            <a:avLst/>
          </a:prstGeom>
          <a:noFill/>
          <a:ln w="9525">
            <a:solidFill>
              <a:srgbClr val="310041"/>
            </a:solidFill>
            <a:round/>
          </a:ln>
        </p:spPr>
        <p:style>
          <a:lnRef idx="0"/>
          <a:fillRef idx="0"/>
          <a:effectRef idx="0"/>
          <a:fontRef idx="minor"/>
        </p:style>
        <p:txBody>
          <a:bodyPr/>
          <a:p/>
        </p:txBody>
      </p:sp>
      <p:sp>
        <p:nvSpPr>
          <p:cNvPr id="681" name="Google Shape;234;p35"/>
          <p:cNvSpPr/>
          <p:nvPr/>
        </p:nvSpPr>
        <p:spPr>
          <a:xfrm>
            <a:off x="6033960" y="1799280"/>
            <a:ext cx="266760" cy="347400"/>
          </a:xfrm>
          <a:custGeom>
            <a:avLst/>
            <a:gdLst/>
            <a:ahLst/>
            <a:rect l="l" t="t" r="r" b="b"/>
            <a:pathLst>
              <a:path w="9295" h="12099">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lt1"/>
          </a:solidFill>
          <a:ln w="0">
            <a:noFill/>
          </a:ln>
        </p:spPr>
        <p:style>
          <a:lnRef idx="0"/>
          <a:fillRef idx="0"/>
          <a:effectRef idx="0"/>
          <a:fontRef idx="minor"/>
        </p:style>
        <p:txBody>
          <a:bodyPr/>
          <a:p/>
        </p:txBody>
      </p:sp>
      <p:grpSp>
        <p:nvGrpSpPr>
          <p:cNvPr id="682" name="Google Shape;235;p35"/>
          <p:cNvGrpSpPr/>
          <p:nvPr/>
        </p:nvGrpSpPr>
        <p:grpSpPr>
          <a:xfrm>
            <a:off x="6012720" y="3521520"/>
            <a:ext cx="309240" cy="348120"/>
            <a:chOff x="6012720" y="3521520"/>
            <a:chExt cx="309240" cy="348120"/>
          </a:xfrm>
        </p:grpSpPr>
        <p:sp>
          <p:nvSpPr>
            <p:cNvPr id="683" name="Google Shape;236;p35"/>
            <p:cNvSpPr/>
            <p:nvPr/>
          </p:nvSpPr>
          <p:spPr>
            <a:xfrm>
              <a:off x="6086880" y="3521520"/>
              <a:ext cx="162720" cy="165240"/>
            </a:xfrm>
            <a:custGeom>
              <a:avLst/>
              <a:gdLst/>
              <a:ahLst/>
              <a:rect l="l" t="t" r="r" b="b"/>
              <a:pathLst>
                <a:path w="5671" h="5766">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1"/>
            </a:solidFill>
            <a:ln w="0">
              <a:noFill/>
            </a:ln>
          </p:spPr>
          <p:style>
            <a:lnRef idx="0"/>
            <a:fillRef idx="0"/>
            <a:effectRef idx="0"/>
            <a:fontRef idx="minor"/>
          </p:style>
        </p:sp>
        <p:sp>
          <p:nvSpPr>
            <p:cNvPr id="684" name="Google Shape;237;p35"/>
            <p:cNvSpPr/>
            <p:nvPr/>
          </p:nvSpPr>
          <p:spPr>
            <a:xfrm>
              <a:off x="6012720" y="3665520"/>
              <a:ext cx="309240" cy="204120"/>
            </a:xfrm>
            <a:custGeom>
              <a:avLst/>
              <a:gdLst/>
              <a:ahLst/>
              <a:rect l="l" t="t" r="r" b="b"/>
              <a:pathLst>
                <a:path w="10776" h="7121">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1"/>
            </a:solidFill>
            <a:ln w="0">
              <a:noFill/>
            </a:ln>
          </p:spPr>
          <p:style>
            <a:lnRef idx="0"/>
            <a:fillRef idx="0"/>
            <a:effectRef idx="0"/>
            <a:fontRef idx="minor"/>
          </p:style>
        </p:sp>
      </p:grpSp>
      <p:pic>
        <p:nvPicPr>
          <p:cNvPr id="685" name="Google Shape;238;p35" descr="">
            <a:hlinkClick r:id="rId3"/>
          </p:cNvPr>
          <p:cNvPicPr/>
          <p:nvPr/>
        </p:nvPicPr>
        <p:blipFill>
          <a:blip r:embed="rId4"/>
          <a:stretch/>
        </p:blipFill>
        <p:spPr>
          <a:xfrm>
            <a:off x="713160" y="1410120"/>
            <a:ext cx="4421880" cy="273420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6" name="Google Shape;243;p36"/>
          <p:cNvSpPr/>
          <p:nvPr/>
        </p:nvSpPr>
        <p:spPr>
          <a:xfrm>
            <a:off x="2611080" y="2929320"/>
            <a:ext cx="740520" cy="740520"/>
          </a:xfrm>
          <a:prstGeom prst="ellipse">
            <a:avLst/>
          </a:prstGeom>
          <a:noFill/>
          <a:ln w="9525">
            <a:solidFill>
              <a:srgbClr val="7e6395"/>
            </a:solidFill>
            <a:round/>
          </a:ln>
        </p:spPr>
        <p:style>
          <a:lnRef idx="0"/>
          <a:fillRef idx="0"/>
          <a:effectRef idx="0"/>
          <a:fontRef idx="minor"/>
        </p:style>
        <p:txBody>
          <a:bodyPr/>
          <a:p/>
        </p:txBody>
      </p:sp>
      <p:sp>
        <p:nvSpPr>
          <p:cNvPr id="687" name="Google Shape;244;p36"/>
          <p:cNvSpPr/>
          <p:nvPr/>
        </p:nvSpPr>
        <p:spPr>
          <a:xfrm>
            <a:off x="3659760" y="2929320"/>
            <a:ext cx="740520" cy="740520"/>
          </a:xfrm>
          <a:prstGeom prst="ellipse">
            <a:avLst/>
          </a:prstGeom>
          <a:noFill/>
          <a:ln w="9525">
            <a:solidFill>
              <a:srgbClr val="7e6395"/>
            </a:solidFill>
            <a:round/>
          </a:ln>
        </p:spPr>
        <p:style>
          <a:lnRef idx="0"/>
          <a:fillRef idx="0"/>
          <a:effectRef idx="0"/>
          <a:fontRef idx="minor"/>
        </p:style>
        <p:txBody>
          <a:bodyPr/>
          <a:p/>
        </p:txBody>
      </p:sp>
      <p:sp>
        <p:nvSpPr>
          <p:cNvPr id="688" name="Google Shape;245;p36"/>
          <p:cNvSpPr/>
          <p:nvPr/>
        </p:nvSpPr>
        <p:spPr>
          <a:xfrm>
            <a:off x="4708800" y="2929320"/>
            <a:ext cx="740520" cy="740520"/>
          </a:xfrm>
          <a:prstGeom prst="ellipse">
            <a:avLst/>
          </a:prstGeom>
          <a:noFill/>
          <a:ln w="9525">
            <a:solidFill>
              <a:srgbClr val="7e6395"/>
            </a:solidFill>
            <a:round/>
          </a:ln>
        </p:spPr>
        <p:style>
          <a:lnRef idx="0"/>
          <a:fillRef idx="0"/>
          <a:effectRef idx="0"/>
          <a:fontRef idx="minor"/>
        </p:style>
        <p:txBody>
          <a:bodyPr/>
          <a:p/>
        </p:txBody>
      </p:sp>
      <p:sp>
        <p:nvSpPr>
          <p:cNvPr id="689" name="Google Shape;246;p36"/>
          <p:cNvSpPr/>
          <p:nvPr/>
        </p:nvSpPr>
        <p:spPr>
          <a:xfrm>
            <a:off x="5757840" y="2929320"/>
            <a:ext cx="740520" cy="740520"/>
          </a:xfrm>
          <a:prstGeom prst="ellipse">
            <a:avLst/>
          </a:prstGeom>
          <a:noFill/>
          <a:ln w="9525">
            <a:solidFill>
              <a:srgbClr val="7e6395"/>
            </a:solidFill>
            <a:round/>
          </a:ln>
        </p:spPr>
        <p:style>
          <a:lnRef idx="0"/>
          <a:fillRef idx="0"/>
          <a:effectRef idx="0"/>
          <a:fontRef idx="minor"/>
        </p:style>
        <p:txBody>
          <a:bodyPr/>
          <a:p/>
        </p:txBody>
      </p:sp>
      <p:sp>
        <p:nvSpPr>
          <p:cNvPr id="690" name="PlaceHolder 1"/>
          <p:cNvSpPr>
            <a:spLocks noGrp="1"/>
          </p:cNvSpPr>
          <p:nvPr>
            <p:ph type="title"/>
          </p:nvPr>
        </p:nvSpPr>
        <p:spPr>
          <a:xfrm>
            <a:off x="1650240" y="387000"/>
            <a:ext cx="5843160" cy="1284840"/>
          </a:xfrm>
          <a:prstGeom prst="rect">
            <a:avLst/>
          </a:prstGeom>
          <a:noFill/>
          <a:ln w="0">
            <a:noFill/>
          </a:ln>
        </p:spPr>
        <p:txBody>
          <a:bodyPr tIns="91440" bIns="91440" anchor="t">
            <a:noAutofit/>
          </a:bodyPr>
          <a:p>
            <a:pPr algn="ctr">
              <a:lnSpc>
                <a:spcPct val="100000"/>
              </a:lnSpc>
              <a:buNone/>
              <a:tabLst>
                <a:tab algn="l" pos="0"/>
              </a:tabLst>
            </a:pPr>
            <a:r>
              <a:rPr b="0" lang="en" sz="8500" spc="-1" strike="noStrike">
                <a:solidFill>
                  <a:srgbClr val="310041"/>
                </a:solidFill>
                <a:latin typeface="Playfair Display SemiBold"/>
                <a:ea typeface="Playfair Display SemiBold"/>
              </a:rPr>
              <a:t>Thanks!</a:t>
            </a:r>
            <a:endParaRPr b="0" lang="en-US" sz="8500" spc="-1" strike="noStrike">
              <a:solidFill>
                <a:srgbClr val="000000"/>
              </a:solidFill>
              <a:latin typeface="Arial"/>
            </a:endParaRPr>
          </a:p>
        </p:txBody>
      </p:sp>
      <p:sp>
        <p:nvSpPr>
          <p:cNvPr id="691" name="PlaceHolder 2"/>
          <p:cNvSpPr>
            <a:spLocks noGrp="1"/>
          </p:cNvSpPr>
          <p:nvPr>
            <p:ph type="subTitle"/>
          </p:nvPr>
        </p:nvSpPr>
        <p:spPr>
          <a:xfrm>
            <a:off x="2347920" y="1689120"/>
            <a:ext cx="4447800" cy="1058400"/>
          </a:xfrm>
          <a:prstGeom prst="rect">
            <a:avLst/>
          </a:prstGeom>
          <a:noFill/>
          <a:ln w="0">
            <a:noFill/>
          </a:ln>
        </p:spPr>
        <p:txBody>
          <a:bodyPr tIns="91440" bIns="91440" anchor="ctr">
            <a:noAutofit/>
          </a:bodyPr>
          <a:p>
            <a:pPr algn="ctr">
              <a:lnSpc>
                <a:spcPct val="100000"/>
              </a:lnSpc>
              <a:buNone/>
              <a:tabLst>
                <a:tab algn="l" pos="0"/>
              </a:tabLst>
            </a:pPr>
            <a:r>
              <a:rPr b="0" lang="en" sz="2000" spc="-1" strike="noStrike">
                <a:solidFill>
                  <a:srgbClr val="310041"/>
                </a:solidFill>
                <a:latin typeface="Vidaloka"/>
                <a:ea typeface="Vidaloka"/>
              </a:rPr>
              <a:t>Do you have any questions?</a:t>
            </a:r>
            <a:endParaRPr b="0" lang="en-US" sz="2000" spc="-1" strike="noStrike">
              <a:latin typeface="Arial"/>
            </a:endParaRPr>
          </a:p>
          <a:p>
            <a:pPr algn="ctr">
              <a:lnSpc>
                <a:spcPct val="100000"/>
              </a:lnSpc>
              <a:buNone/>
              <a:tabLst>
                <a:tab algn="l" pos="0"/>
              </a:tabLst>
            </a:pPr>
            <a:r>
              <a:rPr b="0" lang="en" sz="1400" spc="-1" strike="noStrike">
                <a:solidFill>
                  <a:srgbClr val="310041"/>
                </a:solidFill>
                <a:latin typeface="Lato"/>
                <a:ea typeface="Lato"/>
              </a:rPr>
              <a:t>youremail@freepik.com</a:t>
            </a:r>
            <a:endParaRPr b="0" lang="en-US" sz="1400" spc="-1" strike="noStrike">
              <a:latin typeface="Arial"/>
            </a:endParaRPr>
          </a:p>
          <a:p>
            <a:pPr algn="ctr">
              <a:lnSpc>
                <a:spcPct val="100000"/>
              </a:lnSpc>
              <a:buNone/>
              <a:tabLst>
                <a:tab algn="l" pos="0"/>
              </a:tabLst>
            </a:pPr>
            <a:r>
              <a:rPr b="0" lang="en" sz="1400" spc="-1" strike="noStrike">
                <a:solidFill>
                  <a:srgbClr val="310041"/>
                </a:solidFill>
                <a:latin typeface="Lato"/>
                <a:ea typeface="Lato"/>
              </a:rPr>
              <a:t>+34 654 321 432</a:t>
            </a:r>
            <a:endParaRPr b="0" lang="en-US" sz="1400" spc="-1" strike="noStrike">
              <a:latin typeface="Arial"/>
            </a:endParaRPr>
          </a:p>
          <a:p>
            <a:pPr algn="ctr">
              <a:lnSpc>
                <a:spcPct val="100000"/>
              </a:lnSpc>
              <a:buNone/>
              <a:tabLst>
                <a:tab algn="l" pos="0"/>
              </a:tabLst>
            </a:pPr>
            <a:r>
              <a:rPr b="0" lang="en" sz="1400" spc="-1" strike="noStrike">
                <a:solidFill>
                  <a:srgbClr val="310041"/>
                </a:solidFill>
                <a:latin typeface="Lato"/>
                <a:ea typeface="Lato"/>
              </a:rPr>
              <a:t>yourwebsite.com</a:t>
            </a:r>
            <a:endParaRPr b="0" lang="en-US" sz="1400" spc="-1" strike="noStrike">
              <a:latin typeface="Arial"/>
            </a:endParaRPr>
          </a:p>
        </p:txBody>
      </p:sp>
      <p:sp>
        <p:nvSpPr>
          <p:cNvPr id="692" name="Google Shape;249;p36"/>
          <p:cNvSpPr/>
          <p:nvPr/>
        </p:nvSpPr>
        <p:spPr>
          <a:xfrm>
            <a:off x="2099160" y="4343760"/>
            <a:ext cx="4945320" cy="259920"/>
          </a:xfrm>
          <a:prstGeom prst="rect">
            <a:avLst/>
          </a:prstGeom>
          <a:noFill/>
          <a:ln w="0">
            <a:noFill/>
          </a:ln>
        </p:spPr>
        <p:style>
          <a:lnRef idx="0"/>
          <a:fillRef idx="0"/>
          <a:effectRef idx="0"/>
          <a:fontRef idx="minor"/>
        </p:style>
        <p:txBody>
          <a:bodyPr tIns="182880" bIns="182880" anchor="t">
            <a:noAutofit/>
          </a:bodyPr>
          <a:p>
            <a:pPr algn="ctr">
              <a:lnSpc>
                <a:spcPct val="100000"/>
              </a:lnSpc>
              <a:buNone/>
              <a:tabLst>
                <a:tab algn="l" pos="0"/>
              </a:tabLst>
            </a:pPr>
            <a:r>
              <a:rPr b="0" lang="en" sz="1200" spc="-1" strike="noStrike">
                <a:solidFill>
                  <a:srgbClr val="310041"/>
                </a:solidFill>
                <a:latin typeface="Lato"/>
                <a:ea typeface="Lato"/>
              </a:rPr>
              <a:t>Please keep this slide for attribution</a:t>
            </a:r>
            <a:endParaRPr b="0" lang="en-US" sz="1200" spc="-1" strike="noStrike">
              <a:latin typeface="Arial"/>
            </a:endParaRPr>
          </a:p>
        </p:txBody>
      </p:sp>
      <p:grpSp>
        <p:nvGrpSpPr>
          <p:cNvPr id="693" name="Google Shape;250;p36"/>
          <p:cNvGrpSpPr/>
          <p:nvPr/>
        </p:nvGrpSpPr>
        <p:grpSpPr>
          <a:xfrm>
            <a:off x="2830320" y="3148560"/>
            <a:ext cx="301320" cy="301680"/>
            <a:chOff x="2830320" y="3148560"/>
            <a:chExt cx="301320" cy="301680"/>
          </a:xfrm>
        </p:grpSpPr>
        <p:sp>
          <p:nvSpPr>
            <p:cNvPr id="694" name="Google Shape;251;p36"/>
            <p:cNvSpPr/>
            <p:nvPr/>
          </p:nvSpPr>
          <p:spPr>
            <a:xfrm>
              <a:off x="2972880" y="3201480"/>
              <a:ext cx="102960" cy="248760"/>
            </a:xfrm>
            <a:custGeom>
              <a:avLst/>
              <a:gdLst/>
              <a:ahLst/>
              <a:rect l="l" t="t" r="r" b="b"/>
              <a:pathLst>
                <a:path w="6527" h="157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w="0">
              <a:noFill/>
            </a:ln>
          </p:spPr>
          <p:style>
            <a:lnRef idx="0"/>
            <a:fillRef idx="0"/>
            <a:effectRef idx="0"/>
            <a:fontRef idx="minor"/>
          </p:style>
        </p:sp>
        <p:sp>
          <p:nvSpPr>
            <p:cNvPr id="695" name="Google Shape;252;p36"/>
            <p:cNvSpPr/>
            <p:nvPr/>
          </p:nvSpPr>
          <p:spPr>
            <a:xfrm>
              <a:off x="2830320" y="3148560"/>
              <a:ext cx="301320" cy="301320"/>
            </a:xfrm>
            <a:custGeom>
              <a:avLst/>
              <a:gdLst/>
              <a:ahLst/>
              <a:rect l="l" t="t" r="r" b="b"/>
              <a:pathLst>
                <a:path w="19066" h="19065">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w="0">
              <a:noFill/>
            </a:ln>
          </p:spPr>
          <p:style>
            <a:lnRef idx="0"/>
            <a:fillRef idx="0"/>
            <a:effectRef idx="0"/>
            <a:fontRef idx="minor"/>
          </p:style>
        </p:sp>
      </p:grpSp>
      <p:grpSp>
        <p:nvGrpSpPr>
          <p:cNvPr id="696" name="Google Shape;253;p36"/>
          <p:cNvGrpSpPr/>
          <p:nvPr/>
        </p:nvGrpSpPr>
        <p:grpSpPr>
          <a:xfrm>
            <a:off x="4928040" y="3148560"/>
            <a:ext cx="301320" cy="301320"/>
            <a:chOff x="4928040" y="3148560"/>
            <a:chExt cx="301320" cy="301320"/>
          </a:xfrm>
        </p:grpSpPr>
        <p:sp>
          <p:nvSpPr>
            <p:cNvPr id="697" name="Google Shape;254;p36"/>
            <p:cNvSpPr/>
            <p:nvPr/>
          </p:nvSpPr>
          <p:spPr>
            <a:xfrm>
              <a:off x="4990680" y="3202200"/>
              <a:ext cx="17280" cy="17280"/>
            </a:xfrm>
            <a:custGeom>
              <a:avLst/>
              <a:gdLst/>
              <a:ahLst/>
              <a:rect l="l" t="t" r="r" b="b"/>
              <a:pathLst>
                <a:path w="1119" h="1117">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w="0">
              <a:noFill/>
            </a:ln>
          </p:spPr>
          <p:style>
            <a:lnRef idx="0"/>
            <a:fillRef idx="0"/>
            <a:effectRef idx="0"/>
            <a:fontRef idx="minor"/>
          </p:style>
        </p:sp>
        <p:sp>
          <p:nvSpPr>
            <p:cNvPr id="698" name="Google Shape;255;p36"/>
            <p:cNvSpPr/>
            <p:nvPr/>
          </p:nvSpPr>
          <p:spPr>
            <a:xfrm>
              <a:off x="4928040" y="3148560"/>
              <a:ext cx="301320" cy="301320"/>
            </a:xfrm>
            <a:custGeom>
              <a:avLst/>
              <a:gdLst/>
              <a:ahLst/>
              <a:rect l="l" t="t" r="r" b="b"/>
              <a:pathLst>
                <a:path w="19065" h="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w="0">
              <a:noFill/>
            </a:ln>
          </p:spPr>
          <p:style>
            <a:lnRef idx="0"/>
            <a:fillRef idx="0"/>
            <a:effectRef idx="0"/>
            <a:fontRef idx="minor"/>
          </p:style>
        </p:sp>
        <p:sp>
          <p:nvSpPr>
            <p:cNvPr id="699" name="Google Shape;256;p36"/>
            <p:cNvSpPr/>
            <p:nvPr/>
          </p:nvSpPr>
          <p:spPr>
            <a:xfrm>
              <a:off x="5061600" y="3272760"/>
              <a:ext cx="105840" cy="123840"/>
            </a:xfrm>
            <a:custGeom>
              <a:avLst/>
              <a:gdLst/>
              <a:ahLst/>
              <a:rect l="l" t="t" r="r" b="b"/>
              <a:pathLst>
                <a:path w="6704" h="7837">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w="0">
              <a:noFill/>
            </a:ln>
          </p:spPr>
          <p:style>
            <a:lnRef idx="0"/>
            <a:fillRef idx="0"/>
            <a:effectRef idx="0"/>
            <a:fontRef idx="minor"/>
          </p:style>
        </p:sp>
        <p:sp>
          <p:nvSpPr>
            <p:cNvPr id="700" name="Google Shape;257;p36"/>
            <p:cNvSpPr/>
            <p:nvPr/>
          </p:nvSpPr>
          <p:spPr>
            <a:xfrm>
              <a:off x="4990680" y="3273120"/>
              <a:ext cx="17280" cy="123480"/>
            </a:xfrm>
            <a:custGeom>
              <a:avLst/>
              <a:gdLst/>
              <a:ahLst/>
              <a:rect l="l" t="t" r="r" b="b"/>
              <a:pathLst>
                <a:path w="1119" h="7820">
                  <a:moveTo>
                    <a:pt x="0" y="0"/>
                  </a:moveTo>
                  <a:lnTo>
                    <a:pt x="0" y="7819"/>
                  </a:lnTo>
                  <a:lnTo>
                    <a:pt x="1118" y="7819"/>
                  </a:lnTo>
                  <a:lnTo>
                    <a:pt x="1118" y="0"/>
                  </a:lnTo>
                  <a:close/>
                </a:path>
              </a:pathLst>
            </a:custGeom>
            <a:solidFill>
              <a:schemeClr val="dk1"/>
            </a:solidFill>
            <a:ln w="0">
              <a:noFill/>
            </a:ln>
          </p:spPr>
          <p:style>
            <a:lnRef idx="0"/>
            <a:fillRef idx="0"/>
            <a:effectRef idx="0"/>
            <a:fontRef idx="minor"/>
          </p:style>
        </p:sp>
      </p:grpSp>
      <p:grpSp>
        <p:nvGrpSpPr>
          <p:cNvPr id="701" name="Google Shape;258;p36"/>
          <p:cNvGrpSpPr/>
          <p:nvPr/>
        </p:nvGrpSpPr>
        <p:grpSpPr>
          <a:xfrm>
            <a:off x="3879360" y="3148560"/>
            <a:ext cx="301320" cy="301320"/>
            <a:chOff x="3879360" y="3148560"/>
            <a:chExt cx="301320" cy="301320"/>
          </a:xfrm>
        </p:grpSpPr>
        <p:sp>
          <p:nvSpPr>
            <p:cNvPr id="702" name="Google Shape;259;p36"/>
            <p:cNvSpPr/>
            <p:nvPr/>
          </p:nvSpPr>
          <p:spPr>
            <a:xfrm>
              <a:off x="3933000" y="3202200"/>
              <a:ext cx="194040" cy="194040"/>
            </a:xfrm>
            <a:custGeom>
              <a:avLst/>
              <a:gdLst/>
              <a:ahLst/>
              <a:rect l="l" t="t" r="r" b="b"/>
              <a:pathLst>
                <a:path w="12288" h="12287">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w="0">
              <a:noFill/>
            </a:ln>
          </p:spPr>
          <p:style>
            <a:lnRef idx="0"/>
            <a:fillRef idx="0"/>
            <a:effectRef idx="0"/>
            <a:fontRef idx="minor"/>
          </p:style>
        </p:sp>
        <p:sp>
          <p:nvSpPr>
            <p:cNvPr id="703" name="Google Shape;260;p36"/>
            <p:cNvSpPr/>
            <p:nvPr/>
          </p:nvSpPr>
          <p:spPr>
            <a:xfrm>
              <a:off x="3985920" y="3255480"/>
              <a:ext cx="88200" cy="88200"/>
            </a:xfrm>
            <a:custGeom>
              <a:avLst/>
              <a:gdLst/>
              <a:ahLst/>
              <a:rect l="l" t="t" r="r" b="b"/>
              <a:pathLst>
                <a:path w="5588" h="5585">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w="0">
              <a:noFill/>
            </a:ln>
          </p:spPr>
          <p:style>
            <a:lnRef idx="0"/>
            <a:fillRef idx="0"/>
            <a:effectRef idx="0"/>
            <a:fontRef idx="minor"/>
          </p:style>
        </p:sp>
        <p:sp>
          <p:nvSpPr>
            <p:cNvPr id="704" name="Google Shape;261;p36"/>
            <p:cNvSpPr/>
            <p:nvPr/>
          </p:nvSpPr>
          <p:spPr>
            <a:xfrm>
              <a:off x="3879360" y="3148560"/>
              <a:ext cx="301320" cy="301320"/>
            </a:xfrm>
            <a:custGeom>
              <a:avLst/>
              <a:gdLst/>
              <a:ahLst/>
              <a:rect l="l" t="t" r="r" b="b"/>
              <a:pathLst>
                <a:path w="19064" h="19065">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w="0">
              <a:noFill/>
            </a:ln>
          </p:spPr>
          <p:style>
            <a:lnRef idx="0"/>
            <a:fillRef idx="0"/>
            <a:effectRef idx="0"/>
            <a:fontRef idx="minor"/>
          </p:style>
        </p:sp>
      </p:grpSp>
      <p:sp>
        <p:nvSpPr>
          <p:cNvPr id="705" name="Google Shape;262;p36"/>
          <p:cNvSpPr/>
          <p:nvPr/>
        </p:nvSpPr>
        <p:spPr>
          <a:xfrm>
            <a:off x="5977080" y="3166200"/>
            <a:ext cx="301320" cy="245880"/>
          </a:xfrm>
          <a:custGeom>
            <a:avLst/>
            <a:gdLst/>
            <a:ahLst/>
            <a:rect l="l" t="t" r="r" b="b"/>
            <a:pathLst>
              <a:path w="19122" h="15596">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w="0">
            <a:noFill/>
          </a:ln>
        </p:spPr>
        <p:style>
          <a:lnRef idx="0"/>
          <a:fillRef idx="0"/>
          <a:effectRef idx="0"/>
          <a:fontRef idx="minor"/>
        </p:style>
        <p:txBody>
          <a:body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6" name="PlaceHolder 1"/>
          <p:cNvSpPr>
            <a:spLocks noGrp="1"/>
          </p:cNvSpPr>
          <p:nvPr>
            <p:ph type="title"/>
          </p:nvPr>
        </p:nvSpPr>
        <p:spPr>
          <a:xfrm>
            <a:off x="720000" y="444960"/>
            <a:ext cx="7703640" cy="572400"/>
          </a:xfrm>
          <a:prstGeom prst="rect">
            <a:avLst/>
          </a:prstGeom>
          <a:noFill/>
          <a:ln w="0">
            <a:noFill/>
          </a:ln>
        </p:spPr>
        <p:txBody>
          <a:bodyPr tIns="91440" bIns="91440" anchor="t">
            <a:noAutofit/>
          </a:bodyPr>
          <a:p>
            <a:pPr>
              <a:lnSpc>
                <a:spcPct val="100000"/>
              </a:lnSpc>
              <a:buNone/>
              <a:tabLst>
                <a:tab algn="l" pos="0"/>
              </a:tabLst>
            </a:pPr>
            <a:r>
              <a:rPr b="0" lang="en" sz="3500" spc="-1" strike="noStrike">
                <a:solidFill>
                  <a:srgbClr val="310041"/>
                </a:solidFill>
                <a:latin typeface="Playfair Display SemiBold"/>
                <a:ea typeface="Playfair Display SemiBold"/>
              </a:rPr>
              <a:t>Alternative resources</a:t>
            </a:r>
            <a:endParaRPr b="0" lang="en-US" sz="3500" spc="-1" strike="noStrike">
              <a:solidFill>
                <a:srgbClr val="000000"/>
              </a:solidFill>
              <a:latin typeface="Arial"/>
            </a:endParaRPr>
          </a:p>
        </p:txBody>
      </p:sp>
      <p:sp>
        <p:nvSpPr>
          <p:cNvPr id="707" name="PlaceHolder 2"/>
          <p:cNvSpPr>
            <a:spLocks noGrp="1"/>
          </p:cNvSpPr>
          <p:nvPr>
            <p:ph type="subTitle"/>
          </p:nvPr>
        </p:nvSpPr>
        <p:spPr>
          <a:xfrm>
            <a:off x="720000" y="1105200"/>
            <a:ext cx="7703640" cy="420120"/>
          </a:xfrm>
          <a:prstGeom prst="rect">
            <a:avLst/>
          </a:prstGeom>
          <a:noFill/>
          <a:ln w="0">
            <a:noFill/>
          </a:ln>
        </p:spPr>
        <p:txBody>
          <a:bodyPr tIns="91440" bIns="91440" anchor="t">
            <a:noAutofit/>
          </a:bodyPr>
          <a:p>
            <a:pPr>
              <a:lnSpc>
                <a:spcPct val="100000"/>
              </a:lnSpc>
              <a:buNone/>
              <a:tabLst>
                <a:tab algn="l" pos="0"/>
              </a:tabLst>
            </a:pPr>
            <a:r>
              <a:rPr b="0" lang="en" sz="1400" spc="-1" strike="noStrike">
                <a:solidFill>
                  <a:srgbClr val="310041"/>
                </a:solidFill>
                <a:latin typeface="Lato"/>
                <a:ea typeface="Lato"/>
              </a:rPr>
              <a:t>Here’s an assortment of alternative resources whose style fits that of this template:</a:t>
            </a:r>
            <a:endParaRPr b="0" lang="en-US" sz="1400" spc="-1" strike="noStrike">
              <a:latin typeface="Arial"/>
            </a:endParaRPr>
          </a:p>
        </p:txBody>
      </p:sp>
      <p:sp>
        <p:nvSpPr>
          <p:cNvPr id="708" name="Google Shape;269;p37"/>
          <p:cNvSpPr/>
          <p:nvPr/>
        </p:nvSpPr>
        <p:spPr>
          <a:xfrm flipH="1">
            <a:off x="5049000" y="1669680"/>
            <a:ext cx="1230840" cy="572400"/>
          </a:xfrm>
          <a:prstGeom prst="rect">
            <a:avLst/>
          </a:prstGeom>
          <a:noFill/>
          <a:ln w="0">
            <a:noFill/>
          </a:ln>
        </p:spPr>
        <p:style>
          <a:lnRef idx="0"/>
          <a:fillRef idx="0"/>
          <a:effectRef idx="0"/>
          <a:fontRef idx="minor"/>
        </p:style>
        <p:txBody>
          <a:bodyPr tIns="91440" bIns="91440" anchor="t">
            <a:noAutofit/>
          </a:bodyPr>
          <a:p>
            <a:pPr>
              <a:lnSpc>
                <a:spcPct val="100000"/>
              </a:lnSpc>
              <a:buNone/>
              <a:tabLst>
                <a:tab algn="l" pos="0"/>
              </a:tabLst>
            </a:pPr>
            <a:r>
              <a:rPr b="0" i="1" lang="en" sz="2400" spc="-1" strike="noStrike">
                <a:solidFill>
                  <a:srgbClr val="310041"/>
                </a:solidFill>
                <a:latin typeface="Playfair Display SemiBold"/>
                <a:ea typeface="Playfair Display SemiBold"/>
              </a:rPr>
              <a:t>Venus</a:t>
            </a:r>
            <a:endParaRPr b="0" lang="en-US" sz="2400" spc="-1" strike="noStrike">
              <a:latin typeface="Arial"/>
            </a:endParaRPr>
          </a:p>
        </p:txBody>
      </p:sp>
      <p:sp>
        <p:nvSpPr>
          <p:cNvPr id="709" name="Google Shape;270;p37"/>
          <p:cNvSpPr/>
          <p:nvPr/>
        </p:nvSpPr>
        <p:spPr>
          <a:xfrm flipH="1">
            <a:off x="6280920" y="1670040"/>
            <a:ext cx="2142720" cy="571320"/>
          </a:xfrm>
          <a:prstGeom prst="rect">
            <a:avLst/>
          </a:prstGeom>
          <a:noFill/>
          <a:ln w="0">
            <a:noFill/>
          </a:ln>
        </p:spPr>
        <p:style>
          <a:lnRef idx="0"/>
          <a:fillRef idx="0"/>
          <a:effectRef idx="0"/>
          <a:fontRef idx="minor"/>
        </p:style>
        <p:txBody>
          <a:bodyPr tIns="91440" bIns="91440" anchor="b">
            <a:noAutofit/>
          </a:bodyPr>
          <a:p>
            <a:pPr>
              <a:lnSpc>
                <a:spcPct val="100000"/>
              </a:lnSpc>
              <a:buNone/>
              <a:tabLst>
                <a:tab algn="l" pos="0"/>
              </a:tabLst>
            </a:pPr>
            <a:r>
              <a:rPr b="0" lang="en" sz="1200" spc="-1" strike="noStrike">
                <a:solidFill>
                  <a:srgbClr val="310041"/>
                </a:solidFill>
                <a:latin typeface="Lato"/>
                <a:ea typeface="Lato"/>
              </a:rPr>
              <a:t>Venus is the second planet from the Sun</a:t>
            </a:r>
            <a:endParaRPr b="0" lang="en-US" sz="1200" spc="-1" strike="noStrike">
              <a:latin typeface="Arial"/>
            </a:endParaRPr>
          </a:p>
        </p:txBody>
      </p:sp>
      <p:sp>
        <p:nvSpPr>
          <p:cNvPr id="710" name="Google Shape;271;p37"/>
          <p:cNvSpPr/>
          <p:nvPr/>
        </p:nvSpPr>
        <p:spPr>
          <a:xfrm>
            <a:off x="4116600" y="1669680"/>
            <a:ext cx="572400" cy="572400"/>
          </a:xfrm>
          <a:prstGeom prst="ellipse">
            <a:avLst/>
          </a:prstGeom>
          <a:noFill/>
          <a:ln w="9525">
            <a:solidFill>
              <a:srgbClr val="7e6395"/>
            </a:solidFill>
            <a:round/>
          </a:ln>
        </p:spPr>
        <p:style>
          <a:lnRef idx="0"/>
          <a:fillRef idx="0"/>
          <a:effectRef idx="0"/>
          <a:fontRef idx="minor"/>
        </p:style>
        <p:txBody>
          <a:bodyPr/>
          <a:p/>
        </p:txBody>
      </p:sp>
      <p:sp>
        <p:nvSpPr>
          <p:cNvPr id="711" name="Google Shape;272;p37"/>
          <p:cNvSpPr/>
          <p:nvPr/>
        </p:nvSpPr>
        <p:spPr>
          <a:xfrm>
            <a:off x="4689360" y="1955880"/>
            <a:ext cx="360000" cy="360"/>
          </a:xfrm>
          <a:custGeom>
            <a:avLst/>
            <a:gdLst/>
            <a:ahLst/>
            <a:rect l="l" t="t" r="r" b="b"/>
            <a:pathLst>
              <a:path w="21600" h="21600">
                <a:moveTo>
                  <a:pt x="0" y="0"/>
                </a:moveTo>
                <a:lnTo>
                  <a:pt x="21600" y="21600"/>
                </a:lnTo>
              </a:path>
            </a:pathLst>
          </a:custGeom>
          <a:noFill/>
          <a:ln w="9525">
            <a:solidFill>
              <a:srgbClr val="7e6395"/>
            </a:solidFill>
            <a:round/>
          </a:ln>
        </p:spPr>
        <p:style>
          <a:lnRef idx="0"/>
          <a:fillRef idx="0"/>
          <a:effectRef idx="0"/>
          <a:fontRef idx="minor"/>
        </p:style>
        <p:txBody>
          <a:bodyPr/>
          <a:p/>
        </p:txBody>
      </p:sp>
      <p:grpSp>
        <p:nvGrpSpPr>
          <p:cNvPr id="712" name="Google Shape;273;p37"/>
          <p:cNvGrpSpPr/>
          <p:nvPr/>
        </p:nvGrpSpPr>
        <p:grpSpPr>
          <a:xfrm>
            <a:off x="4242240" y="1799640"/>
            <a:ext cx="318960" cy="312840"/>
            <a:chOff x="4242240" y="1799640"/>
            <a:chExt cx="318960" cy="312840"/>
          </a:xfrm>
        </p:grpSpPr>
        <p:sp>
          <p:nvSpPr>
            <p:cNvPr id="713" name="Google Shape;274;p37"/>
            <p:cNvSpPr/>
            <p:nvPr/>
          </p:nvSpPr>
          <p:spPr>
            <a:xfrm>
              <a:off x="4242240" y="1799640"/>
              <a:ext cx="313560" cy="312840"/>
            </a:xfrm>
            <a:custGeom>
              <a:avLst/>
              <a:gdLst/>
              <a:ahLst/>
              <a:rect l="l" t="t" r="r" b="b"/>
              <a:pathLst>
                <a:path w="12445" h="12414">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1"/>
            </a:solidFill>
            <a:ln w="0">
              <a:noFill/>
            </a:ln>
          </p:spPr>
          <p:style>
            <a:lnRef idx="0"/>
            <a:fillRef idx="0"/>
            <a:effectRef idx="0"/>
            <a:fontRef idx="minor"/>
          </p:style>
        </p:sp>
        <p:sp>
          <p:nvSpPr>
            <p:cNvPr id="714" name="Google Shape;275;p37"/>
            <p:cNvSpPr/>
            <p:nvPr/>
          </p:nvSpPr>
          <p:spPr>
            <a:xfrm>
              <a:off x="4491000" y="1980720"/>
              <a:ext cx="68760" cy="55440"/>
            </a:xfrm>
            <a:custGeom>
              <a:avLst/>
              <a:gdLst/>
              <a:ahLst/>
              <a:rect l="l" t="t" r="r" b="b"/>
              <a:pathLst>
                <a:path w="2742" h="2207">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1"/>
            </a:solidFill>
            <a:ln w="0">
              <a:noFill/>
            </a:ln>
          </p:spPr>
          <p:style>
            <a:lnRef idx="0"/>
            <a:fillRef idx="0"/>
            <a:effectRef idx="0"/>
            <a:fontRef idx="minor"/>
          </p:style>
        </p:sp>
        <p:sp>
          <p:nvSpPr>
            <p:cNvPr id="715" name="Google Shape;276;p37"/>
            <p:cNvSpPr/>
            <p:nvPr/>
          </p:nvSpPr>
          <p:spPr>
            <a:xfrm>
              <a:off x="4492440" y="1800360"/>
              <a:ext cx="68760" cy="159480"/>
            </a:xfrm>
            <a:custGeom>
              <a:avLst/>
              <a:gdLst/>
              <a:ahLst/>
              <a:rect l="l" t="t" r="r" b="b"/>
              <a:pathLst>
                <a:path w="2742" h="6333">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1"/>
            </a:solidFill>
            <a:ln w="0">
              <a:noFill/>
            </a:ln>
          </p:spPr>
          <p:style>
            <a:lnRef idx="0"/>
            <a:fillRef idx="0"/>
            <a:effectRef idx="0"/>
            <a:fontRef idx="minor"/>
          </p:style>
        </p:sp>
      </p:grpSp>
      <p:sp>
        <p:nvSpPr>
          <p:cNvPr id="716" name="Google Shape;277;p37"/>
          <p:cNvSpPr/>
          <p:nvPr/>
        </p:nvSpPr>
        <p:spPr>
          <a:xfrm>
            <a:off x="1055880" y="1955880"/>
            <a:ext cx="2356920" cy="2356920"/>
          </a:xfrm>
          <a:prstGeom prst="ellipse">
            <a:avLst/>
          </a:prstGeom>
          <a:noFill/>
          <a:ln w="9525">
            <a:solidFill>
              <a:srgbClr val="7e6395"/>
            </a:solidFill>
            <a:round/>
          </a:ln>
        </p:spPr>
        <p:style>
          <a:lnRef idx="0"/>
          <a:fillRef idx="0"/>
          <a:effectRef idx="0"/>
          <a:fontRef idx="minor"/>
        </p:style>
        <p:txBody>
          <a:bodyPr/>
          <a:p/>
        </p:txBody>
      </p:sp>
      <p:sp>
        <p:nvSpPr>
          <p:cNvPr id="717" name="Google Shape;278;p37"/>
          <p:cNvSpPr/>
          <p:nvPr/>
        </p:nvSpPr>
        <p:spPr>
          <a:xfrm flipH="1">
            <a:off x="3413160" y="1955880"/>
            <a:ext cx="702720" cy="1178280"/>
          </a:xfrm>
          <a:prstGeom prst="bentConnector3">
            <a:avLst>
              <a:gd name="adj1" fmla="val 49993"/>
            </a:avLst>
          </a:prstGeom>
          <a:noFill/>
          <a:ln w="9525">
            <a:solidFill>
              <a:srgbClr val="7e6395"/>
            </a:solidFill>
            <a:round/>
          </a:ln>
        </p:spPr>
        <p:style>
          <a:lnRef idx="0"/>
          <a:fillRef idx="0"/>
          <a:effectRef idx="0"/>
          <a:fontRef idx="minor"/>
        </p:style>
        <p:txBody>
          <a:bodyPr/>
          <a:p/>
        </p:txBody>
      </p:sp>
      <p:sp>
        <p:nvSpPr>
          <p:cNvPr id="718" name="Google Shape;279;p37"/>
          <p:cNvSpPr/>
          <p:nvPr/>
        </p:nvSpPr>
        <p:spPr>
          <a:xfrm flipH="1">
            <a:off x="5049000" y="2848320"/>
            <a:ext cx="1230840" cy="572400"/>
          </a:xfrm>
          <a:prstGeom prst="rect">
            <a:avLst/>
          </a:prstGeom>
          <a:noFill/>
          <a:ln w="0">
            <a:noFill/>
          </a:ln>
        </p:spPr>
        <p:style>
          <a:lnRef idx="0"/>
          <a:fillRef idx="0"/>
          <a:effectRef idx="0"/>
          <a:fontRef idx="minor"/>
        </p:style>
        <p:txBody>
          <a:bodyPr tIns="91440" bIns="91440" anchor="t">
            <a:noAutofit/>
          </a:bodyPr>
          <a:p>
            <a:pPr>
              <a:lnSpc>
                <a:spcPct val="100000"/>
              </a:lnSpc>
              <a:buNone/>
              <a:tabLst>
                <a:tab algn="l" pos="0"/>
              </a:tabLst>
            </a:pPr>
            <a:r>
              <a:rPr b="0" i="1" lang="en" sz="2400" spc="-1" strike="noStrike">
                <a:solidFill>
                  <a:srgbClr val="310041"/>
                </a:solidFill>
                <a:latin typeface="Playfair Display SemiBold"/>
                <a:ea typeface="Playfair Display SemiBold"/>
              </a:rPr>
              <a:t>Jupiter</a:t>
            </a:r>
            <a:endParaRPr b="0" lang="en-US" sz="2400" spc="-1" strike="noStrike">
              <a:latin typeface="Arial"/>
            </a:endParaRPr>
          </a:p>
        </p:txBody>
      </p:sp>
      <p:sp>
        <p:nvSpPr>
          <p:cNvPr id="719" name="Google Shape;280;p37"/>
          <p:cNvSpPr/>
          <p:nvPr/>
        </p:nvSpPr>
        <p:spPr>
          <a:xfrm flipH="1">
            <a:off x="6280920" y="2848680"/>
            <a:ext cx="2142720" cy="571320"/>
          </a:xfrm>
          <a:prstGeom prst="rect">
            <a:avLst/>
          </a:prstGeom>
          <a:noFill/>
          <a:ln w="0">
            <a:noFill/>
          </a:ln>
        </p:spPr>
        <p:style>
          <a:lnRef idx="0"/>
          <a:fillRef idx="0"/>
          <a:effectRef idx="0"/>
          <a:fontRef idx="minor"/>
        </p:style>
        <p:txBody>
          <a:bodyPr tIns="91440" bIns="91440" anchor="b">
            <a:noAutofit/>
          </a:bodyPr>
          <a:p>
            <a:pPr>
              <a:lnSpc>
                <a:spcPct val="100000"/>
              </a:lnSpc>
              <a:buNone/>
              <a:tabLst>
                <a:tab algn="l" pos="0"/>
              </a:tabLst>
            </a:pPr>
            <a:r>
              <a:rPr b="0" lang="en" sz="1200" spc="-1" strike="noStrike">
                <a:solidFill>
                  <a:srgbClr val="310041"/>
                </a:solidFill>
                <a:latin typeface="Lato"/>
                <a:ea typeface="Lato"/>
              </a:rPr>
              <a:t>It’s the biggest planet in the Solar System</a:t>
            </a:r>
            <a:endParaRPr b="0" lang="en-US" sz="1200" spc="-1" strike="noStrike">
              <a:latin typeface="Arial"/>
            </a:endParaRPr>
          </a:p>
        </p:txBody>
      </p:sp>
      <p:sp>
        <p:nvSpPr>
          <p:cNvPr id="720" name="Google Shape;281;p37"/>
          <p:cNvSpPr/>
          <p:nvPr/>
        </p:nvSpPr>
        <p:spPr>
          <a:xfrm>
            <a:off x="4116600" y="2848320"/>
            <a:ext cx="572400" cy="572400"/>
          </a:xfrm>
          <a:prstGeom prst="ellipse">
            <a:avLst/>
          </a:prstGeom>
          <a:noFill/>
          <a:ln w="9525">
            <a:solidFill>
              <a:srgbClr val="7e6395"/>
            </a:solidFill>
            <a:round/>
          </a:ln>
        </p:spPr>
        <p:style>
          <a:lnRef idx="0"/>
          <a:fillRef idx="0"/>
          <a:effectRef idx="0"/>
          <a:fontRef idx="minor"/>
        </p:style>
        <p:txBody>
          <a:bodyPr/>
          <a:p/>
        </p:txBody>
      </p:sp>
      <p:sp>
        <p:nvSpPr>
          <p:cNvPr id="721" name="Google Shape;282;p37"/>
          <p:cNvSpPr/>
          <p:nvPr/>
        </p:nvSpPr>
        <p:spPr>
          <a:xfrm>
            <a:off x="4689360" y="3134880"/>
            <a:ext cx="360000" cy="360"/>
          </a:xfrm>
          <a:custGeom>
            <a:avLst/>
            <a:gdLst/>
            <a:ahLst/>
            <a:rect l="l" t="t" r="r" b="b"/>
            <a:pathLst>
              <a:path w="21600" h="21600">
                <a:moveTo>
                  <a:pt x="0" y="0"/>
                </a:moveTo>
                <a:lnTo>
                  <a:pt x="21600" y="21600"/>
                </a:lnTo>
              </a:path>
            </a:pathLst>
          </a:custGeom>
          <a:noFill/>
          <a:ln w="9525">
            <a:solidFill>
              <a:srgbClr val="7e6395"/>
            </a:solidFill>
            <a:round/>
          </a:ln>
        </p:spPr>
        <p:style>
          <a:lnRef idx="0"/>
          <a:fillRef idx="0"/>
          <a:effectRef idx="0"/>
          <a:fontRef idx="minor"/>
        </p:style>
        <p:txBody>
          <a:bodyPr/>
          <a:p/>
        </p:txBody>
      </p:sp>
      <p:sp>
        <p:nvSpPr>
          <p:cNvPr id="722" name="Google Shape;283;p37"/>
          <p:cNvSpPr/>
          <p:nvPr/>
        </p:nvSpPr>
        <p:spPr>
          <a:xfrm flipH="1">
            <a:off x="5049000" y="4038120"/>
            <a:ext cx="1230840" cy="572400"/>
          </a:xfrm>
          <a:prstGeom prst="rect">
            <a:avLst/>
          </a:prstGeom>
          <a:noFill/>
          <a:ln w="0">
            <a:noFill/>
          </a:ln>
        </p:spPr>
        <p:style>
          <a:lnRef idx="0"/>
          <a:fillRef idx="0"/>
          <a:effectRef idx="0"/>
          <a:fontRef idx="minor"/>
        </p:style>
        <p:txBody>
          <a:bodyPr tIns="91440" bIns="91440" anchor="t">
            <a:noAutofit/>
          </a:bodyPr>
          <a:p>
            <a:pPr>
              <a:lnSpc>
                <a:spcPct val="100000"/>
              </a:lnSpc>
              <a:buNone/>
              <a:tabLst>
                <a:tab algn="l" pos="0"/>
              </a:tabLst>
            </a:pPr>
            <a:r>
              <a:rPr b="0" i="1" lang="en" sz="2400" spc="-1" strike="noStrike">
                <a:solidFill>
                  <a:srgbClr val="310041"/>
                </a:solidFill>
                <a:latin typeface="Playfair Display SemiBold"/>
                <a:ea typeface="Playfair Display SemiBold"/>
              </a:rPr>
              <a:t>Mars</a:t>
            </a:r>
            <a:endParaRPr b="0" lang="en-US" sz="2400" spc="-1" strike="noStrike">
              <a:latin typeface="Arial"/>
            </a:endParaRPr>
          </a:p>
        </p:txBody>
      </p:sp>
      <p:sp>
        <p:nvSpPr>
          <p:cNvPr id="723" name="Google Shape;284;p37"/>
          <p:cNvSpPr/>
          <p:nvPr/>
        </p:nvSpPr>
        <p:spPr>
          <a:xfrm flipH="1">
            <a:off x="6280920" y="4038480"/>
            <a:ext cx="2142720" cy="571320"/>
          </a:xfrm>
          <a:prstGeom prst="rect">
            <a:avLst/>
          </a:prstGeom>
          <a:noFill/>
          <a:ln w="0">
            <a:noFill/>
          </a:ln>
        </p:spPr>
        <p:style>
          <a:lnRef idx="0"/>
          <a:fillRef idx="0"/>
          <a:effectRef idx="0"/>
          <a:fontRef idx="minor"/>
        </p:style>
        <p:txBody>
          <a:bodyPr tIns="91440" bIns="91440" anchor="b">
            <a:noAutofit/>
          </a:bodyPr>
          <a:p>
            <a:pPr>
              <a:lnSpc>
                <a:spcPct val="100000"/>
              </a:lnSpc>
              <a:buNone/>
              <a:tabLst>
                <a:tab algn="l" pos="0"/>
              </a:tabLst>
            </a:pPr>
            <a:r>
              <a:rPr b="0" lang="en" sz="1200" spc="-1" strike="noStrike">
                <a:solidFill>
                  <a:srgbClr val="310041"/>
                </a:solidFill>
                <a:latin typeface="Lato"/>
                <a:ea typeface="Lato"/>
              </a:rPr>
              <a:t>Despite being red, Mars is a cold place</a:t>
            </a:r>
            <a:endParaRPr b="0" lang="en-US" sz="1200" spc="-1" strike="noStrike">
              <a:latin typeface="Arial"/>
            </a:endParaRPr>
          </a:p>
        </p:txBody>
      </p:sp>
      <p:sp>
        <p:nvSpPr>
          <p:cNvPr id="724" name="Google Shape;285;p37"/>
          <p:cNvSpPr/>
          <p:nvPr/>
        </p:nvSpPr>
        <p:spPr>
          <a:xfrm>
            <a:off x="4116600" y="4038120"/>
            <a:ext cx="572400" cy="572400"/>
          </a:xfrm>
          <a:prstGeom prst="ellipse">
            <a:avLst/>
          </a:prstGeom>
          <a:noFill/>
          <a:ln w="9525">
            <a:solidFill>
              <a:srgbClr val="7e6395"/>
            </a:solidFill>
            <a:round/>
          </a:ln>
        </p:spPr>
        <p:style>
          <a:lnRef idx="0"/>
          <a:fillRef idx="0"/>
          <a:effectRef idx="0"/>
          <a:fontRef idx="minor"/>
        </p:style>
        <p:txBody>
          <a:bodyPr/>
          <a:p/>
        </p:txBody>
      </p:sp>
      <p:sp>
        <p:nvSpPr>
          <p:cNvPr id="725" name="Google Shape;286;p37"/>
          <p:cNvSpPr/>
          <p:nvPr/>
        </p:nvSpPr>
        <p:spPr>
          <a:xfrm>
            <a:off x="4689360" y="4324680"/>
            <a:ext cx="360000" cy="360"/>
          </a:xfrm>
          <a:custGeom>
            <a:avLst/>
            <a:gdLst/>
            <a:ahLst/>
            <a:rect l="l" t="t" r="r" b="b"/>
            <a:pathLst>
              <a:path w="21600" h="21600">
                <a:moveTo>
                  <a:pt x="0" y="0"/>
                </a:moveTo>
                <a:lnTo>
                  <a:pt x="21600" y="21600"/>
                </a:lnTo>
              </a:path>
            </a:pathLst>
          </a:custGeom>
          <a:noFill/>
          <a:ln w="9525">
            <a:solidFill>
              <a:srgbClr val="7e6395"/>
            </a:solidFill>
            <a:round/>
          </a:ln>
        </p:spPr>
        <p:style>
          <a:lnRef idx="0"/>
          <a:fillRef idx="0"/>
          <a:effectRef idx="0"/>
          <a:fontRef idx="minor"/>
        </p:style>
        <p:txBody>
          <a:bodyPr/>
          <a:p/>
        </p:txBody>
      </p:sp>
      <p:sp>
        <p:nvSpPr>
          <p:cNvPr id="726" name="Google Shape;287;p37"/>
          <p:cNvSpPr/>
          <p:nvPr/>
        </p:nvSpPr>
        <p:spPr>
          <a:xfrm flipH="1">
            <a:off x="3413160" y="3134880"/>
            <a:ext cx="702720" cy="360"/>
          </a:xfrm>
          <a:prstGeom prst="bentConnector3">
            <a:avLst>
              <a:gd name="adj1" fmla="val 49993"/>
            </a:avLst>
          </a:prstGeom>
          <a:noFill/>
          <a:ln w="9525">
            <a:solidFill>
              <a:srgbClr val="7e6395"/>
            </a:solidFill>
            <a:round/>
          </a:ln>
        </p:spPr>
        <p:style>
          <a:lnRef idx="0"/>
          <a:fillRef idx="0"/>
          <a:effectRef idx="0"/>
          <a:fontRef idx="minor"/>
        </p:style>
        <p:txBody>
          <a:bodyPr/>
          <a:p/>
        </p:txBody>
      </p:sp>
      <p:sp>
        <p:nvSpPr>
          <p:cNvPr id="727" name="Google Shape;288;p37"/>
          <p:cNvSpPr/>
          <p:nvPr/>
        </p:nvSpPr>
        <p:spPr>
          <a:xfrm rot="10800000">
            <a:off x="3413880" y="3135240"/>
            <a:ext cx="702720" cy="1189440"/>
          </a:xfrm>
          <a:prstGeom prst="bentConnector3">
            <a:avLst>
              <a:gd name="adj1" fmla="val 49993"/>
            </a:avLst>
          </a:prstGeom>
          <a:noFill/>
          <a:ln w="9525">
            <a:solidFill>
              <a:srgbClr val="7e6395"/>
            </a:solidFill>
            <a:round/>
          </a:ln>
        </p:spPr>
        <p:style>
          <a:lnRef idx="0"/>
          <a:fillRef idx="0"/>
          <a:effectRef idx="0"/>
          <a:fontRef idx="minor"/>
        </p:style>
        <p:txBody>
          <a:bodyPr/>
          <a:p/>
        </p:txBody>
      </p:sp>
      <p:sp>
        <p:nvSpPr>
          <p:cNvPr id="728" name="Google Shape;289;p37"/>
          <p:cNvSpPr/>
          <p:nvPr/>
        </p:nvSpPr>
        <p:spPr>
          <a:xfrm>
            <a:off x="4243320" y="4165560"/>
            <a:ext cx="318960" cy="317520"/>
          </a:xfrm>
          <a:custGeom>
            <a:avLst/>
            <a:gdLst/>
            <a:ahLst/>
            <a:rect l="l" t="t" r="r" b="b"/>
            <a:pathLst>
              <a:path w="12697" h="12634">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1"/>
          </a:solidFill>
          <a:ln w="0">
            <a:noFill/>
          </a:ln>
        </p:spPr>
        <p:style>
          <a:lnRef idx="0"/>
          <a:fillRef idx="0"/>
          <a:effectRef idx="0"/>
          <a:fontRef idx="minor"/>
        </p:style>
        <p:txBody>
          <a:bodyPr/>
          <a:p/>
        </p:txBody>
      </p:sp>
      <p:grpSp>
        <p:nvGrpSpPr>
          <p:cNvPr id="729" name="Google Shape;290;p37"/>
          <p:cNvGrpSpPr/>
          <p:nvPr/>
        </p:nvGrpSpPr>
        <p:grpSpPr>
          <a:xfrm>
            <a:off x="4245840" y="2974680"/>
            <a:ext cx="318960" cy="319680"/>
            <a:chOff x="4245840" y="2974680"/>
            <a:chExt cx="318960" cy="319680"/>
          </a:xfrm>
        </p:grpSpPr>
        <p:sp>
          <p:nvSpPr>
            <p:cNvPr id="730" name="Google Shape;291;p37"/>
            <p:cNvSpPr/>
            <p:nvPr/>
          </p:nvSpPr>
          <p:spPr>
            <a:xfrm>
              <a:off x="4311000" y="3148920"/>
              <a:ext cx="187560" cy="145440"/>
            </a:xfrm>
            <a:custGeom>
              <a:avLst/>
              <a:gdLst/>
              <a:ahLst/>
              <a:rect l="l" t="t" r="r" b="b"/>
              <a:pathLst>
                <a:path w="7436" h="576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1"/>
            </a:solidFill>
            <a:ln w="0">
              <a:noFill/>
            </a:ln>
          </p:spPr>
          <p:style>
            <a:lnRef idx="0"/>
            <a:fillRef idx="0"/>
            <a:effectRef idx="0"/>
            <a:fontRef idx="minor"/>
          </p:style>
        </p:sp>
        <p:sp>
          <p:nvSpPr>
            <p:cNvPr id="731" name="Google Shape;292;p37"/>
            <p:cNvSpPr/>
            <p:nvPr/>
          </p:nvSpPr>
          <p:spPr>
            <a:xfrm>
              <a:off x="4245840" y="2974680"/>
              <a:ext cx="318960" cy="154080"/>
            </a:xfrm>
            <a:custGeom>
              <a:avLst/>
              <a:gdLst/>
              <a:ahLst/>
              <a:rect l="l" t="t" r="r" b="b"/>
              <a:pathLst>
                <a:path w="12634" h="6113">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1"/>
            </a:solidFill>
            <a:ln w="0">
              <a:noFill/>
            </a:ln>
          </p:spPr>
          <p:style>
            <a:lnRef idx="0"/>
            <a:fillRef idx="0"/>
            <a:effectRef idx="0"/>
            <a:fontRef idx="minor"/>
          </p:style>
        </p:sp>
        <p:sp>
          <p:nvSpPr>
            <p:cNvPr id="732" name="Google Shape;293;p37"/>
            <p:cNvSpPr/>
            <p:nvPr/>
          </p:nvSpPr>
          <p:spPr>
            <a:xfrm>
              <a:off x="4345920" y="3023280"/>
              <a:ext cx="118440" cy="104040"/>
            </a:xfrm>
            <a:custGeom>
              <a:avLst/>
              <a:gdLst/>
              <a:ahLst/>
              <a:rect l="l" t="t" r="r" b="b"/>
              <a:pathLst>
                <a:path w="4695" h="4128">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1"/>
            </a:solidFill>
            <a:ln w="0">
              <a:noFill/>
            </a:ln>
          </p:spPr>
          <p:style>
            <a:lnRef idx="0"/>
            <a:fillRef idx="0"/>
            <a:effectRef idx="0"/>
            <a:fontRef idx="minor"/>
          </p:style>
        </p:sp>
      </p:grpSp>
      <p:sp>
        <p:nvSpPr>
          <p:cNvPr id="733" name="Google Shape;294;p37"/>
          <p:cNvSpPr/>
          <p:nvPr/>
        </p:nvSpPr>
        <p:spPr>
          <a:xfrm>
            <a:off x="1369440" y="2269440"/>
            <a:ext cx="1730160" cy="1730160"/>
          </a:xfrm>
          <a:prstGeom prst="ellipse">
            <a:avLst/>
          </a:prstGeom>
          <a:noFill/>
          <a:ln w="9525">
            <a:solidFill>
              <a:srgbClr val="7e6395"/>
            </a:solidFill>
            <a:round/>
          </a:ln>
        </p:spPr>
        <p:style>
          <a:lnRef idx="0"/>
          <a:fillRef idx="0"/>
          <a:effectRef idx="0"/>
          <a:fontRef idx="minor"/>
        </p:style>
        <p:txBody>
          <a:bodyPr/>
          <a:p/>
        </p:txBody>
      </p:sp>
      <p:grpSp>
        <p:nvGrpSpPr>
          <p:cNvPr id="734" name="Google Shape;295;p37"/>
          <p:cNvGrpSpPr/>
          <p:nvPr/>
        </p:nvGrpSpPr>
        <p:grpSpPr>
          <a:xfrm>
            <a:off x="1911960" y="2815920"/>
            <a:ext cx="645120" cy="636840"/>
            <a:chOff x="1911960" y="2815920"/>
            <a:chExt cx="645120" cy="636840"/>
          </a:xfrm>
        </p:grpSpPr>
        <p:sp>
          <p:nvSpPr>
            <p:cNvPr id="735" name="Google Shape;296;p37"/>
            <p:cNvSpPr/>
            <p:nvPr/>
          </p:nvSpPr>
          <p:spPr>
            <a:xfrm>
              <a:off x="1911960" y="2815920"/>
              <a:ext cx="302400" cy="519120"/>
            </a:xfrm>
            <a:custGeom>
              <a:avLst/>
              <a:gdLst/>
              <a:ahLst/>
              <a:rect l="l" t="t" r="r" b="b"/>
              <a:pathLst>
                <a:path w="5987" h="10273">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1"/>
            </a:solidFill>
            <a:ln w="0">
              <a:noFill/>
            </a:ln>
          </p:spPr>
          <p:style>
            <a:lnRef idx="0"/>
            <a:fillRef idx="0"/>
            <a:effectRef idx="0"/>
            <a:fontRef idx="minor"/>
          </p:style>
        </p:sp>
        <p:sp>
          <p:nvSpPr>
            <p:cNvPr id="736" name="Google Shape;297;p37"/>
            <p:cNvSpPr/>
            <p:nvPr/>
          </p:nvSpPr>
          <p:spPr>
            <a:xfrm>
              <a:off x="2030040" y="3260520"/>
              <a:ext cx="407520" cy="192240"/>
            </a:xfrm>
            <a:custGeom>
              <a:avLst/>
              <a:gdLst/>
              <a:ahLst/>
              <a:rect l="l" t="t" r="r" b="b"/>
              <a:pathLst>
                <a:path w="8066" h="3813">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1"/>
            </a:solidFill>
            <a:ln w="0">
              <a:noFill/>
            </a:ln>
          </p:spPr>
          <p:style>
            <a:lnRef idx="0"/>
            <a:fillRef idx="0"/>
            <a:effectRef idx="0"/>
            <a:fontRef idx="minor"/>
          </p:style>
        </p:sp>
        <p:sp>
          <p:nvSpPr>
            <p:cNvPr id="737" name="Google Shape;298;p37"/>
            <p:cNvSpPr/>
            <p:nvPr/>
          </p:nvSpPr>
          <p:spPr>
            <a:xfrm>
              <a:off x="2254680" y="2815920"/>
              <a:ext cx="302400" cy="518400"/>
            </a:xfrm>
            <a:custGeom>
              <a:avLst/>
              <a:gdLst/>
              <a:ahLst/>
              <a:rect l="l" t="t" r="r" b="b"/>
              <a:pathLst>
                <a:path w="5987" h="10261">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1"/>
            </a:solidFill>
            <a:ln w="0">
              <a:noFill/>
            </a:ln>
          </p:spPr>
          <p:style>
            <a:lnRef idx="0"/>
            <a:fillRef idx="0"/>
            <a:effectRef idx="0"/>
            <a:fontRef idx="minor"/>
          </p:style>
        </p:sp>
        <p:sp>
          <p:nvSpPr>
            <p:cNvPr id="738" name="Google Shape;299;p37"/>
            <p:cNvSpPr/>
            <p:nvPr/>
          </p:nvSpPr>
          <p:spPr>
            <a:xfrm>
              <a:off x="2168640" y="2988000"/>
              <a:ext cx="127080" cy="292680"/>
            </a:xfrm>
            <a:custGeom>
              <a:avLst/>
              <a:gdLst/>
              <a:ahLst/>
              <a:rect l="l" t="t" r="r" b="b"/>
              <a:pathLst>
                <a:path w="2521" h="5798">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1"/>
            </a:solidFill>
            <a:ln w="0">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9" name="PlaceHolder 1"/>
          <p:cNvSpPr>
            <a:spLocks noGrp="1"/>
          </p:cNvSpPr>
          <p:nvPr>
            <p:ph type="title"/>
          </p:nvPr>
        </p:nvSpPr>
        <p:spPr>
          <a:xfrm>
            <a:off x="720000" y="444960"/>
            <a:ext cx="7703640" cy="572400"/>
          </a:xfrm>
          <a:prstGeom prst="rect">
            <a:avLst/>
          </a:prstGeom>
          <a:noFill/>
          <a:ln w="0">
            <a:noFill/>
          </a:ln>
        </p:spPr>
        <p:txBody>
          <a:bodyPr tIns="91440" bIns="91440" anchor="t">
            <a:noAutofit/>
          </a:bodyPr>
          <a:p>
            <a:pPr>
              <a:lnSpc>
                <a:spcPct val="100000"/>
              </a:lnSpc>
              <a:buNone/>
              <a:tabLst>
                <a:tab algn="l" pos="0"/>
              </a:tabLst>
            </a:pPr>
            <a:r>
              <a:rPr b="0" lang="en" sz="3500" spc="-1" strike="noStrike">
                <a:solidFill>
                  <a:srgbClr val="310041"/>
                </a:solidFill>
                <a:latin typeface="Playfair Display SemiBold"/>
                <a:ea typeface="Playfair Display SemiBold"/>
              </a:rPr>
              <a:t>Alternative resources</a:t>
            </a:r>
            <a:endParaRPr b="0" lang="en-US" sz="3500" spc="-1" strike="noStrike">
              <a:solidFill>
                <a:srgbClr val="000000"/>
              </a:solidFill>
              <a:latin typeface="Arial"/>
            </a:endParaRPr>
          </a:p>
        </p:txBody>
      </p:sp>
      <p:sp>
        <p:nvSpPr>
          <p:cNvPr id="740" name="Google Shape;305;p38"/>
          <p:cNvSpPr/>
          <p:nvPr/>
        </p:nvSpPr>
        <p:spPr>
          <a:xfrm flipH="1">
            <a:off x="5203080" y="1825200"/>
            <a:ext cx="2142720" cy="447120"/>
          </a:xfrm>
          <a:prstGeom prst="rect">
            <a:avLst/>
          </a:prstGeom>
          <a:noFill/>
          <a:ln w="0">
            <a:noFill/>
          </a:ln>
        </p:spPr>
        <p:style>
          <a:lnRef idx="0"/>
          <a:fillRef idx="0"/>
          <a:effectRef idx="0"/>
          <a:fontRef idx="minor"/>
        </p:style>
        <p:txBody>
          <a:bodyPr tIns="91440" bIns="91440" anchor="b">
            <a:noAutofit/>
          </a:bodyPr>
          <a:p>
            <a:pPr algn="ctr">
              <a:lnSpc>
                <a:spcPct val="100000"/>
              </a:lnSpc>
              <a:buNone/>
              <a:tabLst>
                <a:tab algn="l" pos="0"/>
              </a:tabLst>
            </a:pPr>
            <a:r>
              <a:rPr b="0" i="1" lang="en" sz="2400" spc="-1" strike="noStrike">
                <a:solidFill>
                  <a:srgbClr val="310041"/>
                </a:solidFill>
                <a:latin typeface="Playfair Display SemiBold"/>
                <a:ea typeface="Playfair Display SemiBold"/>
              </a:rPr>
              <a:t>Saturn</a:t>
            </a:r>
            <a:endParaRPr b="0" lang="en-US" sz="2400" spc="-1" strike="noStrike">
              <a:latin typeface="Arial"/>
            </a:endParaRPr>
          </a:p>
        </p:txBody>
      </p:sp>
      <p:sp>
        <p:nvSpPr>
          <p:cNvPr id="741" name="Google Shape;306;p38"/>
          <p:cNvSpPr/>
          <p:nvPr/>
        </p:nvSpPr>
        <p:spPr>
          <a:xfrm flipH="1">
            <a:off x="5203080" y="2188440"/>
            <a:ext cx="2142720" cy="571320"/>
          </a:xfrm>
          <a:prstGeom prst="rect">
            <a:avLst/>
          </a:prstGeom>
          <a:noFill/>
          <a:ln w="0">
            <a:noFill/>
          </a:ln>
        </p:spPr>
        <p:style>
          <a:lnRef idx="0"/>
          <a:fillRef idx="0"/>
          <a:effectRef idx="0"/>
          <a:fontRef idx="minor"/>
        </p:style>
        <p:txBody>
          <a:bodyPr tIns="91440" bIns="91440" anchor="t">
            <a:noAutofit/>
          </a:bodyPr>
          <a:p>
            <a:pPr algn="ctr">
              <a:lnSpc>
                <a:spcPct val="100000"/>
              </a:lnSpc>
              <a:buNone/>
              <a:tabLst>
                <a:tab algn="l" pos="0"/>
              </a:tabLst>
            </a:pPr>
            <a:r>
              <a:rPr b="0" lang="en" sz="1200" spc="-1" strike="noStrike">
                <a:solidFill>
                  <a:srgbClr val="310041"/>
                </a:solidFill>
                <a:latin typeface="Lato"/>
                <a:ea typeface="Lato"/>
              </a:rPr>
              <a:t>Saturn is a gas giant and has several rings</a:t>
            </a:r>
            <a:endParaRPr b="0" lang="en-US" sz="1200" spc="-1" strike="noStrike">
              <a:latin typeface="Arial"/>
            </a:endParaRPr>
          </a:p>
        </p:txBody>
      </p:sp>
      <p:sp>
        <p:nvSpPr>
          <p:cNvPr id="742" name="Google Shape;307;p38"/>
          <p:cNvSpPr/>
          <p:nvPr/>
        </p:nvSpPr>
        <p:spPr>
          <a:xfrm flipH="1">
            <a:off x="5203080" y="2990880"/>
            <a:ext cx="2142720" cy="447120"/>
          </a:xfrm>
          <a:prstGeom prst="rect">
            <a:avLst/>
          </a:prstGeom>
          <a:noFill/>
          <a:ln w="0">
            <a:noFill/>
          </a:ln>
        </p:spPr>
        <p:style>
          <a:lnRef idx="0"/>
          <a:fillRef idx="0"/>
          <a:effectRef idx="0"/>
          <a:fontRef idx="minor"/>
        </p:style>
        <p:txBody>
          <a:bodyPr tIns="91440" bIns="91440" anchor="b">
            <a:noAutofit/>
          </a:bodyPr>
          <a:p>
            <a:pPr algn="ctr">
              <a:lnSpc>
                <a:spcPct val="100000"/>
              </a:lnSpc>
              <a:buNone/>
              <a:tabLst>
                <a:tab algn="l" pos="0"/>
              </a:tabLst>
            </a:pPr>
            <a:r>
              <a:rPr b="0" i="1" lang="en" sz="2400" spc="-1" strike="noStrike">
                <a:solidFill>
                  <a:srgbClr val="310041"/>
                </a:solidFill>
                <a:latin typeface="Playfair Display SemiBold"/>
                <a:ea typeface="Playfair Display SemiBold"/>
              </a:rPr>
              <a:t>Jupiter</a:t>
            </a:r>
            <a:endParaRPr b="0" lang="en-US" sz="2400" spc="-1" strike="noStrike">
              <a:latin typeface="Arial"/>
            </a:endParaRPr>
          </a:p>
        </p:txBody>
      </p:sp>
      <p:sp>
        <p:nvSpPr>
          <p:cNvPr id="743" name="Google Shape;308;p38"/>
          <p:cNvSpPr/>
          <p:nvPr/>
        </p:nvSpPr>
        <p:spPr>
          <a:xfrm flipH="1">
            <a:off x="5203080" y="3354120"/>
            <a:ext cx="2142720" cy="571320"/>
          </a:xfrm>
          <a:prstGeom prst="rect">
            <a:avLst/>
          </a:prstGeom>
          <a:noFill/>
          <a:ln w="0">
            <a:noFill/>
          </a:ln>
        </p:spPr>
        <p:style>
          <a:lnRef idx="0"/>
          <a:fillRef idx="0"/>
          <a:effectRef idx="0"/>
          <a:fontRef idx="minor"/>
        </p:style>
        <p:txBody>
          <a:bodyPr tIns="91440" bIns="91440" anchor="t">
            <a:noAutofit/>
          </a:bodyPr>
          <a:p>
            <a:pPr algn="ctr">
              <a:lnSpc>
                <a:spcPct val="100000"/>
              </a:lnSpc>
              <a:buNone/>
              <a:tabLst>
                <a:tab algn="l" pos="0"/>
              </a:tabLst>
            </a:pPr>
            <a:r>
              <a:rPr b="0" lang="en" sz="1200" spc="-1" strike="noStrike">
                <a:solidFill>
                  <a:srgbClr val="310041"/>
                </a:solidFill>
                <a:latin typeface="Lato"/>
                <a:ea typeface="Lato"/>
              </a:rPr>
              <a:t>Jupiter is the biggest planet in the Solar System</a:t>
            </a:r>
            <a:endParaRPr b="0" lang="en-US" sz="1200" spc="-1" strike="noStrike">
              <a:latin typeface="Arial"/>
            </a:endParaRPr>
          </a:p>
        </p:txBody>
      </p:sp>
      <p:sp>
        <p:nvSpPr>
          <p:cNvPr id="744" name="Google Shape;309;p38"/>
          <p:cNvSpPr/>
          <p:nvPr/>
        </p:nvSpPr>
        <p:spPr>
          <a:xfrm flipH="1">
            <a:off x="1797840" y="1825200"/>
            <a:ext cx="2142720" cy="447120"/>
          </a:xfrm>
          <a:prstGeom prst="rect">
            <a:avLst/>
          </a:prstGeom>
          <a:noFill/>
          <a:ln w="0">
            <a:noFill/>
          </a:ln>
        </p:spPr>
        <p:style>
          <a:lnRef idx="0"/>
          <a:fillRef idx="0"/>
          <a:effectRef idx="0"/>
          <a:fontRef idx="minor"/>
        </p:style>
        <p:txBody>
          <a:bodyPr tIns="91440" bIns="91440" anchor="b">
            <a:noAutofit/>
          </a:bodyPr>
          <a:p>
            <a:pPr algn="ctr">
              <a:lnSpc>
                <a:spcPct val="100000"/>
              </a:lnSpc>
              <a:buNone/>
              <a:tabLst>
                <a:tab algn="l" pos="0"/>
              </a:tabLst>
            </a:pPr>
            <a:r>
              <a:rPr b="0" i="1" lang="en" sz="2400" spc="-1" strike="noStrike">
                <a:solidFill>
                  <a:srgbClr val="310041"/>
                </a:solidFill>
                <a:latin typeface="Playfair Display SemiBold"/>
                <a:ea typeface="Playfair Display SemiBold"/>
              </a:rPr>
              <a:t>Venus</a:t>
            </a:r>
            <a:endParaRPr b="0" lang="en-US" sz="2400" spc="-1" strike="noStrike">
              <a:latin typeface="Arial"/>
            </a:endParaRPr>
          </a:p>
        </p:txBody>
      </p:sp>
      <p:sp>
        <p:nvSpPr>
          <p:cNvPr id="745" name="Google Shape;310;p38"/>
          <p:cNvSpPr/>
          <p:nvPr/>
        </p:nvSpPr>
        <p:spPr>
          <a:xfrm flipH="1">
            <a:off x="1797840" y="2188440"/>
            <a:ext cx="2142720" cy="571320"/>
          </a:xfrm>
          <a:prstGeom prst="rect">
            <a:avLst/>
          </a:prstGeom>
          <a:noFill/>
          <a:ln w="0">
            <a:noFill/>
          </a:ln>
        </p:spPr>
        <p:style>
          <a:lnRef idx="0"/>
          <a:fillRef idx="0"/>
          <a:effectRef idx="0"/>
          <a:fontRef idx="minor"/>
        </p:style>
        <p:txBody>
          <a:bodyPr tIns="91440" bIns="91440" anchor="t">
            <a:noAutofit/>
          </a:bodyPr>
          <a:p>
            <a:pPr algn="ctr">
              <a:lnSpc>
                <a:spcPct val="100000"/>
              </a:lnSpc>
              <a:buNone/>
              <a:tabLst>
                <a:tab algn="l" pos="0"/>
              </a:tabLst>
            </a:pPr>
            <a:r>
              <a:rPr b="0" lang="en" sz="1200" spc="-1" strike="noStrike">
                <a:solidFill>
                  <a:srgbClr val="310041"/>
                </a:solidFill>
                <a:latin typeface="Lato"/>
                <a:ea typeface="Lato"/>
              </a:rPr>
              <a:t>Venus is the second planet from the Sun</a:t>
            </a:r>
            <a:endParaRPr b="0" lang="en-US" sz="1200" spc="-1" strike="noStrike">
              <a:latin typeface="Arial"/>
            </a:endParaRPr>
          </a:p>
        </p:txBody>
      </p:sp>
      <p:sp>
        <p:nvSpPr>
          <p:cNvPr id="746" name="Google Shape;311;p38"/>
          <p:cNvSpPr/>
          <p:nvPr/>
        </p:nvSpPr>
        <p:spPr>
          <a:xfrm flipH="1">
            <a:off x="1797840" y="2990880"/>
            <a:ext cx="2142720" cy="447120"/>
          </a:xfrm>
          <a:prstGeom prst="rect">
            <a:avLst/>
          </a:prstGeom>
          <a:noFill/>
          <a:ln w="0">
            <a:noFill/>
          </a:ln>
        </p:spPr>
        <p:style>
          <a:lnRef idx="0"/>
          <a:fillRef idx="0"/>
          <a:effectRef idx="0"/>
          <a:fontRef idx="minor"/>
        </p:style>
        <p:txBody>
          <a:bodyPr tIns="91440" bIns="91440" anchor="b">
            <a:noAutofit/>
          </a:bodyPr>
          <a:p>
            <a:pPr algn="ctr">
              <a:lnSpc>
                <a:spcPct val="100000"/>
              </a:lnSpc>
              <a:buNone/>
              <a:tabLst>
                <a:tab algn="l" pos="0"/>
              </a:tabLst>
            </a:pPr>
            <a:r>
              <a:rPr b="0" i="1" lang="en" sz="2400" spc="-1" strike="noStrike">
                <a:solidFill>
                  <a:srgbClr val="310041"/>
                </a:solidFill>
                <a:latin typeface="Playfair Display SemiBold"/>
                <a:ea typeface="Playfair Display SemiBold"/>
              </a:rPr>
              <a:t>Mars</a:t>
            </a:r>
            <a:endParaRPr b="0" lang="en-US" sz="2400" spc="-1" strike="noStrike">
              <a:latin typeface="Arial"/>
            </a:endParaRPr>
          </a:p>
        </p:txBody>
      </p:sp>
      <p:sp>
        <p:nvSpPr>
          <p:cNvPr id="747" name="Google Shape;312;p38"/>
          <p:cNvSpPr/>
          <p:nvPr/>
        </p:nvSpPr>
        <p:spPr>
          <a:xfrm flipH="1">
            <a:off x="1797840" y="3354120"/>
            <a:ext cx="2142720" cy="571320"/>
          </a:xfrm>
          <a:prstGeom prst="rect">
            <a:avLst/>
          </a:prstGeom>
          <a:noFill/>
          <a:ln w="0">
            <a:noFill/>
          </a:ln>
        </p:spPr>
        <p:style>
          <a:lnRef idx="0"/>
          <a:fillRef idx="0"/>
          <a:effectRef idx="0"/>
          <a:fontRef idx="minor"/>
        </p:style>
        <p:txBody>
          <a:bodyPr tIns="91440" bIns="91440" anchor="t">
            <a:noAutofit/>
          </a:bodyPr>
          <a:p>
            <a:pPr algn="ctr">
              <a:lnSpc>
                <a:spcPct val="100000"/>
              </a:lnSpc>
              <a:buNone/>
              <a:tabLst>
                <a:tab algn="l" pos="0"/>
              </a:tabLst>
            </a:pPr>
            <a:r>
              <a:rPr b="0" lang="en" sz="1200" spc="-1" strike="noStrike">
                <a:solidFill>
                  <a:srgbClr val="310041"/>
                </a:solidFill>
                <a:latin typeface="Lato"/>
                <a:ea typeface="Lato"/>
              </a:rPr>
              <a:t>Despite being red, Mars is a very cold place</a:t>
            </a:r>
            <a:endParaRPr b="0" lang="en-US" sz="1200" spc="-1" strike="noStrike">
              <a:latin typeface="Arial"/>
            </a:endParaRPr>
          </a:p>
        </p:txBody>
      </p:sp>
      <p:sp>
        <p:nvSpPr>
          <p:cNvPr id="748" name="Google Shape;313;p38"/>
          <p:cNvSpPr/>
          <p:nvPr/>
        </p:nvSpPr>
        <p:spPr>
          <a:xfrm>
            <a:off x="4183200" y="2498400"/>
            <a:ext cx="777240" cy="777240"/>
          </a:xfrm>
          <a:prstGeom prst="ellipse">
            <a:avLst/>
          </a:prstGeom>
          <a:noFill/>
          <a:ln w="9525">
            <a:solidFill>
              <a:srgbClr val="7e6395"/>
            </a:solidFill>
            <a:round/>
          </a:ln>
        </p:spPr>
        <p:style>
          <a:lnRef idx="0"/>
          <a:fillRef idx="0"/>
          <a:effectRef idx="0"/>
          <a:fontRef idx="minor"/>
        </p:style>
        <p:txBody>
          <a:bodyPr/>
          <a:p/>
        </p:txBody>
      </p:sp>
      <p:sp>
        <p:nvSpPr>
          <p:cNvPr id="749" name="Google Shape;314;p38"/>
          <p:cNvSpPr/>
          <p:nvPr/>
        </p:nvSpPr>
        <p:spPr>
          <a:xfrm>
            <a:off x="3940920" y="2048760"/>
            <a:ext cx="630720" cy="448920"/>
          </a:xfrm>
          <a:prstGeom prst="bentConnector2">
            <a:avLst/>
          </a:prstGeom>
          <a:noFill/>
          <a:ln w="9525">
            <a:solidFill>
              <a:srgbClr val="7e6395"/>
            </a:solidFill>
            <a:round/>
          </a:ln>
        </p:spPr>
        <p:style>
          <a:lnRef idx="0"/>
          <a:fillRef idx="0"/>
          <a:effectRef idx="0"/>
          <a:fontRef idx="minor"/>
        </p:style>
        <p:txBody>
          <a:bodyPr/>
          <a:p/>
        </p:txBody>
      </p:sp>
      <p:sp>
        <p:nvSpPr>
          <p:cNvPr id="750" name="Google Shape;315;p38"/>
          <p:cNvSpPr/>
          <p:nvPr/>
        </p:nvSpPr>
        <p:spPr>
          <a:xfrm flipH="1">
            <a:off x="4572000" y="2048760"/>
            <a:ext cx="630720" cy="448920"/>
          </a:xfrm>
          <a:prstGeom prst="bentConnector2">
            <a:avLst/>
          </a:prstGeom>
          <a:noFill/>
          <a:ln w="9525">
            <a:solidFill>
              <a:srgbClr val="7e6395"/>
            </a:solidFill>
            <a:round/>
          </a:ln>
        </p:spPr>
        <p:style>
          <a:lnRef idx="0"/>
          <a:fillRef idx="0"/>
          <a:effectRef idx="0"/>
          <a:fontRef idx="minor"/>
        </p:style>
        <p:txBody>
          <a:bodyPr/>
          <a:p/>
        </p:txBody>
      </p:sp>
      <p:sp>
        <p:nvSpPr>
          <p:cNvPr id="751" name="Google Shape;316;p38"/>
          <p:cNvSpPr/>
          <p:nvPr/>
        </p:nvSpPr>
        <p:spPr>
          <a:xfrm flipH="1" rot="10800000">
            <a:off x="3941280" y="3276000"/>
            <a:ext cx="630720" cy="363960"/>
          </a:xfrm>
          <a:prstGeom prst="bentConnector2">
            <a:avLst/>
          </a:prstGeom>
          <a:noFill/>
          <a:ln w="9525">
            <a:solidFill>
              <a:srgbClr val="7e6395"/>
            </a:solidFill>
            <a:round/>
          </a:ln>
        </p:spPr>
        <p:style>
          <a:lnRef idx="0"/>
          <a:fillRef idx="0"/>
          <a:effectRef idx="0"/>
          <a:fontRef idx="minor"/>
        </p:style>
        <p:txBody>
          <a:bodyPr/>
          <a:p/>
        </p:txBody>
      </p:sp>
      <p:sp>
        <p:nvSpPr>
          <p:cNvPr id="752" name="Google Shape;317;p38"/>
          <p:cNvSpPr/>
          <p:nvPr/>
        </p:nvSpPr>
        <p:spPr>
          <a:xfrm rot="10800000">
            <a:off x="4572360" y="3276000"/>
            <a:ext cx="630720" cy="363960"/>
          </a:xfrm>
          <a:prstGeom prst="bentConnector2">
            <a:avLst/>
          </a:prstGeom>
          <a:noFill/>
          <a:ln w="9525">
            <a:solidFill>
              <a:srgbClr val="7e6395"/>
            </a:solidFill>
            <a:round/>
          </a:ln>
        </p:spPr>
        <p:style>
          <a:lnRef idx="0"/>
          <a:fillRef idx="0"/>
          <a:effectRef idx="0"/>
          <a:fontRef idx="minor"/>
        </p:style>
        <p:txBody>
          <a:bodyPr/>
          <a:p/>
        </p:txBody>
      </p:sp>
      <p:sp>
        <p:nvSpPr>
          <p:cNvPr id="753" name="Google Shape;318;p38"/>
          <p:cNvSpPr/>
          <p:nvPr/>
        </p:nvSpPr>
        <p:spPr>
          <a:xfrm>
            <a:off x="4247280" y="1172520"/>
            <a:ext cx="649440" cy="649440"/>
          </a:xfrm>
          <a:prstGeom prst="ellipse">
            <a:avLst/>
          </a:prstGeom>
          <a:noFill/>
          <a:ln w="9525">
            <a:solidFill>
              <a:srgbClr val="7e6395"/>
            </a:solidFill>
            <a:round/>
          </a:ln>
        </p:spPr>
        <p:style>
          <a:lnRef idx="0"/>
          <a:fillRef idx="0"/>
          <a:effectRef idx="0"/>
          <a:fontRef idx="minor"/>
        </p:style>
        <p:txBody>
          <a:bodyPr/>
          <a:p/>
        </p:txBody>
      </p:sp>
      <p:sp>
        <p:nvSpPr>
          <p:cNvPr id="754" name="Google Shape;319;p38"/>
          <p:cNvSpPr/>
          <p:nvPr/>
        </p:nvSpPr>
        <p:spPr>
          <a:xfrm>
            <a:off x="4247280" y="3952080"/>
            <a:ext cx="649440" cy="649440"/>
          </a:xfrm>
          <a:prstGeom prst="ellipse">
            <a:avLst/>
          </a:prstGeom>
          <a:noFill/>
          <a:ln w="9525">
            <a:solidFill>
              <a:srgbClr val="7e6395"/>
            </a:solidFill>
            <a:round/>
          </a:ln>
        </p:spPr>
        <p:style>
          <a:lnRef idx="0"/>
          <a:fillRef idx="0"/>
          <a:effectRef idx="0"/>
          <a:fontRef idx="minor"/>
        </p:style>
        <p:txBody>
          <a:bodyPr/>
          <a:p/>
        </p:txBody>
      </p:sp>
      <p:sp>
        <p:nvSpPr>
          <p:cNvPr id="755" name="Google Shape;320;p38"/>
          <p:cNvSpPr/>
          <p:nvPr/>
        </p:nvSpPr>
        <p:spPr>
          <a:xfrm>
            <a:off x="905760" y="2562120"/>
            <a:ext cx="649440" cy="649440"/>
          </a:xfrm>
          <a:prstGeom prst="ellipse">
            <a:avLst/>
          </a:prstGeom>
          <a:noFill/>
          <a:ln w="9525">
            <a:solidFill>
              <a:srgbClr val="7e6395"/>
            </a:solidFill>
            <a:round/>
          </a:ln>
        </p:spPr>
        <p:style>
          <a:lnRef idx="0"/>
          <a:fillRef idx="0"/>
          <a:effectRef idx="0"/>
          <a:fontRef idx="minor"/>
        </p:style>
        <p:txBody>
          <a:bodyPr/>
          <a:p/>
        </p:txBody>
      </p:sp>
      <p:sp>
        <p:nvSpPr>
          <p:cNvPr id="756" name="Google Shape;321;p38"/>
          <p:cNvSpPr/>
          <p:nvPr/>
        </p:nvSpPr>
        <p:spPr>
          <a:xfrm>
            <a:off x="7588440" y="2562120"/>
            <a:ext cx="649440" cy="649440"/>
          </a:xfrm>
          <a:prstGeom prst="ellipse">
            <a:avLst/>
          </a:prstGeom>
          <a:noFill/>
          <a:ln w="9525">
            <a:solidFill>
              <a:srgbClr val="7e6395"/>
            </a:solidFill>
            <a:round/>
          </a:ln>
        </p:spPr>
        <p:style>
          <a:lnRef idx="0"/>
          <a:fillRef idx="0"/>
          <a:effectRef idx="0"/>
          <a:fontRef idx="minor"/>
        </p:style>
        <p:txBody>
          <a:bodyPr/>
          <a:p/>
        </p:txBody>
      </p:sp>
      <p:sp>
        <p:nvSpPr>
          <p:cNvPr id="757" name="Google Shape;322;p38"/>
          <p:cNvSpPr/>
          <p:nvPr/>
        </p:nvSpPr>
        <p:spPr>
          <a:xfrm flipH="1">
            <a:off x="2869560" y="1497240"/>
            <a:ext cx="1377360" cy="327600"/>
          </a:xfrm>
          <a:prstGeom prst="bentConnector2">
            <a:avLst/>
          </a:prstGeom>
          <a:noFill/>
          <a:ln w="9525">
            <a:solidFill>
              <a:srgbClr val="7e6395"/>
            </a:solidFill>
            <a:round/>
          </a:ln>
        </p:spPr>
        <p:style>
          <a:lnRef idx="0"/>
          <a:fillRef idx="0"/>
          <a:effectRef idx="0"/>
          <a:fontRef idx="minor"/>
        </p:style>
        <p:txBody>
          <a:bodyPr/>
          <a:p/>
        </p:txBody>
      </p:sp>
      <p:sp>
        <p:nvSpPr>
          <p:cNvPr id="758" name="Google Shape;323;p38"/>
          <p:cNvSpPr/>
          <p:nvPr/>
        </p:nvSpPr>
        <p:spPr>
          <a:xfrm rot="16200000">
            <a:off x="1257480" y="2022120"/>
            <a:ext cx="513000" cy="566640"/>
          </a:xfrm>
          <a:prstGeom prst="bentConnector2">
            <a:avLst/>
          </a:prstGeom>
          <a:noFill/>
          <a:ln w="9525">
            <a:solidFill>
              <a:srgbClr val="7e6395"/>
            </a:solidFill>
            <a:round/>
          </a:ln>
        </p:spPr>
        <p:style>
          <a:lnRef idx="0"/>
          <a:fillRef idx="0"/>
          <a:effectRef idx="0"/>
          <a:fontRef idx="minor"/>
        </p:style>
        <p:txBody>
          <a:bodyPr/>
          <a:p/>
        </p:txBody>
      </p:sp>
      <p:sp>
        <p:nvSpPr>
          <p:cNvPr id="759" name="Google Shape;324;p38"/>
          <p:cNvSpPr/>
          <p:nvPr/>
        </p:nvSpPr>
        <p:spPr>
          <a:xfrm flipH="1" rot="16200000">
            <a:off x="1300680" y="3142440"/>
            <a:ext cx="427680" cy="566640"/>
          </a:xfrm>
          <a:prstGeom prst="bentConnector2">
            <a:avLst/>
          </a:prstGeom>
          <a:noFill/>
          <a:ln w="9525">
            <a:solidFill>
              <a:srgbClr val="7e6395"/>
            </a:solidFill>
            <a:round/>
          </a:ln>
        </p:spPr>
        <p:style>
          <a:lnRef idx="0"/>
          <a:fillRef idx="0"/>
          <a:effectRef idx="0"/>
          <a:fontRef idx="minor"/>
        </p:style>
        <p:txBody>
          <a:bodyPr/>
          <a:p/>
        </p:txBody>
      </p:sp>
      <p:sp>
        <p:nvSpPr>
          <p:cNvPr id="760" name="Google Shape;325;p38"/>
          <p:cNvSpPr/>
          <p:nvPr/>
        </p:nvSpPr>
        <p:spPr>
          <a:xfrm flipH="1" rot="10800000">
            <a:off x="7346520" y="3212280"/>
            <a:ext cx="566640" cy="427680"/>
          </a:xfrm>
          <a:prstGeom prst="bentConnector2">
            <a:avLst/>
          </a:prstGeom>
          <a:noFill/>
          <a:ln w="9525">
            <a:solidFill>
              <a:srgbClr val="7e6395"/>
            </a:solidFill>
            <a:round/>
          </a:ln>
        </p:spPr>
        <p:style>
          <a:lnRef idx="0"/>
          <a:fillRef idx="0"/>
          <a:effectRef idx="0"/>
          <a:fontRef idx="minor"/>
        </p:style>
        <p:txBody>
          <a:bodyPr/>
          <a:p/>
        </p:txBody>
      </p:sp>
      <p:sp>
        <p:nvSpPr>
          <p:cNvPr id="761" name="Google Shape;326;p38"/>
          <p:cNvSpPr/>
          <p:nvPr/>
        </p:nvSpPr>
        <p:spPr>
          <a:xfrm>
            <a:off x="7346160" y="2048760"/>
            <a:ext cx="566640" cy="513000"/>
          </a:xfrm>
          <a:prstGeom prst="bentConnector2">
            <a:avLst/>
          </a:prstGeom>
          <a:noFill/>
          <a:ln w="9525">
            <a:solidFill>
              <a:srgbClr val="7e6395"/>
            </a:solidFill>
            <a:round/>
          </a:ln>
        </p:spPr>
        <p:style>
          <a:lnRef idx="0"/>
          <a:fillRef idx="0"/>
          <a:effectRef idx="0"/>
          <a:fontRef idx="minor"/>
        </p:style>
        <p:txBody>
          <a:bodyPr/>
          <a:p/>
        </p:txBody>
      </p:sp>
      <p:sp>
        <p:nvSpPr>
          <p:cNvPr id="762" name="Google Shape;327;p38"/>
          <p:cNvSpPr/>
          <p:nvPr/>
        </p:nvSpPr>
        <p:spPr>
          <a:xfrm flipH="1" rot="5400000">
            <a:off x="5421960" y="972360"/>
            <a:ext cx="327600" cy="1377360"/>
          </a:xfrm>
          <a:prstGeom prst="bentConnector2">
            <a:avLst/>
          </a:prstGeom>
          <a:noFill/>
          <a:ln w="9525">
            <a:solidFill>
              <a:srgbClr val="7e6395"/>
            </a:solidFill>
            <a:round/>
          </a:ln>
        </p:spPr>
        <p:style>
          <a:lnRef idx="0"/>
          <a:fillRef idx="0"/>
          <a:effectRef idx="0"/>
          <a:fontRef idx="minor"/>
        </p:style>
        <p:txBody>
          <a:bodyPr/>
          <a:p/>
        </p:txBody>
      </p:sp>
      <p:sp>
        <p:nvSpPr>
          <p:cNvPr id="763" name="Google Shape;328;p38"/>
          <p:cNvSpPr/>
          <p:nvPr/>
        </p:nvSpPr>
        <p:spPr>
          <a:xfrm rot="10800000">
            <a:off x="2869920" y="3926160"/>
            <a:ext cx="1377360" cy="350640"/>
          </a:xfrm>
          <a:prstGeom prst="bentConnector2">
            <a:avLst/>
          </a:prstGeom>
          <a:noFill/>
          <a:ln w="9525">
            <a:solidFill>
              <a:srgbClr val="7e6395"/>
            </a:solidFill>
            <a:round/>
          </a:ln>
        </p:spPr>
        <p:style>
          <a:lnRef idx="0"/>
          <a:fillRef idx="0"/>
          <a:effectRef idx="0"/>
          <a:fontRef idx="minor"/>
        </p:style>
        <p:txBody>
          <a:bodyPr/>
          <a:p/>
        </p:txBody>
      </p:sp>
      <p:sp>
        <p:nvSpPr>
          <p:cNvPr id="764" name="Google Shape;329;p38"/>
          <p:cNvSpPr/>
          <p:nvPr/>
        </p:nvSpPr>
        <p:spPr>
          <a:xfrm flipH="1" rot="10800000">
            <a:off x="4897080" y="3926160"/>
            <a:ext cx="1377360" cy="350640"/>
          </a:xfrm>
          <a:prstGeom prst="bentConnector2">
            <a:avLst/>
          </a:prstGeom>
          <a:noFill/>
          <a:ln w="9525">
            <a:solidFill>
              <a:srgbClr val="7e6395"/>
            </a:solidFill>
            <a:round/>
          </a:ln>
        </p:spPr>
        <p:style>
          <a:lnRef idx="0"/>
          <a:fillRef idx="0"/>
          <a:effectRef idx="0"/>
          <a:fontRef idx="minor"/>
        </p:style>
        <p:txBody>
          <a:bodyPr/>
          <a:p/>
        </p:txBody>
      </p:sp>
      <p:grpSp>
        <p:nvGrpSpPr>
          <p:cNvPr id="765" name="Google Shape;330;p38"/>
          <p:cNvGrpSpPr/>
          <p:nvPr/>
        </p:nvGrpSpPr>
        <p:grpSpPr>
          <a:xfrm>
            <a:off x="4386600" y="2703240"/>
            <a:ext cx="370440" cy="367560"/>
            <a:chOff x="4386600" y="2703240"/>
            <a:chExt cx="370440" cy="367560"/>
          </a:xfrm>
        </p:grpSpPr>
        <p:sp>
          <p:nvSpPr>
            <p:cNvPr id="766" name="Google Shape;331;p38"/>
            <p:cNvSpPr/>
            <p:nvPr/>
          </p:nvSpPr>
          <p:spPr>
            <a:xfrm>
              <a:off x="4530600" y="2703240"/>
              <a:ext cx="226440" cy="222840"/>
            </a:xfrm>
            <a:custGeom>
              <a:avLst/>
              <a:gdLst/>
              <a:ahLst/>
              <a:rect l="l" t="t" r="r" b="b"/>
              <a:pathLst>
                <a:path w="7837" h="7715">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1"/>
            </a:solidFill>
            <a:ln w="0">
              <a:noFill/>
            </a:ln>
          </p:spPr>
          <p:style>
            <a:lnRef idx="0"/>
            <a:fillRef idx="0"/>
            <a:effectRef idx="0"/>
            <a:fontRef idx="minor"/>
          </p:style>
        </p:sp>
        <p:sp>
          <p:nvSpPr>
            <p:cNvPr id="767" name="Google Shape;332;p38"/>
            <p:cNvSpPr/>
            <p:nvPr/>
          </p:nvSpPr>
          <p:spPr>
            <a:xfrm>
              <a:off x="4456800" y="2783880"/>
              <a:ext cx="215640" cy="214560"/>
            </a:xfrm>
            <a:custGeom>
              <a:avLst/>
              <a:gdLst/>
              <a:ahLst/>
              <a:rect l="l" t="t" r="r" b="b"/>
              <a:pathLst>
                <a:path w="7467" h="7436">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1"/>
            </a:solidFill>
            <a:ln w="0">
              <a:noFill/>
            </a:ln>
          </p:spPr>
          <p:style>
            <a:lnRef idx="0"/>
            <a:fillRef idx="0"/>
            <a:effectRef idx="0"/>
            <a:fontRef idx="minor"/>
          </p:style>
        </p:sp>
        <p:sp>
          <p:nvSpPr>
            <p:cNvPr id="768" name="Google Shape;333;p38"/>
            <p:cNvSpPr/>
            <p:nvPr/>
          </p:nvSpPr>
          <p:spPr>
            <a:xfrm>
              <a:off x="4386600" y="2711160"/>
              <a:ext cx="359640" cy="359640"/>
            </a:xfrm>
            <a:custGeom>
              <a:avLst/>
              <a:gdLst/>
              <a:ahLst/>
              <a:rect l="l" t="t" r="r" b="b"/>
              <a:pathLst>
                <a:path w="12445" h="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1"/>
            </a:solidFill>
            <a:ln w="0">
              <a:noFill/>
            </a:ln>
          </p:spPr>
          <p:style>
            <a:lnRef idx="0"/>
            <a:fillRef idx="0"/>
            <a:effectRef idx="0"/>
            <a:fontRef idx="minor"/>
          </p:style>
        </p:sp>
      </p:grpSp>
      <p:sp>
        <p:nvSpPr>
          <p:cNvPr id="769" name="Google Shape;334;p38"/>
          <p:cNvSpPr/>
          <p:nvPr/>
        </p:nvSpPr>
        <p:spPr>
          <a:xfrm>
            <a:off x="4387320" y="1312920"/>
            <a:ext cx="368640" cy="368640"/>
          </a:xfrm>
          <a:custGeom>
            <a:avLst/>
            <a:gdLst/>
            <a:ahLst/>
            <a:rect l="l" t="t" r="r" b="b"/>
            <a:pathLst>
              <a:path w="12760" h="12761">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1"/>
          </a:solidFill>
          <a:ln w="0">
            <a:noFill/>
          </a:ln>
        </p:spPr>
        <p:style>
          <a:lnRef idx="0"/>
          <a:fillRef idx="0"/>
          <a:effectRef idx="0"/>
          <a:fontRef idx="minor"/>
        </p:style>
        <p:txBody>
          <a:bodyPr/>
          <a:p/>
        </p:txBody>
      </p:sp>
      <p:grpSp>
        <p:nvGrpSpPr>
          <p:cNvPr id="770" name="Google Shape;335;p38"/>
          <p:cNvGrpSpPr/>
          <p:nvPr/>
        </p:nvGrpSpPr>
        <p:grpSpPr>
          <a:xfrm>
            <a:off x="1047240" y="2704680"/>
            <a:ext cx="366840" cy="364680"/>
            <a:chOff x="1047240" y="2704680"/>
            <a:chExt cx="366840" cy="364680"/>
          </a:xfrm>
        </p:grpSpPr>
        <p:sp>
          <p:nvSpPr>
            <p:cNvPr id="771" name="Google Shape;336;p38"/>
            <p:cNvSpPr/>
            <p:nvPr/>
          </p:nvSpPr>
          <p:spPr>
            <a:xfrm>
              <a:off x="1066320" y="2736720"/>
              <a:ext cx="315000" cy="315000"/>
            </a:xfrm>
            <a:custGeom>
              <a:avLst/>
              <a:gdLst/>
              <a:ahLst/>
              <a:rect l="l" t="t" r="r" b="b"/>
              <a:pathLst>
                <a:path w="10902" h="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1"/>
            </a:solidFill>
            <a:ln w="0">
              <a:noFill/>
            </a:ln>
          </p:spPr>
          <p:style>
            <a:lnRef idx="0"/>
            <a:fillRef idx="0"/>
            <a:effectRef idx="0"/>
            <a:fontRef idx="minor"/>
          </p:style>
        </p:sp>
        <p:sp>
          <p:nvSpPr>
            <p:cNvPr id="772" name="Google Shape;337;p38"/>
            <p:cNvSpPr/>
            <p:nvPr/>
          </p:nvSpPr>
          <p:spPr>
            <a:xfrm>
              <a:off x="1293120" y="2704680"/>
              <a:ext cx="120960" cy="122040"/>
            </a:xfrm>
            <a:custGeom>
              <a:avLst/>
              <a:gdLst/>
              <a:ahLst/>
              <a:rect l="l" t="t" r="r" b="b"/>
              <a:pathLst>
                <a:path w="4191" h="4227">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1"/>
            </a:solidFill>
            <a:ln w="0">
              <a:noFill/>
            </a:ln>
          </p:spPr>
          <p:style>
            <a:lnRef idx="0"/>
            <a:fillRef idx="0"/>
            <a:effectRef idx="0"/>
            <a:fontRef idx="minor"/>
          </p:style>
        </p:sp>
        <p:sp>
          <p:nvSpPr>
            <p:cNvPr id="773" name="Google Shape;338;p38"/>
            <p:cNvSpPr/>
            <p:nvPr/>
          </p:nvSpPr>
          <p:spPr>
            <a:xfrm>
              <a:off x="1203840" y="2977560"/>
              <a:ext cx="98280" cy="91800"/>
            </a:xfrm>
            <a:custGeom>
              <a:avLst/>
              <a:gdLst/>
              <a:ahLst/>
              <a:rect l="l" t="t" r="r" b="b"/>
              <a:pathLst>
                <a:path w="3404" h="3183">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1"/>
            </a:solidFill>
            <a:ln w="0">
              <a:noFill/>
            </a:ln>
          </p:spPr>
          <p:style>
            <a:lnRef idx="0"/>
            <a:fillRef idx="0"/>
            <a:effectRef idx="0"/>
            <a:fontRef idx="minor"/>
          </p:style>
        </p:sp>
        <p:sp>
          <p:nvSpPr>
            <p:cNvPr id="774" name="Google Shape;339;p38"/>
            <p:cNvSpPr/>
            <p:nvPr/>
          </p:nvSpPr>
          <p:spPr>
            <a:xfrm>
              <a:off x="1047240" y="2815200"/>
              <a:ext cx="92520" cy="97920"/>
            </a:xfrm>
            <a:custGeom>
              <a:avLst/>
              <a:gdLst/>
              <a:ahLst/>
              <a:rect l="l" t="t" r="r" b="b"/>
              <a:pathLst>
                <a:path w="3214" h="3403">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1"/>
            </a:solidFill>
            <a:ln w="0">
              <a:noFill/>
            </a:ln>
          </p:spPr>
          <p:style>
            <a:lnRef idx="0"/>
            <a:fillRef idx="0"/>
            <a:effectRef idx="0"/>
            <a:fontRef idx="minor"/>
          </p:style>
        </p:sp>
      </p:grpSp>
      <p:grpSp>
        <p:nvGrpSpPr>
          <p:cNvPr id="775" name="Google Shape;340;p38"/>
          <p:cNvGrpSpPr/>
          <p:nvPr/>
        </p:nvGrpSpPr>
        <p:grpSpPr>
          <a:xfrm>
            <a:off x="7722000" y="2703240"/>
            <a:ext cx="382320" cy="367560"/>
            <a:chOff x="7722000" y="2703240"/>
            <a:chExt cx="382320" cy="367560"/>
          </a:xfrm>
        </p:grpSpPr>
        <p:sp>
          <p:nvSpPr>
            <p:cNvPr id="776" name="Google Shape;341;p38"/>
            <p:cNvSpPr/>
            <p:nvPr/>
          </p:nvSpPr>
          <p:spPr>
            <a:xfrm>
              <a:off x="7722000" y="2703240"/>
              <a:ext cx="362520" cy="226080"/>
            </a:xfrm>
            <a:custGeom>
              <a:avLst/>
              <a:gdLst/>
              <a:ahLst/>
              <a:rect l="l" t="t" r="r" b="b"/>
              <a:pathLst>
                <a:path w="12540" h="7833">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1"/>
            </a:solidFill>
            <a:ln w="0">
              <a:noFill/>
            </a:ln>
          </p:spPr>
          <p:style>
            <a:lnRef idx="0"/>
            <a:fillRef idx="0"/>
            <a:effectRef idx="0"/>
            <a:fontRef idx="minor"/>
          </p:style>
        </p:sp>
        <p:sp>
          <p:nvSpPr>
            <p:cNvPr id="777" name="Google Shape;342;p38"/>
            <p:cNvSpPr/>
            <p:nvPr/>
          </p:nvSpPr>
          <p:spPr>
            <a:xfrm>
              <a:off x="7740000" y="2844000"/>
              <a:ext cx="364320" cy="226800"/>
            </a:xfrm>
            <a:custGeom>
              <a:avLst/>
              <a:gdLst/>
              <a:ahLst/>
              <a:rect l="l" t="t" r="r" b="b"/>
              <a:pathLst>
                <a:path w="12602" h="785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1"/>
            </a:solidFill>
            <a:ln w="0">
              <a:noFill/>
            </a:ln>
          </p:spPr>
          <p:style>
            <a:lnRef idx="0"/>
            <a:fillRef idx="0"/>
            <a:effectRef idx="0"/>
            <a:fontRef idx="minor"/>
          </p:style>
        </p:sp>
        <p:sp>
          <p:nvSpPr>
            <p:cNvPr id="778" name="Google Shape;343;p38"/>
            <p:cNvSpPr/>
            <p:nvPr/>
          </p:nvSpPr>
          <p:spPr>
            <a:xfrm>
              <a:off x="7883280" y="2804040"/>
              <a:ext cx="18000" cy="30600"/>
            </a:xfrm>
            <a:custGeom>
              <a:avLst/>
              <a:gdLst/>
              <a:ahLst/>
              <a:rect l="l" t="t" r="r" b="b"/>
              <a:pathLst>
                <a:path w="631" h="1072">
                  <a:moveTo>
                    <a:pt x="630" y="1"/>
                  </a:moveTo>
                  <a:cubicBezTo>
                    <a:pt x="410" y="221"/>
                    <a:pt x="158" y="599"/>
                    <a:pt x="0" y="1072"/>
                  </a:cubicBezTo>
                  <a:lnTo>
                    <a:pt x="630" y="1072"/>
                  </a:lnTo>
                  <a:lnTo>
                    <a:pt x="630" y="1"/>
                  </a:lnTo>
                  <a:close/>
                </a:path>
              </a:pathLst>
            </a:custGeom>
            <a:solidFill>
              <a:schemeClr val="dk1"/>
            </a:solidFill>
            <a:ln w="0">
              <a:noFill/>
            </a:ln>
          </p:spPr>
          <p:style>
            <a:lnRef idx="0"/>
            <a:fillRef idx="0"/>
            <a:effectRef idx="0"/>
            <a:fontRef idx="minor"/>
          </p:style>
        </p:sp>
        <p:sp>
          <p:nvSpPr>
            <p:cNvPr id="779" name="Google Shape;344;p38"/>
            <p:cNvSpPr/>
            <p:nvPr/>
          </p:nvSpPr>
          <p:spPr>
            <a:xfrm>
              <a:off x="7925040" y="2937960"/>
              <a:ext cx="18000" cy="29880"/>
            </a:xfrm>
            <a:custGeom>
              <a:avLst/>
              <a:gdLst/>
              <a:ahLst/>
              <a:rect l="l" t="t" r="r" b="b"/>
              <a:pathLst>
                <a:path w="631" h="1041">
                  <a:moveTo>
                    <a:pt x="1" y="1"/>
                  </a:moveTo>
                  <a:lnTo>
                    <a:pt x="1" y="1041"/>
                  </a:lnTo>
                  <a:cubicBezTo>
                    <a:pt x="253" y="852"/>
                    <a:pt x="473" y="473"/>
                    <a:pt x="631" y="1"/>
                  </a:cubicBezTo>
                  <a:close/>
                </a:path>
              </a:pathLst>
            </a:custGeom>
            <a:solidFill>
              <a:schemeClr val="dk1"/>
            </a:solidFill>
            <a:ln w="0">
              <a:noFill/>
            </a:ln>
          </p:spPr>
          <p:style>
            <a:lnRef idx="0"/>
            <a:fillRef idx="0"/>
            <a:effectRef idx="0"/>
            <a:fontRef idx="minor"/>
          </p:style>
        </p:sp>
        <p:sp>
          <p:nvSpPr>
            <p:cNvPr id="780" name="Google Shape;345;p38"/>
            <p:cNvSpPr/>
            <p:nvPr/>
          </p:nvSpPr>
          <p:spPr>
            <a:xfrm>
              <a:off x="7883280" y="2937960"/>
              <a:ext cx="18000" cy="29880"/>
            </a:xfrm>
            <a:custGeom>
              <a:avLst/>
              <a:gdLst/>
              <a:ahLst/>
              <a:rect l="l" t="t" r="r" b="b"/>
              <a:pathLst>
                <a:path w="631" h="1041">
                  <a:moveTo>
                    <a:pt x="0" y="1"/>
                  </a:moveTo>
                  <a:cubicBezTo>
                    <a:pt x="158" y="473"/>
                    <a:pt x="410" y="852"/>
                    <a:pt x="630" y="1041"/>
                  </a:cubicBezTo>
                  <a:lnTo>
                    <a:pt x="630" y="1"/>
                  </a:lnTo>
                  <a:close/>
                </a:path>
              </a:pathLst>
            </a:custGeom>
            <a:solidFill>
              <a:schemeClr val="dk1"/>
            </a:solidFill>
            <a:ln w="0">
              <a:noFill/>
            </a:ln>
          </p:spPr>
          <p:style>
            <a:lnRef idx="0"/>
            <a:fillRef idx="0"/>
            <a:effectRef idx="0"/>
            <a:fontRef idx="minor"/>
          </p:style>
        </p:sp>
        <p:sp>
          <p:nvSpPr>
            <p:cNvPr id="781" name="Google Shape;346;p38"/>
            <p:cNvSpPr/>
            <p:nvPr/>
          </p:nvSpPr>
          <p:spPr>
            <a:xfrm>
              <a:off x="7801200" y="2857680"/>
              <a:ext cx="50760" cy="55440"/>
            </a:xfrm>
            <a:custGeom>
              <a:avLst/>
              <a:gdLst/>
              <a:ahLst/>
              <a:rect l="l" t="t" r="r" b="b"/>
              <a:pathLst>
                <a:path w="1765" h="1923">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1"/>
            </a:solidFill>
            <a:ln w="0">
              <a:noFill/>
            </a:ln>
          </p:spPr>
          <p:style>
            <a:lnRef idx="0"/>
            <a:fillRef idx="0"/>
            <a:effectRef idx="0"/>
            <a:fontRef idx="minor"/>
          </p:style>
        </p:sp>
        <p:sp>
          <p:nvSpPr>
            <p:cNvPr id="782" name="Google Shape;347;p38"/>
            <p:cNvSpPr/>
            <p:nvPr/>
          </p:nvSpPr>
          <p:spPr>
            <a:xfrm>
              <a:off x="7925040" y="2802960"/>
              <a:ext cx="18000" cy="30600"/>
            </a:xfrm>
            <a:custGeom>
              <a:avLst/>
              <a:gdLst/>
              <a:ahLst/>
              <a:rect l="l" t="t" r="r" b="b"/>
              <a:pathLst>
                <a:path w="631" h="1072">
                  <a:moveTo>
                    <a:pt x="1" y="0"/>
                  </a:moveTo>
                  <a:lnTo>
                    <a:pt x="1" y="1071"/>
                  </a:lnTo>
                  <a:lnTo>
                    <a:pt x="631" y="1071"/>
                  </a:lnTo>
                  <a:cubicBezTo>
                    <a:pt x="505" y="599"/>
                    <a:pt x="253" y="189"/>
                    <a:pt x="1" y="0"/>
                  </a:cubicBezTo>
                  <a:close/>
                </a:path>
              </a:pathLst>
            </a:custGeom>
            <a:solidFill>
              <a:schemeClr val="dk1"/>
            </a:solidFill>
            <a:ln w="0">
              <a:noFill/>
            </a:ln>
          </p:spPr>
          <p:style>
            <a:lnRef idx="0"/>
            <a:fillRef idx="0"/>
            <a:effectRef idx="0"/>
            <a:fontRef idx="minor"/>
          </p:style>
        </p:sp>
        <p:sp>
          <p:nvSpPr>
            <p:cNvPr id="783" name="Google Shape;348;p38"/>
            <p:cNvSpPr/>
            <p:nvPr/>
          </p:nvSpPr>
          <p:spPr>
            <a:xfrm>
              <a:off x="7875000" y="2857680"/>
              <a:ext cx="26280" cy="55440"/>
            </a:xfrm>
            <a:custGeom>
              <a:avLst/>
              <a:gdLst/>
              <a:ahLst/>
              <a:rect l="l" t="t" r="r" b="b"/>
              <a:pathLst>
                <a:path w="915" h="1923">
                  <a:moveTo>
                    <a:pt x="95" y="0"/>
                  </a:moveTo>
                  <a:cubicBezTo>
                    <a:pt x="64" y="316"/>
                    <a:pt x="1" y="631"/>
                    <a:pt x="1" y="977"/>
                  </a:cubicBezTo>
                  <a:cubicBezTo>
                    <a:pt x="1" y="1324"/>
                    <a:pt x="64" y="1670"/>
                    <a:pt x="95" y="1922"/>
                  </a:cubicBezTo>
                  <a:lnTo>
                    <a:pt x="914" y="1922"/>
                  </a:lnTo>
                  <a:lnTo>
                    <a:pt x="914" y="0"/>
                  </a:lnTo>
                  <a:close/>
                </a:path>
              </a:pathLst>
            </a:custGeom>
            <a:solidFill>
              <a:schemeClr val="dk1"/>
            </a:solidFill>
            <a:ln w="0">
              <a:noFill/>
            </a:ln>
          </p:spPr>
          <p:style>
            <a:lnRef idx="0"/>
            <a:fillRef idx="0"/>
            <a:effectRef idx="0"/>
            <a:fontRef idx="minor"/>
          </p:style>
        </p:sp>
        <p:sp>
          <p:nvSpPr>
            <p:cNvPr id="784" name="Google Shape;349;p38"/>
            <p:cNvSpPr/>
            <p:nvPr/>
          </p:nvSpPr>
          <p:spPr>
            <a:xfrm>
              <a:off x="7925040" y="2774880"/>
              <a:ext cx="86400" cy="59040"/>
            </a:xfrm>
            <a:custGeom>
              <a:avLst/>
              <a:gdLst/>
              <a:ahLst/>
              <a:rect l="l" t="t" r="r" b="b"/>
              <a:pathLst>
                <a:path w="2994" h="2049">
                  <a:moveTo>
                    <a:pt x="1" y="1"/>
                  </a:moveTo>
                  <a:lnTo>
                    <a:pt x="1" y="32"/>
                  </a:lnTo>
                  <a:cubicBezTo>
                    <a:pt x="631" y="253"/>
                    <a:pt x="1198" y="1009"/>
                    <a:pt x="1481" y="2048"/>
                  </a:cubicBezTo>
                  <a:lnTo>
                    <a:pt x="2994" y="2048"/>
                  </a:lnTo>
                  <a:cubicBezTo>
                    <a:pt x="2426" y="946"/>
                    <a:pt x="1324" y="158"/>
                    <a:pt x="1" y="1"/>
                  </a:cubicBezTo>
                  <a:close/>
                </a:path>
              </a:pathLst>
            </a:custGeom>
            <a:solidFill>
              <a:schemeClr val="dk1"/>
            </a:solidFill>
            <a:ln w="0">
              <a:noFill/>
            </a:ln>
          </p:spPr>
          <p:style>
            <a:lnRef idx="0"/>
            <a:fillRef idx="0"/>
            <a:effectRef idx="0"/>
            <a:fontRef idx="minor"/>
          </p:style>
        </p:sp>
        <p:sp>
          <p:nvSpPr>
            <p:cNvPr id="785" name="Google Shape;350;p38"/>
            <p:cNvSpPr/>
            <p:nvPr/>
          </p:nvSpPr>
          <p:spPr>
            <a:xfrm>
              <a:off x="7924320" y="2937960"/>
              <a:ext cx="87120" cy="59040"/>
            </a:xfrm>
            <a:custGeom>
              <a:avLst/>
              <a:gdLst/>
              <a:ahLst/>
              <a:rect l="l" t="t" r="r" b="b"/>
              <a:pathLst>
                <a:path w="3025" h="2049">
                  <a:moveTo>
                    <a:pt x="1512" y="1"/>
                  </a:moveTo>
                  <a:cubicBezTo>
                    <a:pt x="1229" y="1009"/>
                    <a:pt x="662" y="1765"/>
                    <a:pt x="0" y="1986"/>
                  </a:cubicBezTo>
                  <a:lnTo>
                    <a:pt x="0" y="2049"/>
                  </a:lnTo>
                  <a:lnTo>
                    <a:pt x="32" y="2049"/>
                  </a:lnTo>
                  <a:cubicBezTo>
                    <a:pt x="1355" y="1891"/>
                    <a:pt x="2457" y="1104"/>
                    <a:pt x="3025" y="1"/>
                  </a:cubicBezTo>
                  <a:close/>
                </a:path>
              </a:pathLst>
            </a:custGeom>
            <a:solidFill>
              <a:schemeClr val="dk1"/>
            </a:solidFill>
            <a:ln w="0">
              <a:noFill/>
            </a:ln>
          </p:spPr>
          <p:style>
            <a:lnRef idx="0"/>
            <a:fillRef idx="0"/>
            <a:effectRef idx="0"/>
            <a:fontRef idx="minor"/>
          </p:style>
        </p:sp>
        <p:sp>
          <p:nvSpPr>
            <p:cNvPr id="786" name="Google Shape;351;p38"/>
            <p:cNvSpPr/>
            <p:nvPr/>
          </p:nvSpPr>
          <p:spPr>
            <a:xfrm>
              <a:off x="7813800" y="2936880"/>
              <a:ext cx="87120" cy="59760"/>
            </a:xfrm>
            <a:custGeom>
              <a:avLst/>
              <a:gdLst/>
              <a:ahLst/>
              <a:rect l="l" t="t" r="r" b="b"/>
              <a:pathLst>
                <a:path w="3026" h="2080">
                  <a:moveTo>
                    <a:pt x="1" y="0"/>
                  </a:moveTo>
                  <a:cubicBezTo>
                    <a:pt x="600" y="1166"/>
                    <a:pt x="1702" y="1954"/>
                    <a:pt x="3025" y="2080"/>
                  </a:cubicBezTo>
                  <a:lnTo>
                    <a:pt x="3025" y="2017"/>
                  </a:lnTo>
                  <a:cubicBezTo>
                    <a:pt x="2364" y="1796"/>
                    <a:pt x="1860" y="1040"/>
                    <a:pt x="1545" y="0"/>
                  </a:cubicBezTo>
                  <a:close/>
                </a:path>
              </a:pathLst>
            </a:custGeom>
            <a:solidFill>
              <a:schemeClr val="dk1"/>
            </a:solidFill>
            <a:ln w="0">
              <a:noFill/>
            </a:ln>
          </p:spPr>
          <p:style>
            <a:lnRef idx="0"/>
            <a:fillRef idx="0"/>
            <a:effectRef idx="0"/>
            <a:fontRef idx="minor"/>
          </p:style>
        </p:sp>
        <p:sp>
          <p:nvSpPr>
            <p:cNvPr id="787" name="Google Shape;352;p38"/>
            <p:cNvSpPr/>
            <p:nvPr/>
          </p:nvSpPr>
          <p:spPr>
            <a:xfrm>
              <a:off x="7973280" y="2857680"/>
              <a:ext cx="50760" cy="55440"/>
            </a:xfrm>
            <a:custGeom>
              <a:avLst/>
              <a:gdLst/>
              <a:ahLst/>
              <a:rect l="l" t="t" r="r" b="b"/>
              <a:pathLst>
                <a:path w="1765" h="1923">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1"/>
            </a:solidFill>
            <a:ln w="0">
              <a:noFill/>
            </a:ln>
          </p:spPr>
          <p:style>
            <a:lnRef idx="0"/>
            <a:fillRef idx="0"/>
            <a:effectRef idx="0"/>
            <a:fontRef idx="minor"/>
          </p:style>
        </p:sp>
        <p:sp>
          <p:nvSpPr>
            <p:cNvPr id="788" name="Google Shape;353;p38"/>
            <p:cNvSpPr/>
            <p:nvPr/>
          </p:nvSpPr>
          <p:spPr>
            <a:xfrm>
              <a:off x="7814880" y="2775600"/>
              <a:ext cx="87120" cy="59040"/>
            </a:xfrm>
            <a:custGeom>
              <a:avLst/>
              <a:gdLst/>
              <a:ahLst/>
              <a:rect l="l" t="t" r="r" b="b"/>
              <a:pathLst>
                <a:path w="3025" h="2048">
                  <a:moveTo>
                    <a:pt x="2993" y="0"/>
                  </a:moveTo>
                  <a:cubicBezTo>
                    <a:pt x="1702" y="158"/>
                    <a:pt x="599" y="945"/>
                    <a:pt x="0" y="2048"/>
                  </a:cubicBezTo>
                  <a:lnTo>
                    <a:pt x="1544" y="2048"/>
                  </a:lnTo>
                  <a:cubicBezTo>
                    <a:pt x="1828" y="1008"/>
                    <a:pt x="2363" y="284"/>
                    <a:pt x="3025" y="32"/>
                  </a:cubicBezTo>
                  <a:lnTo>
                    <a:pt x="3025" y="0"/>
                  </a:lnTo>
                  <a:close/>
                </a:path>
              </a:pathLst>
            </a:custGeom>
            <a:solidFill>
              <a:schemeClr val="dk1"/>
            </a:solidFill>
            <a:ln w="0">
              <a:noFill/>
            </a:ln>
          </p:spPr>
          <p:style>
            <a:lnRef idx="0"/>
            <a:fillRef idx="0"/>
            <a:effectRef idx="0"/>
            <a:fontRef idx="minor"/>
          </p:style>
        </p:sp>
        <p:sp>
          <p:nvSpPr>
            <p:cNvPr id="789" name="Google Shape;354;p38"/>
            <p:cNvSpPr/>
            <p:nvPr/>
          </p:nvSpPr>
          <p:spPr>
            <a:xfrm>
              <a:off x="7925040" y="2857680"/>
              <a:ext cx="25920" cy="55440"/>
            </a:xfrm>
            <a:custGeom>
              <a:avLst/>
              <a:gdLst/>
              <a:ahLst/>
              <a:rect l="l" t="t" r="r" b="b"/>
              <a:pathLst>
                <a:path w="914" h="1923">
                  <a:moveTo>
                    <a:pt x="1" y="0"/>
                  </a:moveTo>
                  <a:lnTo>
                    <a:pt x="1" y="1922"/>
                  </a:lnTo>
                  <a:lnTo>
                    <a:pt x="851" y="1922"/>
                  </a:lnTo>
                  <a:cubicBezTo>
                    <a:pt x="883" y="1607"/>
                    <a:pt x="914" y="1292"/>
                    <a:pt x="914" y="977"/>
                  </a:cubicBezTo>
                  <a:cubicBezTo>
                    <a:pt x="914" y="662"/>
                    <a:pt x="883" y="316"/>
                    <a:pt x="851" y="0"/>
                  </a:cubicBezTo>
                  <a:close/>
                </a:path>
              </a:pathLst>
            </a:custGeom>
            <a:solidFill>
              <a:schemeClr val="dk1"/>
            </a:solidFill>
            <a:ln w="0">
              <a:noFill/>
            </a:ln>
          </p:spPr>
          <p:style>
            <a:lnRef idx="0"/>
            <a:fillRef idx="0"/>
            <a:effectRef idx="0"/>
            <a:fontRef idx="minor"/>
          </p:style>
        </p:sp>
      </p:grpSp>
      <p:grpSp>
        <p:nvGrpSpPr>
          <p:cNvPr id="790" name="Google Shape;355;p38"/>
          <p:cNvGrpSpPr/>
          <p:nvPr/>
        </p:nvGrpSpPr>
        <p:grpSpPr>
          <a:xfrm>
            <a:off x="4395960" y="4092480"/>
            <a:ext cx="351360" cy="325800"/>
            <a:chOff x="4395960" y="4092480"/>
            <a:chExt cx="351360" cy="325800"/>
          </a:xfrm>
        </p:grpSpPr>
        <p:sp>
          <p:nvSpPr>
            <p:cNvPr id="791" name="Google Shape;356;p38"/>
            <p:cNvSpPr/>
            <p:nvPr/>
          </p:nvSpPr>
          <p:spPr>
            <a:xfrm>
              <a:off x="4509000" y="4178880"/>
              <a:ext cx="238320" cy="239400"/>
            </a:xfrm>
            <a:custGeom>
              <a:avLst/>
              <a:gdLst/>
              <a:ahLst/>
              <a:rect l="l" t="t" r="r" b="b"/>
              <a:pathLst>
                <a:path w="8255" h="8287">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1"/>
            </a:solidFill>
            <a:ln w="0">
              <a:noFill/>
            </a:ln>
          </p:spPr>
          <p:style>
            <a:lnRef idx="0"/>
            <a:fillRef idx="0"/>
            <a:effectRef idx="0"/>
            <a:fontRef idx="minor"/>
          </p:style>
        </p:sp>
        <p:sp>
          <p:nvSpPr>
            <p:cNvPr id="792" name="Google Shape;357;p38"/>
            <p:cNvSpPr/>
            <p:nvPr/>
          </p:nvSpPr>
          <p:spPr>
            <a:xfrm>
              <a:off x="4397040" y="4092480"/>
              <a:ext cx="184680" cy="86400"/>
            </a:xfrm>
            <a:custGeom>
              <a:avLst/>
              <a:gdLst/>
              <a:ahLst/>
              <a:rect l="l" t="t" r="r" b="b"/>
              <a:pathLst>
                <a:path w="6396" h="2994">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1"/>
            </a:solidFill>
            <a:ln w="0">
              <a:noFill/>
            </a:ln>
          </p:spPr>
          <p:style>
            <a:lnRef idx="0"/>
            <a:fillRef idx="0"/>
            <a:effectRef idx="0"/>
            <a:fontRef idx="minor"/>
          </p:style>
        </p:sp>
        <p:sp>
          <p:nvSpPr>
            <p:cNvPr id="793" name="Google Shape;358;p38"/>
            <p:cNvSpPr/>
            <p:nvPr/>
          </p:nvSpPr>
          <p:spPr>
            <a:xfrm>
              <a:off x="4397040" y="4182480"/>
              <a:ext cx="127080" cy="68760"/>
            </a:xfrm>
            <a:custGeom>
              <a:avLst/>
              <a:gdLst/>
              <a:ahLst/>
              <a:rect l="l" t="t" r="r" b="b"/>
              <a:pathLst>
                <a:path w="4411" h="2395">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1"/>
            </a:solidFill>
            <a:ln w="0">
              <a:noFill/>
            </a:ln>
          </p:spPr>
          <p:style>
            <a:lnRef idx="0"/>
            <a:fillRef idx="0"/>
            <a:effectRef idx="0"/>
            <a:fontRef idx="minor"/>
          </p:style>
        </p:sp>
        <p:sp>
          <p:nvSpPr>
            <p:cNvPr id="794" name="Google Shape;359;p38"/>
            <p:cNvSpPr/>
            <p:nvPr/>
          </p:nvSpPr>
          <p:spPr>
            <a:xfrm>
              <a:off x="4397040" y="4324680"/>
              <a:ext cx="122760" cy="68760"/>
            </a:xfrm>
            <a:custGeom>
              <a:avLst/>
              <a:gdLst/>
              <a:ahLst/>
              <a:rect l="l" t="t" r="r" b="b"/>
              <a:pathLst>
                <a:path w="4254" h="2395">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1"/>
            </a:solidFill>
            <a:ln w="0">
              <a:noFill/>
            </a:ln>
          </p:spPr>
          <p:style>
            <a:lnRef idx="0"/>
            <a:fillRef idx="0"/>
            <a:effectRef idx="0"/>
            <a:fontRef idx="minor"/>
          </p:style>
        </p:sp>
        <p:sp>
          <p:nvSpPr>
            <p:cNvPr id="795" name="Google Shape;360;p38"/>
            <p:cNvSpPr/>
            <p:nvPr/>
          </p:nvSpPr>
          <p:spPr>
            <a:xfrm>
              <a:off x="4395960" y="4253760"/>
              <a:ext cx="90000" cy="69840"/>
            </a:xfrm>
            <a:custGeom>
              <a:avLst/>
              <a:gdLst/>
              <a:ahLst/>
              <a:rect l="l" t="t" r="r" b="b"/>
              <a:pathLst>
                <a:path w="3120" h="2427">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1"/>
            </a:solidFill>
            <a:ln w="0">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6" name="PlaceHolder 1"/>
          <p:cNvSpPr>
            <a:spLocks noGrp="1"/>
          </p:cNvSpPr>
          <p:nvPr>
            <p:ph type="title"/>
          </p:nvPr>
        </p:nvSpPr>
        <p:spPr>
          <a:xfrm>
            <a:off x="720000" y="444960"/>
            <a:ext cx="7703640" cy="572400"/>
          </a:xfrm>
          <a:prstGeom prst="rect">
            <a:avLst/>
          </a:prstGeom>
          <a:noFill/>
          <a:ln w="0">
            <a:noFill/>
          </a:ln>
        </p:spPr>
        <p:txBody>
          <a:bodyPr tIns="91440" bIns="91440" anchor="t">
            <a:noAutofit/>
          </a:bodyPr>
          <a:p>
            <a:pPr>
              <a:lnSpc>
                <a:spcPct val="100000"/>
              </a:lnSpc>
              <a:buNone/>
              <a:tabLst>
                <a:tab algn="l" pos="0"/>
              </a:tabLst>
            </a:pPr>
            <a:r>
              <a:rPr b="0" lang="en" sz="3500" spc="-1" strike="noStrike">
                <a:solidFill>
                  <a:srgbClr val="310041"/>
                </a:solidFill>
                <a:latin typeface="Playfair Display SemiBold"/>
                <a:ea typeface="Playfair Display SemiBold"/>
              </a:rPr>
              <a:t>Resources</a:t>
            </a:r>
            <a:endParaRPr b="0" lang="en-US" sz="3500" spc="-1" strike="noStrike">
              <a:solidFill>
                <a:srgbClr val="000000"/>
              </a:solidFill>
              <a:latin typeface="Arial"/>
            </a:endParaRPr>
          </a:p>
        </p:txBody>
      </p:sp>
      <p:sp>
        <p:nvSpPr>
          <p:cNvPr id="797" name="PlaceHolder 2"/>
          <p:cNvSpPr>
            <a:spLocks noGrp="1"/>
          </p:cNvSpPr>
          <p:nvPr>
            <p:ph/>
          </p:nvPr>
        </p:nvSpPr>
        <p:spPr>
          <a:xfrm>
            <a:off x="713160" y="1113840"/>
            <a:ext cx="7717320" cy="3489840"/>
          </a:xfrm>
          <a:prstGeom prst="rect">
            <a:avLst/>
          </a:prstGeom>
          <a:noFill/>
          <a:ln w="0">
            <a:noFill/>
          </a:ln>
        </p:spPr>
        <p:txBody>
          <a:bodyPr tIns="91440" bIns="91440" anchor="t">
            <a:noAutofit/>
          </a:bodyPr>
          <a:p>
            <a:pPr>
              <a:lnSpc>
                <a:spcPct val="100000"/>
              </a:lnSpc>
              <a:buNone/>
              <a:tabLst>
                <a:tab algn="l" pos="0"/>
              </a:tabLst>
            </a:pPr>
            <a:r>
              <a:rPr b="0" lang="en" sz="1200" spc="-1" strike="noStrike">
                <a:solidFill>
                  <a:srgbClr val="310041"/>
                </a:solidFill>
                <a:latin typeface="Lato"/>
                <a:ea typeface="Lato"/>
              </a:rPr>
              <a:t>Did you like the resources on this template? Get them for free at our other websites:</a:t>
            </a:r>
            <a:endParaRPr b="0" lang="en-US" sz="1200" spc="-1" strike="noStrike">
              <a:solidFill>
                <a:srgbClr val="000000"/>
              </a:solidFill>
              <a:latin typeface="Arial"/>
            </a:endParaRPr>
          </a:p>
          <a:p>
            <a:pPr>
              <a:lnSpc>
                <a:spcPct val="100000"/>
              </a:lnSpc>
              <a:spcBef>
                <a:spcPts val="1599"/>
              </a:spcBef>
              <a:buNone/>
              <a:tabLst>
                <a:tab algn="l" pos="0"/>
              </a:tabLst>
            </a:pPr>
            <a:r>
              <a:rPr b="0" i="1" lang="en" sz="2400" spc="-1" strike="noStrike">
                <a:solidFill>
                  <a:srgbClr val="310041"/>
                </a:solidFill>
                <a:latin typeface="Playfair Display SemiBold"/>
                <a:ea typeface="Playfair Display SemiBold"/>
              </a:rPr>
              <a:t>Vectors:</a:t>
            </a:r>
            <a:endParaRPr b="0" lang="en-US" sz="2400" spc="-1" strike="noStrike">
              <a:solidFill>
                <a:srgbClr val="000000"/>
              </a:solidFill>
              <a:latin typeface="Arial"/>
            </a:endParaRPr>
          </a:p>
          <a:p>
            <a:pPr marL="457200" indent="-304920">
              <a:lnSpc>
                <a:spcPct val="100000"/>
              </a:lnSpc>
              <a:spcBef>
                <a:spcPts val="300"/>
              </a:spcBef>
              <a:buClr>
                <a:srgbClr val="310041"/>
              </a:buClr>
              <a:buFont typeface="Lato"/>
              <a:buChar char="●"/>
              <a:tabLst>
                <a:tab algn="l" pos="0"/>
              </a:tabLst>
            </a:pPr>
            <a:r>
              <a:rPr b="0" lang="en" sz="1200" spc="-1" strike="noStrike" u="sng">
                <a:solidFill>
                  <a:srgbClr val="191919"/>
                </a:solidFill>
                <a:uFillTx/>
                <a:latin typeface="Lato"/>
                <a:ea typeface="Lato"/>
                <a:hlinkClick r:id="rId1"/>
              </a:rPr>
              <a:t>Gradient abstract blurred cover collection</a:t>
            </a:r>
            <a:endParaRPr b="0" lang="en-US" sz="1200" spc="-1" strike="noStrike">
              <a:solidFill>
                <a:srgbClr val="000000"/>
              </a:solidFill>
              <a:latin typeface="Arial"/>
            </a:endParaRPr>
          </a:p>
          <a:p>
            <a:pPr>
              <a:lnSpc>
                <a:spcPct val="100000"/>
              </a:lnSpc>
              <a:spcBef>
                <a:spcPts val="1001"/>
              </a:spcBef>
              <a:buNone/>
              <a:tabLst>
                <a:tab algn="l" pos="0"/>
              </a:tabLst>
            </a:pPr>
            <a:r>
              <a:rPr b="0" i="1" lang="en" sz="2400" spc="-1" strike="noStrike">
                <a:solidFill>
                  <a:srgbClr val="310041"/>
                </a:solidFill>
                <a:latin typeface="Playfair Display SemiBold"/>
                <a:ea typeface="Playfair Display SemiBold"/>
              </a:rPr>
              <a:t>Photos:</a:t>
            </a:r>
            <a:endParaRPr b="0" lang="en-US" sz="2400" spc="-1" strike="noStrike">
              <a:solidFill>
                <a:srgbClr val="000000"/>
              </a:solidFill>
              <a:latin typeface="Arial"/>
            </a:endParaRPr>
          </a:p>
          <a:p>
            <a:pPr marL="457200" indent="-304920">
              <a:lnSpc>
                <a:spcPct val="100000"/>
              </a:lnSpc>
              <a:spcBef>
                <a:spcPts val="300"/>
              </a:spcBef>
              <a:buClr>
                <a:srgbClr val="310041"/>
              </a:buClr>
              <a:buFont typeface="Lato"/>
              <a:buChar char="●"/>
              <a:tabLst>
                <a:tab algn="l" pos="0"/>
              </a:tabLst>
            </a:pPr>
            <a:r>
              <a:rPr b="0" lang="en" sz="1200" spc="-1" strike="noStrike" u="sng">
                <a:solidFill>
                  <a:srgbClr val="191919"/>
                </a:solidFill>
                <a:uFillTx/>
                <a:latin typeface="Lato"/>
                <a:ea typeface="Lato"/>
                <a:hlinkClick r:id="rId2"/>
              </a:rPr>
              <a:t>Lavender over the closed notebook and two felt-tip pens on pink background</a:t>
            </a:r>
            <a:endParaRPr b="0" lang="en-US" sz="1200" spc="-1" strike="noStrike">
              <a:solidFill>
                <a:srgbClr val="000000"/>
              </a:solidFill>
              <a:latin typeface="Arial"/>
            </a:endParaRPr>
          </a:p>
          <a:p>
            <a:pPr marL="457200" indent="-304920">
              <a:lnSpc>
                <a:spcPct val="100000"/>
              </a:lnSpc>
              <a:buClr>
                <a:srgbClr val="310041"/>
              </a:buClr>
              <a:buFont typeface="Lato"/>
              <a:buChar char="●"/>
              <a:tabLst>
                <a:tab algn="l" pos="0"/>
              </a:tabLst>
            </a:pPr>
            <a:r>
              <a:rPr b="0" lang="en" sz="1200" spc="-1" strike="noStrike" u="sng">
                <a:solidFill>
                  <a:srgbClr val="191919"/>
                </a:solidFill>
                <a:uFillTx/>
                <a:latin typeface="Lato"/>
                <a:ea typeface="Lato"/>
                <a:hlinkClick r:id="rId3"/>
              </a:rPr>
              <a:t>White keyboard and cellphone with stationery on white background</a:t>
            </a:r>
            <a:endParaRPr b="0" lang="en-US" sz="1200" spc="-1" strike="noStrike">
              <a:solidFill>
                <a:srgbClr val="000000"/>
              </a:solidFill>
              <a:latin typeface="Arial"/>
            </a:endParaRPr>
          </a:p>
          <a:p>
            <a:pPr marL="457200" indent="-304920">
              <a:lnSpc>
                <a:spcPct val="100000"/>
              </a:lnSpc>
              <a:buClr>
                <a:srgbClr val="310041"/>
              </a:buClr>
              <a:buFont typeface="Lato"/>
              <a:buChar char="●"/>
              <a:tabLst>
                <a:tab algn="l" pos="0"/>
              </a:tabLst>
            </a:pPr>
            <a:r>
              <a:rPr b="0" lang="en" sz="1200" spc="-1" strike="noStrike" u="sng">
                <a:solidFill>
                  <a:srgbClr val="191919"/>
                </a:solidFill>
                <a:uFillTx/>
                <a:latin typeface="Lato"/>
                <a:ea typeface="Lato"/>
                <a:hlinkClick r:id="rId4"/>
              </a:rPr>
              <a:t>Stationery arrangement with notepad and phone mock-up</a:t>
            </a:r>
            <a:endParaRPr b="0" lang="en-US"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798" name="PlaceHolder 1"/>
          <p:cNvSpPr>
            <a:spLocks noGrp="1"/>
          </p:cNvSpPr>
          <p:nvPr>
            <p:ph type="title"/>
          </p:nvPr>
        </p:nvSpPr>
        <p:spPr>
          <a:xfrm>
            <a:off x="723600" y="511200"/>
            <a:ext cx="7696800" cy="482040"/>
          </a:xfrm>
          <a:prstGeom prst="rect">
            <a:avLst/>
          </a:prstGeom>
          <a:noFill/>
          <a:ln w="0">
            <a:noFill/>
          </a:ln>
        </p:spPr>
        <p:txBody>
          <a:bodyPr tIns="91440" bIns="91440" anchor="t">
            <a:noAutofit/>
          </a:bodyPr>
          <a:p>
            <a:pPr algn="ctr">
              <a:lnSpc>
                <a:spcPct val="100000"/>
              </a:lnSpc>
              <a:buNone/>
              <a:tabLst>
                <a:tab algn="l" pos="0"/>
              </a:tabLst>
            </a:pPr>
            <a:r>
              <a:rPr b="0" lang="en" sz="2400" spc="-1" strike="noStrike">
                <a:solidFill>
                  <a:srgbClr val="ffffff"/>
                </a:solidFill>
                <a:latin typeface="Arial"/>
                <a:ea typeface="Arial"/>
              </a:rPr>
              <a:t>Instructions for use</a:t>
            </a:r>
            <a:endParaRPr b="0" lang="en-US" sz="2400" spc="-1" strike="noStrike">
              <a:solidFill>
                <a:srgbClr val="000000"/>
              </a:solidFill>
              <a:latin typeface="Arial"/>
            </a:endParaRPr>
          </a:p>
        </p:txBody>
      </p:sp>
      <p:sp>
        <p:nvSpPr>
          <p:cNvPr id="799" name="Google Shape;372;p40"/>
          <p:cNvSpPr/>
          <p:nvPr/>
        </p:nvSpPr>
        <p:spPr>
          <a:xfrm>
            <a:off x="723240" y="1188000"/>
            <a:ext cx="7696800" cy="3444120"/>
          </a:xfrm>
          <a:prstGeom prst="rect">
            <a:avLst/>
          </a:prstGeom>
          <a:noFill/>
          <a:ln w="0">
            <a:noFill/>
          </a:ln>
        </p:spPr>
        <p:style>
          <a:lnRef idx="0"/>
          <a:fillRef idx="0"/>
          <a:effectRef idx="0"/>
          <a:fontRef idx="minor"/>
        </p:style>
        <p:txBody>
          <a:bodyPr tIns="91440" bIns="91440" anchor="t">
            <a:noAutofit/>
          </a:bodyPr>
          <a:p>
            <a:pPr>
              <a:lnSpc>
                <a:spcPct val="100000"/>
              </a:lnSpc>
              <a:buNone/>
              <a:tabLst>
                <a:tab algn="l" pos="0"/>
              </a:tabLst>
            </a:pPr>
            <a:r>
              <a:rPr b="0" lang="en" sz="1100" spc="-1" strike="noStrike">
                <a:solidFill>
                  <a:srgbClr val="ffffff"/>
                </a:solidFill>
                <a:latin typeface="Arial"/>
                <a:ea typeface="Arial"/>
              </a:rPr>
              <a:t>If you have a free account, in order to use this template, you must credit </a:t>
            </a:r>
            <a:r>
              <a:rPr b="1" lang="en" sz="1100" spc="-1" strike="noStrike" u="sng">
                <a:solidFill>
                  <a:srgbClr val="869fb2"/>
                </a:solidFill>
                <a:uFillTx/>
                <a:latin typeface="Arial"/>
                <a:ea typeface="Arial"/>
                <a:hlinkClick r:id="rId1"/>
              </a:rPr>
              <a:t>Slidesgo</a:t>
            </a:r>
            <a:r>
              <a:rPr b="1" lang="en" sz="1100" spc="-1" strike="noStrike">
                <a:solidFill>
                  <a:srgbClr val="869fb2"/>
                </a:solidFill>
                <a:latin typeface="Arial"/>
                <a:ea typeface="Arial"/>
              </a:rPr>
              <a:t> </a:t>
            </a:r>
            <a:r>
              <a:rPr b="0" lang="en" sz="1100" spc="-1" strike="noStrike">
                <a:solidFill>
                  <a:srgbClr val="ffffff"/>
                </a:solidFill>
                <a:latin typeface="Arial"/>
                <a:ea typeface="Arial"/>
              </a:rPr>
              <a:t>by keeping the </a:t>
            </a:r>
            <a:r>
              <a:rPr b="1" lang="en" sz="1100" spc="-1" strike="noStrike" u="sng">
                <a:solidFill>
                  <a:srgbClr val="869fb2"/>
                </a:solidFill>
                <a:uFillTx/>
                <a:latin typeface="Arial"/>
                <a:ea typeface="Arial"/>
                <a:hlinkClick r:id="rId2"/>
              </a:rPr>
              <a:t>Thanks</a:t>
            </a:r>
            <a:r>
              <a:rPr b="1" lang="en" sz="1100" spc="-1" strike="noStrike">
                <a:solidFill>
                  <a:srgbClr val="869fb2"/>
                </a:solidFill>
                <a:latin typeface="Arial"/>
                <a:ea typeface="Arial"/>
              </a:rPr>
              <a:t> </a:t>
            </a:r>
            <a:r>
              <a:rPr b="0" lang="en" sz="1100" spc="-1" strike="noStrike">
                <a:solidFill>
                  <a:srgbClr val="ffffff"/>
                </a:solidFill>
                <a:latin typeface="Arial"/>
                <a:ea typeface="Arial"/>
              </a:rPr>
              <a:t>slide. Please refer to the next slide to read the instructions for premium users.</a:t>
            </a:r>
            <a:endParaRPr b="0" lang="en-US" sz="1100" spc="-1" strike="noStrike">
              <a:latin typeface="Arial"/>
            </a:endParaRPr>
          </a:p>
          <a:p>
            <a:pPr>
              <a:lnSpc>
                <a:spcPct val="100000"/>
              </a:lnSpc>
              <a:spcBef>
                <a:spcPts val="1001"/>
              </a:spcBef>
              <a:buNone/>
              <a:tabLst>
                <a:tab algn="l" pos="0"/>
              </a:tabLst>
            </a:pPr>
            <a:r>
              <a:rPr b="1" lang="en" sz="1100" spc="-1" strike="noStrike">
                <a:solidFill>
                  <a:srgbClr val="869fb2"/>
                </a:solidFill>
                <a:latin typeface="Arial"/>
                <a:ea typeface="Arial"/>
              </a:rPr>
              <a:t>As a Free user, you are allowed to:</a:t>
            </a:r>
            <a:endParaRPr b="0" lang="en-US" sz="1100" spc="-1" strike="noStrike">
              <a:latin typeface="Arial"/>
            </a:endParaRPr>
          </a:p>
          <a:p>
            <a:pPr marL="457200" indent="-298440">
              <a:lnSpc>
                <a:spcPct val="100000"/>
              </a:lnSpc>
              <a:spcBef>
                <a:spcPts val="400"/>
              </a:spcBef>
              <a:buClr>
                <a:srgbClr val="ffffff"/>
              </a:buClr>
              <a:buFont typeface="Arial"/>
              <a:buChar char="●"/>
              <a:tabLst>
                <a:tab algn="l" pos="0"/>
              </a:tabLst>
            </a:pPr>
            <a:r>
              <a:rPr b="0" lang="en" sz="1100" spc="-1" strike="noStrike">
                <a:solidFill>
                  <a:srgbClr val="ffffff"/>
                </a:solidFill>
                <a:latin typeface="Arial"/>
                <a:ea typeface="Arial"/>
              </a:rPr>
              <a:t>Modify this template.</a:t>
            </a:r>
            <a:endParaRPr b="0" lang="en-US" sz="1100" spc="-1" strike="noStrike">
              <a:latin typeface="Arial"/>
            </a:endParaRPr>
          </a:p>
          <a:p>
            <a:pPr marL="457200" indent="-298440">
              <a:lnSpc>
                <a:spcPct val="100000"/>
              </a:lnSpc>
              <a:buClr>
                <a:srgbClr val="ffffff"/>
              </a:buClr>
              <a:buFont typeface="Arial"/>
              <a:buChar char="●"/>
              <a:tabLst>
                <a:tab algn="l" pos="0"/>
              </a:tabLst>
            </a:pPr>
            <a:r>
              <a:rPr b="0" lang="en" sz="1100" spc="-1" strike="noStrike">
                <a:solidFill>
                  <a:srgbClr val="ffffff"/>
                </a:solidFill>
                <a:latin typeface="Arial"/>
                <a:ea typeface="Arial"/>
              </a:rPr>
              <a:t>Use it for both personal and commercial projects.</a:t>
            </a:r>
            <a:endParaRPr b="0" lang="en-US" sz="1100" spc="-1" strike="noStrike">
              <a:latin typeface="Arial"/>
            </a:endParaRPr>
          </a:p>
          <a:p>
            <a:pPr>
              <a:lnSpc>
                <a:spcPct val="100000"/>
              </a:lnSpc>
              <a:spcBef>
                <a:spcPts val="1400"/>
              </a:spcBef>
              <a:buNone/>
              <a:tabLst>
                <a:tab algn="l" pos="0"/>
              </a:tabLst>
            </a:pPr>
            <a:r>
              <a:rPr b="1" lang="en" sz="1100" spc="-1" strike="noStrike">
                <a:solidFill>
                  <a:srgbClr val="869fb2"/>
                </a:solidFill>
                <a:latin typeface="Arial"/>
                <a:ea typeface="Arial"/>
              </a:rPr>
              <a:t>You are not allowed to:</a:t>
            </a:r>
            <a:endParaRPr b="0" lang="en-US" sz="1100" spc="-1" strike="noStrike">
              <a:latin typeface="Arial"/>
            </a:endParaRPr>
          </a:p>
          <a:p>
            <a:pPr marL="457200" indent="-298440">
              <a:lnSpc>
                <a:spcPct val="100000"/>
              </a:lnSpc>
              <a:buClr>
                <a:srgbClr val="ffffff"/>
              </a:buClr>
              <a:buFont typeface="Arial"/>
              <a:buChar char="●"/>
              <a:tabLst>
                <a:tab algn="l" pos="0"/>
              </a:tabLst>
            </a:pPr>
            <a:r>
              <a:rPr b="0" lang="en" sz="1100" spc="-1" strike="noStrike">
                <a:solidFill>
                  <a:srgbClr val="ffffff"/>
                </a:solidFill>
                <a:latin typeface="Arial"/>
                <a:ea typeface="Arial"/>
              </a:rPr>
              <a:t>Sublicense, sell or rent any of Slidesgo Content (or a modified version of Slidesgo Content).</a:t>
            </a:r>
            <a:endParaRPr b="0" lang="en-US" sz="1100" spc="-1" strike="noStrike">
              <a:latin typeface="Arial"/>
            </a:endParaRPr>
          </a:p>
          <a:p>
            <a:pPr marL="457200" indent="-298440">
              <a:lnSpc>
                <a:spcPct val="100000"/>
              </a:lnSpc>
              <a:buClr>
                <a:srgbClr val="ffffff"/>
              </a:buClr>
              <a:buFont typeface="Arial"/>
              <a:buChar char="●"/>
              <a:tabLst>
                <a:tab algn="l" pos="0"/>
              </a:tabLst>
            </a:pPr>
            <a:r>
              <a:rPr b="0" lang="en" sz="1100" spc="-1" strike="noStrike">
                <a:solidFill>
                  <a:srgbClr val="ffffff"/>
                </a:solidFill>
                <a:latin typeface="Arial"/>
                <a:ea typeface="Arial"/>
              </a:rPr>
              <a:t>Distribute Slidesgo Content unless it has been expressly authorized by Slidesgo.</a:t>
            </a:r>
            <a:endParaRPr b="0" lang="en-US" sz="1100" spc="-1" strike="noStrike">
              <a:latin typeface="Arial"/>
            </a:endParaRPr>
          </a:p>
          <a:p>
            <a:pPr marL="457200" indent="-298440">
              <a:lnSpc>
                <a:spcPct val="100000"/>
              </a:lnSpc>
              <a:buClr>
                <a:srgbClr val="ffffff"/>
              </a:buClr>
              <a:buFont typeface="Arial"/>
              <a:buChar char="●"/>
              <a:tabLst>
                <a:tab algn="l" pos="0"/>
              </a:tabLst>
            </a:pPr>
            <a:r>
              <a:rPr b="0" lang="en" sz="1100" spc="-1" strike="noStrike">
                <a:solidFill>
                  <a:srgbClr val="ffffff"/>
                </a:solidFill>
                <a:latin typeface="Arial"/>
                <a:ea typeface="Arial"/>
              </a:rPr>
              <a:t>Include Slidesgo Content in an online or offline database or file.</a:t>
            </a:r>
            <a:endParaRPr b="0" lang="en-US" sz="1100" spc="-1" strike="noStrike">
              <a:latin typeface="Arial"/>
            </a:endParaRPr>
          </a:p>
          <a:p>
            <a:pPr marL="457200" indent="-298440">
              <a:lnSpc>
                <a:spcPct val="100000"/>
              </a:lnSpc>
              <a:buClr>
                <a:srgbClr val="ffffff"/>
              </a:buClr>
              <a:buFont typeface="Arial"/>
              <a:buChar char="●"/>
              <a:tabLst>
                <a:tab algn="l" pos="0"/>
              </a:tabLst>
            </a:pPr>
            <a:r>
              <a:rPr b="0" lang="en" sz="1100" spc="-1" strike="noStrike">
                <a:solidFill>
                  <a:srgbClr val="ffffff"/>
                </a:solidFill>
                <a:latin typeface="Arial"/>
                <a:ea typeface="Arial"/>
              </a:rPr>
              <a:t>Offer Slidesgo templates (or modified versions of Slidesgo templates) for download.</a:t>
            </a:r>
            <a:endParaRPr b="0" lang="en-US" sz="1100" spc="-1" strike="noStrike">
              <a:latin typeface="Arial"/>
            </a:endParaRPr>
          </a:p>
          <a:p>
            <a:pPr marL="457200" indent="-298440">
              <a:lnSpc>
                <a:spcPct val="100000"/>
              </a:lnSpc>
              <a:buClr>
                <a:srgbClr val="ffffff"/>
              </a:buClr>
              <a:buFont typeface="Arial"/>
              <a:buChar char="●"/>
              <a:tabLst>
                <a:tab algn="l" pos="0"/>
              </a:tabLst>
            </a:pPr>
            <a:r>
              <a:rPr b="0" lang="en" sz="1100" spc="-1" strike="noStrike">
                <a:solidFill>
                  <a:srgbClr val="ffffff"/>
                </a:solidFill>
                <a:latin typeface="Arial"/>
                <a:ea typeface="Arial"/>
              </a:rPr>
              <a:t>Acquire the copyright of Slidesgo Content.</a:t>
            </a:r>
            <a:endParaRPr b="0" lang="en-US" sz="1100" spc="-1" strike="noStrike">
              <a:latin typeface="Arial"/>
            </a:endParaRPr>
          </a:p>
          <a:p>
            <a:pPr>
              <a:lnSpc>
                <a:spcPct val="100000"/>
              </a:lnSpc>
              <a:buNone/>
              <a:tabLst>
                <a:tab algn="l" pos="0"/>
              </a:tabLst>
            </a:pPr>
            <a:endParaRPr b="0" lang="en-US" sz="1100" spc="-1" strike="noStrike">
              <a:latin typeface="Arial"/>
            </a:endParaRPr>
          </a:p>
          <a:p>
            <a:pPr>
              <a:lnSpc>
                <a:spcPct val="100000"/>
              </a:lnSpc>
              <a:buNone/>
              <a:tabLst>
                <a:tab algn="l" pos="0"/>
              </a:tabLst>
            </a:pPr>
            <a:endParaRPr b="0" lang="en-US" sz="1100" spc="-1" strike="noStrike">
              <a:latin typeface="Arial"/>
            </a:endParaRPr>
          </a:p>
          <a:p>
            <a:pPr>
              <a:lnSpc>
                <a:spcPct val="100000"/>
              </a:lnSpc>
              <a:buNone/>
              <a:tabLst>
                <a:tab algn="l" pos="0"/>
              </a:tabLst>
            </a:pPr>
            <a:endParaRPr b="0" lang="en-US" sz="1100" spc="-1" strike="noStrike">
              <a:latin typeface="Arial"/>
            </a:endParaRPr>
          </a:p>
          <a:p>
            <a:pPr>
              <a:lnSpc>
                <a:spcPct val="100000"/>
              </a:lnSpc>
              <a:buNone/>
              <a:tabLst>
                <a:tab algn="l" pos="0"/>
              </a:tabLst>
            </a:pPr>
            <a:endParaRPr b="0" lang="en-US" sz="1100" spc="-1" strike="noStrike">
              <a:latin typeface="Arial"/>
            </a:endParaRPr>
          </a:p>
          <a:p>
            <a:pPr algn="ctr">
              <a:lnSpc>
                <a:spcPct val="100000"/>
              </a:lnSpc>
              <a:buNone/>
              <a:tabLst>
                <a:tab algn="l" pos="0"/>
              </a:tabLst>
            </a:pPr>
            <a:r>
              <a:rPr b="0" lang="en" sz="1100" spc="-1" strike="noStrike">
                <a:solidFill>
                  <a:srgbClr val="ffffff"/>
                </a:solidFill>
                <a:latin typeface="Arial"/>
                <a:ea typeface="Arial"/>
              </a:rPr>
              <a:t>For more information about editing slides, please read our FAQs or visit our blog:</a:t>
            </a:r>
            <a:endParaRPr b="0" lang="en-US" sz="1100" spc="-1" strike="noStrike">
              <a:latin typeface="Arial"/>
            </a:endParaRPr>
          </a:p>
          <a:p>
            <a:pPr algn="ctr">
              <a:lnSpc>
                <a:spcPct val="100000"/>
              </a:lnSpc>
              <a:buNone/>
              <a:tabLst>
                <a:tab algn="l" pos="0"/>
              </a:tabLst>
            </a:pPr>
            <a:r>
              <a:rPr b="1" lang="en" sz="1100" spc="-1" strike="noStrike" u="sng">
                <a:solidFill>
                  <a:srgbClr val="869fb2"/>
                </a:solidFill>
                <a:uFillTx/>
                <a:latin typeface="Arial"/>
                <a:ea typeface="Arial"/>
                <a:hlinkClick r:id="rId3"/>
              </a:rPr>
              <a:t>https://slidesgo.com/faqs</a:t>
            </a:r>
            <a:r>
              <a:rPr b="0" lang="en" sz="1100" spc="-1" strike="noStrike">
                <a:solidFill>
                  <a:srgbClr val="ffffff"/>
                </a:solidFill>
                <a:latin typeface="Arial"/>
                <a:ea typeface="Arial"/>
              </a:rPr>
              <a:t> and </a:t>
            </a:r>
            <a:r>
              <a:rPr b="1" lang="en" sz="1100" spc="-1" strike="noStrike" u="sng">
                <a:solidFill>
                  <a:srgbClr val="869fb2"/>
                </a:solidFill>
                <a:uFillTx/>
                <a:latin typeface="Arial"/>
                <a:ea typeface="Arial"/>
                <a:hlinkClick r:id="rId4"/>
              </a:rPr>
              <a:t>https://slidesgo.com/slidesgo-school</a:t>
            </a:r>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800" name="Google Shape;377;p41"/>
          <p:cNvSpPr/>
          <p:nvPr/>
        </p:nvSpPr>
        <p:spPr>
          <a:xfrm>
            <a:off x="723600" y="1188000"/>
            <a:ext cx="7696800" cy="3444120"/>
          </a:xfrm>
          <a:prstGeom prst="rect">
            <a:avLst/>
          </a:prstGeom>
          <a:noFill/>
          <a:ln w="0">
            <a:noFill/>
          </a:ln>
        </p:spPr>
        <p:style>
          <a:lnRef idx="0"/>
          <a:fillRef idx="0"/>
          <a:effectRef idx="0"/>
          <a:fontRef idx="minor"/>
        </p:style>
        <p:txBody>
          <a:bodyPr tIns="91440" bIns="91440" anchor="t">
            <a:noAutofit/>
          </a:bodyPr>
          <a:p>
            <a:pPr>
              <a:lnSpc>
                <a:spcPct val="100000"/>
              </a:lnSpc>
              <a:buNone/>
              <a:tabLst>
                <a:tab algn="l" pos="0"/>
              </a:tabLst>
            </a:pPr>
            <a:r>
              <a:rPr b="0" lang="en" sz="1100" spc="-1" strike="noStrike">
                <a:solidFill>
                  <a:srgbClr val="ffffff"/>
                </a:solidFill>
                <a:latin typeface="Arial"/>
                <a:ea typeface="Arial"/>
              </a:rPr>
              <a:t>As a Premium user, you can use this template without attributing </a:t>
            </a:r>
            <a:r>
              <a:rPr b="1" lang="en" sz="1100" spc="-1" strike="noStrike" u="sng">
                <a:solidFill>
                  <a:srgbClr val="869fb2"/>
                </a:solidFill>
                <a:uFillTx/>
                <a:latin typeface="Arial"/>
                <a:ea typeface="Arial"/>
                <a:hlinkClick r:id="rId1"/>
              </a:rPr>
              <a:t>Slidesgo</a:t>
            </a:r>
            <a:r>
              <a:rPr b="1" lang="en" sz="1100" spc="-1" strike="noStrike">
                <a:solidFill>
                  <a:srgbClr val="869fb2"/>
                </a:solidFill>
                <a:latin typeface="Arial"/>
                <a:ea typeface="Arial"/>
              </a:rPr>
              <a:t> </a:t>
            </a:r>
            <a:r>
              <a:rPr b="0" lang="en" sz="1100" spc="-1" strike="noStrike">
                <a:solidFill>
                  <a:srgbClr val="ffffff"/>
                </a:solidFill>
                <a:latin typeface="Arial"/>
                <a:ea typeface="Arial"/>
              </a:rPr>
              <a:t>or keeping the </a:t>
            </a:r>
            <a:r>
              <a:rPr b="1" lang="en" sz="1100" spc="-1" strike="noStrike" u="sng">
                <a:solidFill>
                  <a:srgbClr val="869fb2"/>
                </a:solidFill>
                <a:uFillTx/>
                <a:latin typeface="Arial"/>
                <a:ea typeface="Arial"/>
                <a:hlinkClick r:id="rId2"/>
              </a:rPr>
              <a:t>Thanks</a:t>
            </a:r>
            <a:r>
              <a:rPr b="0" lang="en" sz="1100" spc="-1" strike="noStrike">
                <a:solidFill>
                  <a:srgbClr val="ffffff"/>
                </a:solidFill>
                <a:latin typeface="Arial"/>
                <a:ea typeface="Arial"/>
              </a:rPr>
              <a:t> slide.</a:t>
            </a:r>
            <a:endParaRPr b="0" lang="en-US" sz="1100" spc="-1" strike="noStrike">
              <a:latin typeface="Arial"/>
            </a:endParaRPr>
          </a:p>
          <a:p>
            <a:pPr>
              <a:lnSpc>
                <a:spcPct val="100000"/>
              </a:lnSpc>
              <a:spcBef>
                <a:spcPts val="1001"/>
              </a:spcBef>
              <a:buNone/>
              <a:tabLst>
                <a:tab algn="l" pos="0"/>
              </a:tabLst>
            </a:pPr>
            <a:r>
              <a:rPr b="1" lang="en" sz="1100" spc="-1" strike="noStrike">
                <a:solidFill>
                  <a:srgbClr val="869fb2"/>
                </a:solidFill>
                <a:latin typeface="Arial"/>
                <a:ea typeface="Arial"/>
              </a:rPr>
              <a:t>You are allowed to:</a:t>
            </a:r>
            <a:endParaRPr b="0" lang="en-US" sz="1100" spc="-1" strike="noStrike">
              <a:latin typeface="Arial"/>
            </a:endParaRPr>
          </a:p>
          <a:p>
            <a:pPr marL="457200" indent="-298440">
              <a:lnSpc>
                <a:spcPct val="100000"/>
              </a:lnSpc>
              <a:buClr>
                <a:srgbClr val="ffffff"/>
              </a:buClr>
              <a:buFont typeface="Arial"/>
              <a:buChar char="●"/>
              <a:tabLst>
                <a:tab algn="l" pos="0"/>
              </a:tabLst>
            </a:pPr>
            <a:r>
              <a:rPr b="0" lang="en" sz="1100" spc="-1" strike="noStrike">
                <a:solidFill>
                  <a:srgbClr val="ffffff"/>
                </a:solidFill>
                <a:latin typeface="Arial"/>
                <a:ea typeface="Arial"/>
              </a:rPr>
              <a:t>Modify this template.</a:t>
            </a:r>
            <a:endParaRPr b="0" lang="en-US" sz="1100" spc="-1" strike="noStrike">
              <a:latin typeface="Arial"/>
            </a:endParaRPr>
          </a:p>
          <a:p>
            <a:pPr marL="457200" indent="-298440">
              <a:lnSpc>
                <a:spcPct val="100000"/>
              </a:lnSpc>
              <a:buClr>
                <a:srgbClr val="ffffff"/>
              </a:buClr>
              <a:buFont typeface="Arial"/>
              <a:buChar char="●"/>
              <a:tabLst>
                <a:tab algn="l" pos="0"/>
              </a:tabLst>
            </a:pPr>
            <a:r>
              <a:rPr b="0" lang="en" sz="1100" spc="-1" strike="noStrike">
                <a:solidFill>
                  <a:srgbClr val="ffffff"/>
                </a:solidFill>
                <a:latin typeface="Arial"/>
                <a:ea typeface="Arial"/>
              </a:rPr>
              <a:t>Use it for both personal and commercial purposes.</a:t>
            </a:r>
            <a:endParaRPr b="0" lang="en-US" sz="1100" spc="-1" strike="noStrike">
              <a:latin typeface="Arial"/>
            </a:endParaRPr>
          </a:p>
          <a:p>
            <a:pPr marL="457200" indent="-298440">
              <a:lnSpc>
                <a:spcPct val="100000"/>
              </a:lnSpc>
              <a:buClr>
                <a:srgbClr val="ffffff"/>
              </a:buClr>
              <a:buFont typeface="Arial"/>
              <a:buChar char="●"/>
              <a:tabLst>
                <a:tab algn="l" pos="0"/>
              </a:tabLst>
            </a:pPr>
            <a:r>
              <a:rPr b="0" lang="en" sz="1100" spc="-1" strike="noStrike">
                <a:solidFill>
                  <a:srgbClr val="ffffff"/>
                </a:solidFill>
                <a:latin typeface="Arial"/>
                <a:ea typeface="Arial"/>
              </a:rPr>
              <a:t>Hide or delete the “Thanks” slide and the mention to Slidesgo in the credits.</a:t>
            </a:r>
            <a:endParaRPr b="0" lang="en-US" sz="1100" spc="-1" strike="noStrike">
              <a:latin typeface="Arial"/>
            </a:endParaRPr>
          </a:p>
          <a:p>
            <a:pPr marL="457200" indent="-298440">
              <a:lnSpc>
                <a:spcPct val="100000"/>
              </a:lnSpc>
              <a:buClr>
                <a:srgbClr val="ffffff"/>
              </a:buClr>
              <a:buFont typeface="Arial"/>
              <a:buChar char="●"/>
              <a:tabLst>
                <a:tab algn="l" pos="0"/>
              </a:tabLst>
            </a:pPr>
            <a:r>
              <a:rPr b="0" lang="en" sz="1100" spc="-1" strike="noStrike">
                <a:solidFill>
                  <a:srgbClr val="ffffff"/>
                </a:solidFill>
                <a:latin typeface="Arial"/>
                <a:ea typeface="Arial"/>
              </a:rPr>
              <a:t>Share this template in an editable format with people who are not part of your team.</a:t>
            </a:r>
            <a:endParaRPr b="0" lang="en-US" sz="1100" spc="-1" strike="noStrike">
              <a:latin typeface="Arial"/>
            </a:endParaRPr>
          </a:p>
          <a:p>
            <a:pPr>
              <a:lnSpc>
                <a:spcPct val="100000"/>
              </a:lnSpc>
              <a:spcBef>
                <a:spcPts val="1001"/>
              </a:spcBef>
              <a:buNone/>
              <a:tabLst>
                <a:tab algn="l" pos="0"/>
              </a:tabLst>
            </a:pPr>
            <a:r>
              <a:rPr b="1" lang="en" sz="1100" spc="-1" strike="noStrike">
                <a:solidFill>
                  <a:srgbClr val="869fb2"/>
                </a:solidFill>
                <a:latin typeface="Arial"/>
                <a:ea typeface="Arial"/>
              </a:rPr>
              <a:t>You are not allowed to:</a:t>
            </a:r>
            <a:endParaRPr b="0" lang="en-US" sz="1100" spc="-1" strike="noStrike">
              <a:latin typeface="Arial"/>
            </a:endParaRPr>
          </a:p>
          <a:p>
            <a:pPr marL="457200" indent="-298440">
              <a:lnSpc>
                <a:spcPct val="100000"/>
              </a:lnSpc>
              <a:buClr>
                <a:srgbClr val="ffffff"/>
              </a:buClr>
              <a:buFont typeface="Arial"/>
              <a:buChar char="●"/>
              <a:tabLst>
                <a:tab algn="l" pos="0"/>
              </a:tabLst>
            </a:pPr>
            <a:r>
              <a:rPr b="0" lang="en" sz="1100" spc="-1" strike="noStrike">
                <a:solidFill>
                  <a:srgbClr val="ffffff"/>
                </a:solidFill>
                <a:latin typeface="Arial"/>
                <a:ea typeface="Arial"/>
              </a:rPr>
              <a:t>Sublicense, sell or rent this Slidesgo Template (or a modified version of this Slidesgo Template).</a:t>
            </a:r>
            <a:endParaRPr b="0" lang="en-US" sz="1100" spc="-1" strike="noStrike">
              <a:latin typeface="Arial"/>
            </a:endParaRPr>
          </a:p>
          <a:p>
            <a:pPr marL="457200" indent="-298440">
              <a:lnSpc>
                <a:spcPct val="100000"/>
              </a:lnSpc>
              <a:buClr>
                <a:srgbClr val="ffffff"/>
              </a:buClr>
              <a:buFont typeface="Arial"/>
              <a:buChar char="●"/>
              <a:tabLst>
                <a:tab algn="l" pos="0"/>
              </a:tabLst>
            </a:pPr>
            <a:r>
              <a:rPr b="0" lang="en" sz="1100" spc="-1" strike="noStrike">
                <a:solidFill>
                  <a:srgbClr val="ffffff"/>
                </a:solidFill>
                <a:latin typeface="Arial"/>
                <a:ea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b="0" lang="en-US" sz="1100" spc="-1" strike="noStrike">
              <a:latin typeface="Arial"/>
            </a:endParaRPr>
          </a:p>
          <a:p>
            <a:pPr marL="457200" indent="-298440">
              <a:lnSpc>
                <a:spcPct val="100000"/>
              </a:lnSpc>
              <a:buClr>
                <a:srgbClr val="ffffff"/>
              </a:buClr>
              <a:buFont typeface="Arial"/>
              <a:buChar char="●"/>
              <a:tabLst>
                <a:tab algn="l" pos="0"/>
              </a:tabLst>
            </a:pPr>
            <a:r>
              <a:rPr b="0" lang="en" sz="1100" spc="-1" strike="noStrike">
                <a:solidFill>
                  <a:srgbClr val="ffffff"/>
                </a:solidFill>
                <a:latin typeface="Arial"/>
                <a:ea typeface="Arial"/>
              </a:rPr>
              <a:t>Use any of the elements that are part of this Slidesgo Template in an isolated and separated way from this Template.</a:t>
            </a:r>
            <a:endParaRPr b="0" lang="en-US" sz="1100" spc="-1" strike="noStrike">
              <a:latin typeface="Arial"/>
            </a:endParaRPr>
          </a:p>
          <a:p>
            <a:pPr marL="457200" indent="-298440">
              <a:lnSpc>
                <a:spcPct val="100000"/>
              </a:lnSpc>
              <a:buClr>
                <a:srgbClr val="ffffff"/>
              </a:buClr>
              <a:buFont typeface="Arial"/>
              <a:buChar char="●"/>
              <a:tabLst>
                <a:tab algn="l" pos="0"/>
              </a:tabLst>
            </a:pPr>
            <a:r>
              <a:rPr b="0" lang="en" sz="1100" spc="-1" strike="noStrike">
                <a:solidFill>
                  <a:srgbClr val="ffffff"/>
                </a:solidFill>
                <a:latin typeface="Arial"/>
                <a:ea typeface="Arial"/>
              </a:rPr>
              <a:t>Register any of the elements that are part of this template as a trademark or logo, or register it as a work in an intellectual property registry or similar.</a:t>
            </a:r>
            <a:endParaRPr b="0" lang="en-US" sz="1100" spc="-1" strike="noStrike">
              <a:latin typeface="Arial"/>
            </a:endParaRPr>
          </a:p>
          <a:p>
            <a:pPr>
              <a:lnSpc>
                <a:spcPct val="100000"/>
              </a:lnSpc>
              <a:buNone/>
              <a:tabLst>
                <a:tab algn="l" pos="0"/>
              </a:tabLst>
            </a:pPr>
            <a:endParaRPr b="0" lang="en-US" sz="1100" spc="-1" strike="noStrike">
              <a:latin typeface="Arial"/>
            </a:endParaRPr>
          </a:p>
          <a:p>
            <a:pPr algn="ctr">
              <a:lnSpc>
                <a:spcPct val="100000"/>
              </a:lnSpc>
              <a:buNone/>
              <a:tabLst>
                <a:tab algn="l" pos="0"/>
              </a:tabLst>
            </a:pPr>
            <a:r>
              <a:rPr b="0" lang="en" sz="1100" spc="-1" strike="noStrike">
                <a:solidFill>
                  <a:srgbClr val="ffffff"/>
                </a:solidFill>
                <a:latin typeface="Arial"/>
                <a:ea typeface="Arial"/>
              </a:rPr>
              <a:t>For more information about editing slides, please read our FAQs or visit our blog:</a:t>
            </a:r>
            <a:endParaRPr b="0" lang="en-US" sz="1100" spc="-1" strike="noStrike">
              <a:latin typeface="Arial"/>
            </a:endParaRPr>
          </a:p>
          <a:p>
            <a:pPr algn="ctr">
              <a:lnSpc>
                <a:spcPct val="100000"/>
              </a:lnSpc>
              <a:buNone/>
              <a:tabLst>
                <a:tab algn="l" pos="0"/>
              </a:tabLst>
            </a:pPr>
            <a:r>
              <a:rPr b="1" lang="en" sz="1100" spc="-1" strike="noStrike" u="sng">
                <a:solidFill>
                  <a:srgbClr val="869fb2"/>
                </a:solidFill>
                <a:uFillTx/>
                <a:latin typeface="Arial"/>
                <a:ea typeface="Arial"/>
                <a:hlinkClick r:id="rId3"/>
              </a:rPr>
              <a:t>https://slidesgo.com/faqs</a:t>
            </a:r>
            <a:r>
              <a:rPr b="0" lang="en" sz="1100" spc="-1" strike="noStrike">
                <a:solidFill>
                  <a:srgbClr val="ffffff"/>
                </a:solidFill>
                <a:latin typeface="Arial"/>
                <a:ea typeface="Arial"/>
              </a:rPr>
              <a:t> and </a:t>
            </a:r>
            <a:r>
              <a:rPr b="1" lang="en" sz="1100" spc="-1" strike="noStrike" u="sng">
                <a:solidFill>
                  <a:srgbClr val="869fb2"/>
                </a:solidFill>
                <a:uFillTx/>
                <a:latin typeface="Arial"/>
                <a:ea typeface="Arial"/>
                <a:hlinkClick r:id="rId4"/>
              </a:rPr>
              <a:t>https://slidesgo.com/slidesgo-school</a:t>
            </a:r>
            <a:endParaRPr b="0" lang="en-US" sz="1100" spc="-1" strike="noStrike">
              <a:latin typeface="Arial"/>
            </a:endParaRPr>
          </a:p>
        </p:txBody>
      </p:sp>
      <p:sp>
        <p:nvSpPr>
          <p:cNvPr id="801" name="PlaceHolder 1"/>
          <p:cNvSpPr>
            <a:spLocks noGrp="1"/>
          </p:cNvSpPr>
          <p:nvPr>
            <p:ph type="title"/>
          </p:nvPr>
        </p:nvSpPr>
        <p:spPr>
          <a:xfrm>
            <a:off x="723600" y="511200"/>
            <a:ext cx="7696800" cy="482040"/>
          </a:xfrm>
          <a:prstGeom prst="rect">
            <a:avLst/>
          </a:prstGeom>
          <a:noFill/>
          <a:ln w="0">
            <a:noFill/>
          </a:ln>
        </p:spPr>
        <p:txBody>
          <a:bodyPr tIns="91440" bIns="91440" anchor="t">
            <a:noAutofit/>
          </a:bodyPr>
          <a:p>
            <a:pPr algn="ctr">
              <a:lnSpc>
                <a:spcPct val="100000"/>
              </a:lnSpc>
              <a:buNone/>
              <a:tabLst>
                <a:tab algn="l" pos="0"/>
              </a:tabLst>
            </a:pPr>
            <a:r>
              <a:rPr b="0" lang="en" sz="2400" spc="-1" strike="noStrike">
                <a:solidFill>
                  <a:srgbClr val="ffffff"/>
                </a:solidFill>
                <a:latin typeface="Arial"/>
                <a:ea typeface="Arial"/>
              </a:rPr>
              <a:t>Instructions for use (premium users)</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802" name="Google Shape;383;p42"/>
          <p:cNvSpPr/>
          <p:nvPr/>
        </p:nvSpPr>
        <p:spPr>
          <a:xfrm>
            <a:off x="723240" y="1188000"/>
            <a:ext cx="7696800" cy="1465920"/>
          </a:xfrm>
          <a:prstGeom prst="rect">
            <a:avLst/>
          </a:prstGeom>
          <a:noFill/>
          <a:ln w="0">
            <a:noFill/>
          </a:ln>
        </p:spPr>
        <p:style>
          <a:lnRef idx="0"/>
          <a:fillRef idx="0"/>
          <a:effectRef idx="0"/>
          <a:fontRef idx="minor"/>
        </p:style>
        <p:txBody>
          <a:bodyPr tIns="91440" bIns="91440" anchor="t">
            <a:noAutofit/>
          </a:bodyPr>
          <a:p>
            <a:pPr algn="ctr">
              <a:lnSpc>
                <a:spcPct val="100000"/>
              </a:lnSpc>
              <a:buNone/>
              <a:tabLst>
                <a:tab algn="l" pos="0"/>
              </a:tabLst>
            </a:pPr>
            <a:r>
              <a:rPr b="0" lang="en" sz="1100" spc="-1" strike="noStrike">
                <a:solidFill>
                  <a:srgbClr val="ffffff"/>
                </a:solidFill>
                <a:latin typeface="Arial"/>
                <a:ea typeface="Arial"/>
              </a:rPr>
              <a:t>This presentation has been made using the following fonts:</a:t>
            </a:r>
            <a:endParaRPr b="0" lang="en-US" sz="1100" spc="-1" strike="noStrike">
              <a:latin typeface="Arial"/>
            </a:endParaRPr>
          </a:p>
          <a:p>
            <a:pPr algn="ctr">
              <a:lnSpc>
                <a:spcPct val="100000"/>
              </a:lnSpc>
              <a:spcBef>
                <a:spcPts val="1001"/>
              </a:spcBef>
              <a:buNone/>
              <a:tabLst>
                <a:tab algn="l" pos="0"/>
              </a:tabLst>
            </a:pPr>
            <a:r>
              <a:rPr b="1" lang="en" sz="1100" spc="-1" strike="noStrike">
                <a:solidFill>
                  <a:srgbClr val="ffffff"/>
                </a:solidFill>
                <a:latin typeface="Arial"/>
                <a:ea typeface="Arial"/>
              </a:rPr>
              <a:t>Playfair Display Semibold</a:t>
            </a:r>
            <a:endParaRPr b="0" lang="en-US" sz="1100" spc="-1" strike="noStrike">
              <a:latin typeface="Arial"/>
            </a:endParaRPr>
          </a:p>
          <a:p>
            <a:pPr algn="ctr">
              <a:lnSpc>
                <a:spcPct val="100000"/>
              </a:lnSpc>
              <a:buNone/>
              <a:tabLst>
                <a:tab algn="l" pos="0"/>
              </a:tabLst>
            </a:pPr>
            <a:r>
              <a:rPr b="0" lang="en" sz="1100" spc="-1" strike="noStrike">
                <a:solidFill>
                  <a:srgbClr val="ffffff"/>
                </a:solidFill>
                <a:latin typeface="Arial"/>
                <a:ea typeface="Arial"/>
              </a:rPr>
              <a:t>(</a:t>
            </a:r>
            <a:r>
              <a:rPr b="0" lang="en" sz="1100" spc="-1" strike="noStrike" u="sng">
                <a:solidFill>
                  <a:srgbClr val="ffffff"/>
                </a:solidFill>
                <a:uFillTx/>
                <a:latin typeface="Arial"/>
                <a:ea typeface="Arial"/>
                <a:hlinkClick r:id="rId1"/>
              </a:rPr>
              <a:t>https://fonts.google.com/specimen/Playfair+Display</a:t>
            </a:r>
            <a:r>
              <a:rPr b="0" lang="en" sz="1100" spc="-1" strike="noStrike">
                <a:solidFill>
                  <a:srgbClr val="ffffff"/>
                </a:solidFill>
                <a:latin typeface="Arial"/>
                <a:ea typeface="Arial"/>
              </a:rPr>
              <a:t>)</a:t>
            </a:r>
            <a:endParaRPr b="0" lang="en-US" sz="1100" spc="-1" strike="noStrike">
              <a:latin typeface="Arial"/>
            </a:endParaRPr>
          </a:p>
          <a:p>
            <a:pPr algn="ctr">
              <a:lnSpc>
                <a:spcPct val="100000"/>
              </a:lnSpc>
              <a:buNone/>
              <a:tabLst>
                <a:tab algn="l" pos="0"/>
              </a:tabLst>
            </a:pPr>
            <a:endParaRPr b="0" lang="en-US" sz="1100" spc="-1" strike="noStrike">
              <a:latin typeface="Arial"/>
            </a:endParaRPr>
          </a:p>
          <a:p>
            <a:pPr algn="ctr">
              <a:lnSpc>
                <a:spcPct val="100000"/>
              </a:lnSpc>
              <a:buNone/>
              <a:tabLst>
                <a:tab algn="l" pos="0"/>
              </a:tabLst>
            </a:pPr>
            <a:r>
              <a:rPr b="1" lang="en" sz="1100" spc="-1" strike="noStrike">
                <a:solidFill>
                  <a:srgbClr val="ffffff"/>
                </a:solidFill>
                <a:latin typeface="Arial"/>
                <a:ea typeface="Arial"/>
              </a:rPr>
              <a:t>Lato</a:t>
            </a:r>
            <a:endParaRPr b="0" lang="en-US" sz="1100" spc="-1" strike="noStrike">
              <a:latin typeface="Arial"/>
            </a:endParaRPr>
          </a:p>
          <a:p>
            <a:pPr algn="ctr">
              <a:lnSpc>
                <a:spcPct val="100000"/>
              </a:lnSpc>
              <a:buNone/>
              <a:tabLst>
                <a:tab algn="l" pos="0"/>
              </a:tabLst>
            </a:pPr>
            <a:r>
              <a:rPr b="0" lang="en" sz="1100" spc="-1" strike="noStrike">
                <a:solidFill>
                  <a:srgbClr val="ffffff"/>
                </a:solidFill>
                <a:latin typeface="Arial"/>
                <a:ea typeface="Arial"/>
              </a:rPr>
              <a:t>(</a:t>
            </a:r>
            <a:r>
              <a:rPr b="0" lang="en" sz="1100" spc="-1" strike="noStrike" u="sng">
                <a:solidFill>
                  <a:srgbClr val="ffffff"/>
                </a:solidFill>
                <a:uFillTx/>
                <a:latin typeface="Arial"/>
                <a:ea typeface="Arial"/>
                <a:hlinkClick r:id="rId2"/>
              </a:rPr>
              <a:t>https://fonts.google.com/specimen/Lato</a:t>
            </a:r>
            <a:r>
              <a:rPr b="0" lang="en" sz="1100" spc="-1" strike="noStrike" u="sng">
                <a:solidFill>
                  <a:srgbClr val="ffffff"/>
                </a:solidFill>
                <a:uFillTx/>
                <a:latin typeface="Arial"/>
                <a:ea typeface="Arial"/>
                <a:hlinkClick r:id="rId3"/>
              </a:rPr>
              <a:t>)</a:t>
            </a:r>
            <a:endParaRPr b="0" lang="en-US" sz="1100" spc="-1" strike="noStrike">
              <a:latin typeface="Arial"/>
            </a:endParaRPr>
          </a:p>
          <a:p>
            <a:pPr>
              <a:lnSpc>
                <a:spcPct val="100000"/>
              </a:lnSpc>
              <a:buNone/>
              <a:tabLst>
                <a:tab algn="l" pos="0"/>
              </a:tabLst>
            </a:pPr>
            <a:endParaRPr b="0" lang="en-US" sz="1100" spc="-1" strike="noStrike">
              <a:latin typeface="Arial"/>
            </a:endParaRPr>
          </a:p>
        </p:txBody>
      </p:sp>
      <p:sp>
        <p:nvSpPr>
          <p:cNvPr id="803" name="PlaceHolder 1"/>
          <p:cNvSpPr>
            <a:spLocks noGrp="1"/>
          </p:cNvSpPr>
          <p:nvPr>
            <p:ph type="title"/>
          </p:nvPr>
        </p:nvSpPr>
        <p:spPr>
          <a:xfrm>
            <a:off x="723600" y="511200"/>
            <a:ext cx="7696800" cy="482040"/>
          </a:xfrm>
          <a:prstGeom prst="rect">
            <a:avLst/>
          </a:prstGeom>
          <a:noFill/>
          <a:ln w="0">
            <a:noFill/>
          </a:ln>
        </p:spPr>
        <p:txBody>
          <a:bodyPr tIns="91440" bIns="91440" anchor="t">
            <a:noAutofit/>
          </a:bodyPr>
          <a:p>
            <a:pPr algn="ctr">
              <a:lnSpc>
                <a:spcPct val="100000"/>
              </a:lnSpc>
              <a:buNone/>
              <a:tabLst>
                <a:tab algn="l" pos="0"/>
              </a:tabLst>
            </a:pPr>
            <a:r>
              <a:rPr b="0" lang="en" sz="2400" spc="-1" strike="noStrike">
                <a:solidFill>
                  <a:srgbClr val="ffffff"/>
                </a:solidFill>
                <a:latin typeface="Arial"/>
                <a:ea typeface="Arial"/>
              </a:rPr>
              <a:t>Fonts &amp; colors used</a:t>
            </a:r>
            <a:endParaRPr b="0" lang="en-US" sz="2400" spc="-1" strike="noStrike">
              <a:solidFill>
                <a:srgbClr val="000000"/>
              </a:solidFill>
              <a:latin typeface="Arial"/>
            </a:endParaRPr>
          </a:p>
        </p:txBody>
      </p:sp>
      <p:sp>
        <p:nvSpPr>
          <p:cNvPr id="804" name="Google Shape;385;p42"/>
          <p:cNvSpPr/>
          <p:nvPr/>
        </p:nvSpPr>
        <p:spPr>
          <a:xfrm>
            <a:off x="2050200" y="2947320"/>
            <a:ext cx="790920" cy="753840"/>
          </a:xfrm>
          <a:prstGeom prst="roundRect">
            <a:avLst>
              <a:gd name="adj" fmla="val 16667"/>
            </a:avLst>
          </a:prstGeom>
          <a:solidFill>
            <a:srgbClr val="310041"/>
          </a:solidFill>
          <a:ln w="9525">
            <a:solidFill>
              <a:srgbClr val="ffffff"/>
            </a:solidFill>
            <a:round/>
          </a:ln>
        </p:spPr>
        <p:style>
          <a:lnRef idx="0"/>
          <a:fillRef idx="0"/>
          <a:effectRef idx="0"/>
          <a:fontRef idx="minor"/>
        </p:style>
        <p:txBody>
          <a:bodyPr/>
          <a:p/>
        </p:txBody>
      </p:sp>
      <p:sp>
        <p:nvSpPr>
          <p:cNvPr id="805" name="Google Shape;386;p42"/>
          <p:cNvSpPr/>
          <p:nvPr/>
        </p:nvSpPr>
        <p:spPr>
          <a:xfrm>
            <a:off x="3116880" y="2947320"/>
            <a:ext cx="790920" cy="753840"/>
          </a:xfrm>
          <a:prstGeom prst="roundRect">
            <a:avLst>
              <a:gd name="adj" fmla="val 16667"/>
            </a:avLst>
          </a:prstGeom>
          <a:solidFill>
            <a:srgbClr val="ffffff"/>
          </a:solidFill>
          <a:ln w="9525">
            <a:solidFill>
              <a:srgbClr val="ffffff"/>
            </a:solidFill>
            <a:round/>
          </a:ln>
        </p:spPr>
        <p:style>
          <a:lnRef idx="0"/>
          <a:fillRef idx="0"/>
          <a:effectRef idx="0"/>
          <a:fontRef idx="minor"/>
        </p:style>
        <p:txBody>
          <a:bodyPr/>
          <a:p/>
        </p:txBody>
      </p:sp>
      <p:sp>
        <p:nvSpPr>
          <p:cNvPr id="806" name="Google Shape;387;p42"/>
          <p:cNvSpPr/>
          <p:nvPr/>
        </p:nvSpPr>
        <p:spPr>
          <a:xfrm>
            <a:off x="4178880" y="2947320"/>
            <a:ext cx="790920" cy="753840"/>
          </a:xfrm>
          <a:prstGeom prst="roundRect">
            <a:avLst>
              <a:gd name="adj" fmla="val 16667"/>
            </a:avLst>
          </a:prstGeom>
          <a:solidFill>
            <a:srgbClr val="7e6395"/>
          </a:solidFill>
          <a:ln w="9525">
            <a:solidFill>
              <a:srgbClr val="ffffff"/>
            </a:solidFill>
            <a:round/>
          </a:ln>
        </p:spPr>
        <p:style>
          <a:lnRef idx="0"/>
          <a:fillRef idx="0"/>
          <a:effectRef idx="0"/>
          <a:fontRef idx="minor"/>
        </p:style>
        <p:txBody>
          <a:bodyPr/>
          <a:p/>
        </p:txBody>
      </p:sp>
      <p:sp>
        <p:nvSpPr>
          <p:cNvPr id="807" name="Google Shape;388;p42"/>
          <p:cNvSpPr/>
          <p:nvPr/>
        </p:nvSpPr>
        <p:spPr>
          <a:xfrm>
            <a:off x="2050200" y="3104280"/>
            <a:ext cx="790920" cy="439920"/>
          </a:xfrm>
          <a:prstGeom prst="rect">
            <a:avLst/>
          </a:prstGeom>
          <a:noFill/>
          <a:ln w="0">
            <a:noFill/>
          </a:ln>
        </p:spPr>
        <p:style>
          <a:lnRef idx="0"/>
          <a:fillRef idx="0"/>
          <a:effectRef idx="0"/>
          <a:fontRef idx="minor"/>
        </p:style>
        <p:txBody>
          <a:bodyPr tIns="91440" bIns="91440" anchor="ctr">
            <a:noAutofit/>
          </a:bodyPr>
          <a:p>
            <a:pPr algn="ctr">
              <a:lnSpc>
                <a:spcPct val="100000"/>
              </a:lnSpc>
              <a:buNone/>
              <a:tabLst>
                <a:tab algn="l" pos="0"/>
              </a:tabLst>
            </a:pPr>
            <a:r>
              <a:rPr b="0" lang="en" sz="1000" spc="-1" strike="noStrike">
                <a:solidFill>
                  <a:srgbClr val="ffffff"/>
                </a:solidFill>
                <a:latin typeface="Arial"/>
                <a:ea typeface="Arial"/>
              </a:rPr>
              <a:t>#310041</a:t>
            </a:r>
            <a:endParaRPr b="0" lang="en-US" sz="1000" spc="-1" strike="noStrike">
              <a:latin typeface="Arial"/>
            </a:endParaRPr>
          </a:p>
        </p:txBody>
      </p:sp>
      <p:sp>
        <p:nvSpPr>
          <p:cNvPr id="808" name="Google Shape;389;p42"/>
          <p:cNvSpPr/>
          <p:nvPr/>
        </p:nvSpPr>
        <p:spPr>
          <a:xfrm>
            <a:off x="3116880" y="3104280"/>
            <a:ext cx="790920" cy="439920"/>
          </a:xfrm>
          <a:prstGeom prst="rect">
            <a:avLst/>
          </a:prstGeom>
          <a:noFill/>
          <a:ln w="0">
            <a:noFill/>
          </a:ln>
        </p:spPr>
        <p:style>
          <a:lnRef idx="0"/>
          <a:fillRef idx="0"/>
          <a:effectRef idx="0"/>
          <a:fontRef idx="minor"/>
        </p:style>
        <p:txBody>
          <a:bodyPr tIns="91440" bIns="91440" anchor="ctr">
            <a:noAutofit/>
          </a:bodyPr>
          <a:p>
            <a:pPr algn="ctr">
              <a:lnSpc>
                <a:spcPct val="100000"/>
              </a:lnSpc>
              <a:buNone/>
              <a:tabLst>
                <a:tab algn="l" pos="0"/>
              </a:tabLst>
            </a:pPr>
            <a:r>
              <a:rPr b="0" lang="en" sz="1000" spc="-1" strike="noStrike">
                <a:solidFill>
                  <a:srgbClr val="0e2a47"/>
                </a:solidFill>
                <a:latin typeface="Arial"/>
                <a:ea typeface="Arial"/>
              </a:rPr>
              <a:t>#ffffff</a:t>
            </a:r>
            <a:endParaRPr b="0" lang="en-US" sz="1000" spc="-1" strike="noStrike">
              <a:latin typeface="Arial"/>
            </a:endParaRPr>
          </a:p>
        </p:txBody>
      </p:sp>
      <p:sp>
        <p:nvSpPr>
          <p:cNvPr id="809" name="Google Shape;390;p42"/>
          <p:cNvSpPr/>
          <p:nvPr/>
        </p:nvSpPr>
        <p:spPr>
          <a:xfrm>
            <a:off x="4178880" y="3104280"/>
            <a:ext cx="790920" cy="439920"/>
          </a:xfrm>
          <a:prstGeom prst="rect">
            <a:avLst/>
          </a:prstGeom>
          <a:noFill/>
          <a:ln w="0">
            <a:noFill/>
          </a:ln>
        </p:spPr>
        <p:style>
          <a:lnRef idx="0"/>
          <a:fillRef idx="0"/>
          <a:effectRef idx="0"/>
          <a:fontRef idx="minor"/>
        </p:style>
        <p:txBody>
          <a:bodyPr tIns="91440" bIns="91440" anchor="ctr">
            <a:noAutofit/>
          </a:bodyPr>
          <a:p>
            <a:pPr algn="ctr">
              <a:lnSpc>
                <a:spcPct val="100000"/>
              </a:lnSpc>
              <a:buNone/>
              <a:tabLst>
                <a:tab algn="l" pos="0"/>
              </a:tabLst>
            </a:pPr>
            <a:r>
              <a:rPr b="0" lang="en" sz="1000" spc="-1" strike="noStrike">
                <a:solidFill>
                  <a:srgbClr val="ffffff"/>
                </a:solidFill>
                <a:latin typeface="Arial"/>
                <a:ea typeface="Arial"/>
              </a:rPr>
              <a:t>#7e6395</a:t>
            </a:r>
            <a:endParaRPr b="0" lang="en-US" sz="1000" spc="-1" strike="noStrike">
              <a:latin typeface="Arial"/>
            </a:endParaRPr>
          </a:p>
        </p:txBody>
      </p:sp>
      <p:sp>
        <p:nvSpPr>
          <p:cNvPr id="810" name="Google Shape;391;p42"/>
          <p:cNvSpPr/>
          <p:nvPr/>
        </p:nvSpPr>
        <p:spPr>
          <a:xfrm>
            <a:off x="5240520" y="2947320"/>
            <a:ext cx="790920" cy="753840"/>
          </a:xfrm>
          <a:prstGeom prst="roundRect">
            <a:avLst>
              <a:gd name="adj" fmla="val 16667"/>
            </a:avLst>
          </a:prstGeom>
          <a:solidFill>
            <a:srgbClr val="b2a6ce"/>
          </a:solidFill>
          <a:ln w="9525">
            <a:solidFill>
              <a:srgbClr val="ffffff"/>
            </a:solidFill>
            <a:round/>
          </a:ln>
        </p:spPr>
        <p:style>
          <a:lnRef idx="0"/>
          <a:fillRef idx="0"/>
          <a:effectRef idx="0"/>
          <a:fontRef idx="minor"/>
        </p:style>
        <p:txBody>
          <a:bodyPr/>
          <a:p/>
        </p:txBody>
      </p:sp>
      <p:sp>
        <p:nvSpPr>
          <p:cNvPr id="811" name="Google Shape;392;p42"/>
          <p:cNvSpPr/>
          <p:nvPr/>
        </p:nvSpPr>
        <p:spPr>
          <a:xfrm>
            <a:off x="5240520" y="3104280"/>
            <a:ext cx="790920" cy="439920"/>
          </a:xfrm>
          <a:prstGeom prst="rect">
            <a:avLst/>
          </a:prstGeom>
          <a:noFill/>
          <a:ln w="0">
            <a:noFill/>
          </a:ln>
        </p:spPr>
        <p:style>
          <a:lnRef idx="0"/>
          <a:fillRef idx="0"/>
          <a:effectRef idx="0"/>
          <a:fontRef idx="minor"/>
        </p:style>
        <p:txBody>
          <a:bodyPr tIns="91440" bIns="91440" anchor="ctr">
            <a:noAutofit/>
          </a:bodyPr>
          <a:p>
            <a:pPr algn="ctr">
              <a:lnSpc>
                <a:spcPct val="100000"/>
              </a:lnSpc>
              <a:buNone/>
              <a:tabLst>
                <a:tab algn="l" pos="0"/>
              </a:tabLst>
            </a:pPr>
            <a:r>
              <a:rPr b="0" lang="en" sz="1000" spc="-1" strike="noStrike">
                <a:solidFill>
                  <a:srgbClr val="ffffff"/>
                </a:solidFill>
                <a:latin typeface="Arial"/>
                <a:ea typeface="Arial"/>
              </a:rPr>
              <a:t>#b2a6ce</a:t>
            </a:r>
            <a:endParaRPr b="0" lang="en-US" sz="1000" spc="-1" strike="noStrike">
              <a:latin typeface="Arial"/>
            </a:endParaRPr>
          </a:p>
        </p:txBody>
      </p:sp>
      <p:sp>
        <p:nvSpPr>
          <p:cNvPr id="812" name="Google Shape;393;p42"/>
          <p:cNvSpPr/>
          <p:nvPr/>
        </p:nvSpPr>
        <p:spPr>
          <a:xfrm>
            <a:off x="3116880" y="3878280"/>
            <a:ext cx="790920" cy="753840"/>
          </a:xfrm>
          <a:prstGeom prst="roundRect">
            <a:avLst>
              <a:gd name="adj" fmla="val 16667"/>
            </a:avLst>
          </a:prstGeom>
          <a:solidFill>
            <a:srgbClr val="bb90df"/>
          </a:solidFill>
          <a:ln w="9525">
            <a:solidFill>
              <a:srgbClr val="ffffff"/>
            </a:solidFill>
            <a:round/>
          </a:ln>
        </p:spPr>
        <p:style>
          <a:lnRef idx="0"/>
          <a:fillRef idx="0"/>
          <a:effectRef idx="0"/>
          <a:fontRef idx="minor"/>
        </p:style>
        <p:txBody>
          <a:bodyPr/>
          <a:p/>
        </p:txBody>
      </p:sp>
      <p:sp>
        <p:nvSpPr>
          <p:cNvPr id="813" name="Google Shape;394;p42"/>
          <p:cNvSpPr/>
          <p:nvPr/>
        </p:nvSpPr>
        <p:spPr>
          <a:xfrm>
            <a:off x="4178880" y="3878280"/>
            <a:ext cx="790920" cy="753840"/>
          </a:xfrm>
          <a:prstGeom prst="roundRect">
            <a:avLst>
              <a:gd name="adj" fmla="val 16667"/>
            </a:avLst>
          </a:prstGeom>
          <a:solidFill>
            <a:srgbClr val="e4daf6"/>
          </a:solidFill>
          <a:ln w="9525">
            <a:solidFill>
              <a:srgbClr val="ffffff"/>
            </a:solidFill>
            <a:round/>
          </a:ln>
        </p:spPr>
        <p:style>
          <a:lnRef idx="0"/>
          <a:fillRef idx="0"/>
          <a:effectRef idx="0"/>
          <a:fontRef idx="minor"/>
        </p:style>
        <p:txBody>
          <a:bodyPr/>
          <a:p/>
        </p:txBody>
      </p:sp>
      <p:sp>
        <p:nvSpPr>
          <p:cNvPr id="814" name="Google Shape;395;p42"/>
          <p:cNvSpPr/>
          <p:nvPr/>
        </p:nvSpPr>
        <p:spPr>
          <a:xfrm>
            <a:off x="5240520" y="3878280"/>
            <a:ext cx="790920" cy="753840"/>
          </a:xfrm>
          <a:prstGeom prst="roundRect">
            <a:avLst>
              <a:gd name="adj" fmla="val 16667"/>
            </a:avLst>
          </a:prstGeom>
          <a:solidFill>
            <a:srgbClr val="a09bd6"/>
          </a:solidFill>
          <a:ln w="9525">
            <a:solidFill>
              <a:srgbClr val="ffffff"/>
            </a:solidFill>
            <a:round/>
          </a:ln>
        </p:spPr>
        <p:style>
          <a:lnRef idx="0"/>
          <a:fillRef idx="0"/>
          <a:effectRef idx="0"/>
          <a:fontRef idx="minor"/>
        </p:style>
        <p:txBody>
          <a:bodyPr/>
          <a:p/>
        </p:txBody>
      </p:sp>
      <p:sp>
        <p:nvSpPr>
          <p:cNvPr id="815" name="Google Shape;396;p42"/>
          <p:cNvSpPr/>
          <p:nvPr/>
        </p:nvSpPr>
        <p:spPr>
          <a:xfrm>
            <a:off x="3116880" y="4035240"/>
            <a:ext cx="790920" cy="439920"/>
          </a:xfrm>
          <a:prstGeom prst="rect">
            <a:avLst/>
          </a:prstGeom>
          <a:noFill/>
          <a:ln w="0">
            <a:noFill/>
          </a:ln>
        </p:spPr>
        <p:style>
          <a:lnRef idx="0"/>
          <a:fillRef idx="0"/>
          <a:effectRef idx="0"/>
          <a:fontRef idx="minor"/>
        </p:style>
        <p:txBody>
          <a:bodyPr tIns="91440" bIns="91440" anchor="ctr">
            <a:noAutofit/>
          </a:bodyPr>
          <a:p>
            <a:pPr algn="ctr">
              <a:lnSpc>
                <a:spcPct val="100000"/>
              </a:lnSpc>
              <a:buNone/>
              <a:tabLst>
                <a:tab algn="l" pos="0"/>
              </a:tabLst>
            </a:pPr>
            <a:r>
              <a:rPr b="0" lang="en" sz="1000" spc="-1" strike="noStrike">
                <a:solidFill>
                  <a:srgbClr val="ffffff"/>
                </a:solidFill>
                <a:latin typeface="Arial"/>
                <a:ea typeface="Arial"/>
              </a:rPr>
              <a:t>#bb90df</a:t>
            </a:r>
            <a:endParaRPr b="0" lang="en-US" sz="1000" spc="-1" strike="noStrike">
              <a:latin typeface="Arial"/>
            </a:endParaRPr>
          </a:p>
        </p:txBody>
      </p:sp>
      <p:sp>
        <p:nvSpPr>
          <p:cNvPr id="816" name="Google Shape;397;p42"/>
          <p:cNvSpPr/>
          <p:nvPr/>
        </p:nvSpPr>
        <p:spPr>
          <a:xfrm>
            <a:off x="4178880" y="4035240"/>
            <a:ext cx="790920" cy="439920"/>
          </a:xfrm>
          <a:prstGeom prst="rect">
            <a:avLst/>
          </a:prstGeom>
          <a:noFill/>
          <a:ln w="0">
            <a:noFill/>
          </a:ln>
        </p:spPr>
        <p:style>
          <a:lnRef idx="0"/>
          <a:fillRef idx="0"/>
          <a:effectRef idx="0"/>
          <a:fontRef idx="minor"/>
        </p:style>
        <p:txBody>
          <a:bodyPr tIns="91440" bIns="91440" anchor="ctr">
            <a:noAutofit/>
          </a:bodyPr>
          <a:p>
            <a:pPr algn="ctr">
              <a:lnSpc>
                <a:spcPct val="100000"/>
              </a:lnSpc>
              <a:buNone/>
              <a:tabLst>
                <a:tab algn="l" pos="0"/>
              </a:tabLst>
            </a:pPr>
            <a:r>
              <a:rPr b="0" lang="en" sz="1000" spc="-1" strike="noStrike">
                <a:solidFill>
                  <a:srgbClr val="0e2a47"/>
                </a:solidFill>
                <a:latin typeface="Arial"/>
                <a:ea typeface="Arial"/>
              </a:rPr>
              <a:t>#e4daf6</a:t>
            </a:r>
            <a:endParaRPr b="0" lang="en-US" sz="1000" spc="-1" strike="noStrike">
              <a:latin typeface="Arial"/>
            </a:endParaRPr>
          </a:p>
        </p:txBody>
      </p:sp>
      <p:sp>
        <p:nvSpPr>
          <p:cNvPr id="817" name="Google Shape;398;p42"/>
          <p:cNvSpPr/>
          <p:nvPr/>
        </p:nvSpPr>
        <p:spPr>
          <a:xfrm>
            <a:off x="5240520" y="4035240"/>
            <a:ext cx="790920" cy="439920"/>
          </a:xfrm>
          <a:prstGeom prst="rect">
            <a:avLst/>
          </a:prstGeom>
          <a:noFill/>
          <a:ln w="0">
            <a:noFill/>
          </a:ln>
        </p:spPr>
        <p:style>
          <a:lnRef idx="0"/>
          <a:fillRef idx="0"/>
          <a:effectRef idx="0"/>
          <a:fontRef idx="minor"/>
        </p:style>
        <p:txBody>
          <a:bodyPr tIns="91440" bIns="91440" anchor="ctr">
            <a:noAutofit/>
          </a:bodyPr>
          <a:p>
            <a:pPr algn="ctr">
              <a:lnSpc>
                <a:spcPct val="100000"/>
              </a:lnSpc>
              <a:buNone/>
              <a:tabLst>
                <a:tab algn="l" pos="0"/>
              </a:tabLst>
            </a:pPr>
            <a:r>
              <a:rPr b="0" lang="en" sz="1000" spc="-1" strike="noStrike">
                <a:solidFill>
                  <a:srgbClr val="ffffff"/>
                </a:solidFill>
                <a:latin typeface="Arial"/>
                <a:ea typeface="Arial"/>
              </a:rPr>
              <a:t>#a09bd6</a:t>
            </a:r>
            <a:endParaRPr b="0" lang="en-US" sz="1000" spc="-1" strike="noStrike">
              <a:latin typeface="Arial"/>
            </a:endParaRPr>
          </a:p>
        </p:txBody>
      </p:sp>
      <p:sp>
        <p:nvSpPr>
          <p:cNvPr id="818" name="Google Shape;399;p42"/>
          <p:cNvSpPr/>
          <p:nvPr/>
        </p:nvSpPr>
        <p:spPr>
          <a:xfrm>
            <a:off x="6302520" y="3878280"/>
            <a:ext cx="790920" cy="753840"/>
          </a:xfrm>
          <a:prstGeom prst="roundRect">
            <a:avLst>
              <a:gd name="adj" fmla="val 16667"/>
            </a:avLst>
          </a:prstGeom>
          <a:solidFill>
            <a:srgbClr val="adaee0"/>
          </a:solidFill>
          <a:ln w="9525">
            <a:solidFill>
              <a:srgbClr val="ffffff"/>
            </a:solidFill>
            <a:round/>
          </a:ln>
        </p:spPr>
        <p:style>
          <a:lnRef idx="0"/>
          <a:fillRef idx="0"/>
          <a:effectRef idx="0"/>
          <a:fontRef idx="minor"/>
        </p:style>
        <p:txBody>
          <a:bodyPr/>
          <a:p/>
        </p:txBody>
      </p:sp>
      <p:sp>
        <p:nvSpPr>
          <p:cNvPr id="819" name="Google Shape;400;p42"/>
          <p:cNvSpPr/>
          <p:nvPr/>
        </p:nvSpPr>
        <p:spPr>
          <a:xfrm>
            <a:off x="6302520" y="4035240"/>
            <a:ext cx="790920" cy="439920"/>
          </a:xfrm>
          <a:prstGeom prst="rect">
            <a:avLst/>
          </a:prstGeom>
          <a:noFill/>
          <a:ln w="0">
            <a:noFill/>
          </a:ln>
        </p:spPr>
        <p:style>
          <a:lnRef idx="0"/>
          <a:fillRef idx="0"/>
          <a:effectRef idx="0"/>
          <a:fontRef idx="minor"/>
        </p:style>
        <p:txBody>
          <a:bodyPr tIns="91440" bIns="91440" anchor="ctr">
            <a:noAutofit/>
          </a:bodyPr>
          <a:p>
            <a:pPr algn="ctr">
              <a:lnSpc>
                <a:spcPct val="100000"/>
              </a:lnSpc>
              <a:buNone/>
              <a:tabLst>
                <a:tab algn="l" pos="0"/>
              </a:tabLst>
            </a:pPr>
            <a:r>
              <a:rPr b="0" lang="en" sz="1000" spc="-1" strike="noStrike">
                <a:solidFill>
                  <a:srgbClr val="ffffff"/>
                </a:solidFill>
                <a:latin typeface="Arial"/>
                <a:ea typeface="Arial"/>
              </a:rPr>
              <a:t>#adaee0</a:t>
            </a:r>
            <a:endParaRPr b="0" lang="en-US" sz="1000" spc="-1" strike="noStrike">
              <a:latin typeface="Arial"/>
            </a:endParaRPr>
          </a:p>
        </p:txBody>
      </p:sp>
      <p:sp>
        <p:nvSpPr>
          <p:cNvPr id="820" name="Google Shape;401;p42"/>
          <p:cNvSpPr/>
          <p:nvPr/>
        </p:nvSpPr>
        <p:spPr>
          <a:xfrm>
            <a:off x="6302520" y="2947320"/>
            <a:ext cx="790920" cy="753840"/>
          </a:xfrm>
          <a:prstGeom prst="roundRect">
            <a:avLst>
              <a:gd name="adj" fmla="val 16667"/>
            </a:avLst>
          </a:prstGeom>
          <a:solidFill>
            <a:srgbClr val="b2a6ce"/>
          </a:solidFill>
          <a:ln w="9525">
            <a:solidFill>
              <a:srgbClr val="ffffff"/>
            </a:solidFill>
            <a:round/>
          </a:ln>
        </p:spPr>
        <p:style>
          <a:lnRef idx="0"/>
          <a:fillRef idx="0"/>
          <a:effectRef idx="0"/>
          <a:fontRef idx="minor"/>
        </p:style>
        <p:txBody>
          <a:bodyPr/>
          <a:p/>
        </p:txBody>
      </p:sp>
      <p:sp>
        <p:nvSpPr>
          <p:cNvPr id="821" name="Google Shape;402;p42"/>
          <p:cNvSpPr/>
          <p:nvPr/>
        </p:nvSpPr>
        <p:spPr>
          <a:xfrm>
            <a:off x="6302520" y="3104280"/>
            <a:ext cx="790920" cy="439920"/>
          </a:xfrm>
          <a:prstGeom prst="rect">
            <a:avLst/>
          </a:prstGeom>
          <a:noFill/>
          <a:ln w="0">
            <a:noFill/>
          </a:ln>
        </p:spPr>
        <p:style>
          <a:lnRef idx="0"/>
          <a:fillRef idx="0"/>
          <a:effectRef idx="0"/>
          <a:fontRef idx="minor"/>
        </p:style>
        <p:txBody>
          <a:bodyPr tIns="91440" bIns="91440" anchor="ctr">
            <a:noAutofit/>
          </a:bodyPr>
          <a:p>
            <a:pPr algn="ctr">
              <a:lnSpc>
                <a:spcPct val="100000"/>
              </a:lnSpc>
              <a:buNone/>
              <a:tabLst>
                <a:tab algn="l" pos="0"/>
              </a:tabLst>
            </a:pPr>
            <a:r>
              <a:rPr b="0" lang="en" sz="1000" spc="-1" strike="noStrike">
                <a:solidFill>
                  <a:srgbClr val="ffffff"/>
                </a:solidFill>
                <a:latin typeface="Arial"/>
                <a:ea typeface="Arial"/>
              </a:rPr>
              <a:t>#c7aee4</a:t>
            </a:r>
            <a:endParaRPr b="0" lang="en-US" sz="1000" spc="-1" strike="noStrike">
              <a:latin typeface="Arial"/>
            </a:endParaRPr>
          </a:p>
        </p:txBody>
      </p:sp>
      <p:sp>
        <p:nvSpPr>
          <p:cNvPr id="822" name="Google Shape;403;p42"/>
          <p:cNvSpPr/>
          <p:nvPr/>
        </p:nvSpPr>
        <p:spPr>
          <a:xfrm>
            <a:off x="2050200" y="3878280"/>
            <a:ext cx="790920" cy="753840"/>
          </a:xfrm>
          <a:prstGeom prst="roundRect">
            <a:avLst>
              <a:gd name="adj" fmla="val 16667"/>
            </a:avLst>
          </a:prstGeom>
          <a:solidFill>
            <a:srgbClr val="e4daf6"/>
          </a:solidFill>
          <a:ln w="9525">
            <a:solidFill>
              <a:srgbClr val="ffffff"/>
            </a:solidFill>
            <a:round/>
          </a:ln>
        </p:spPr>
        <p:style>
          <a:lnRef idx="0"/>
          <a:fillRef idx="0"/>
          <a:effectRef idx="0"/>
          <a:fontRef idx="minor"/>
        </p:style>
        <p:txBody>
          <a:bodyPr/>
          <a:p/>
        </p:txBody>
      </p:sp>
      <p:sp>
        <p:nvSpPr>
          <p:cNvPr id="823" name="Google Shape;404;p42"/>
          <p:cNvSpPr/>
          <p:nvPr/>
        </p:nvSpPr>
        <p:spPr>
          <a:xfrm>
            <a:off x="2050200" y="4035240"/>
            <a:ext cx="790920" cy="439920"/>
          </a:xfrm>
          <a:prstGeom prst="rect">
            <a:avLst/>
          </a:prstGeom>
          <a:noFill/>
          <a:ln w="0">
            <a:noFill/>
          </a:ln>
        </p:spPr>
        <p:style>
          <a:lnRef idx="0"/>
          <a:fillRef idx="0"/>
          <a:effectRef idx="0"/>
          <a:fontRef idx="minor"/>
        </p:style>
        <p:txBody>
          <a:bodyPr tIns="91440" bIns="91440" anchor="ctr">
            <a:noAutofit/>
          </a:bodyPr>
          <a:p>
            <a:pPr algn="ctr">
              <a:lnSpc>
                <a:spcPct val="100000"/>
              </a:lnSpc>
              <a:buNone/>
              <a:tabLst>
                <a:tab algn="l" pos="0"/>
              </a:tabLst>
            </a:pPr>
            <a:r>
              <a:rPr b="0" lang="en" sz="1000" spc="-1" strike="noStrike">
                <a:solidFill>
                  <a:srgbClr val="0e2a47"/>
                </a:solidFill>
                <a:latin typeface="Arial"/>
                <a:ea typeface="Arial"/>
              </a:rPr>
              <a:t>#e4daf6</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3" name="PlaceHolder 1"/>
          <p:cNvSpPr>
            <a:spLocks noGrp="1"/>
          </p:cNvSpPr>
          <p:nvPr>
            <p:ph type="title"/>
          </p:nvPr>
        </p:nvSpPr>
        <p:spPr>
          <a:xfrm>
            <a:off x="720000" y="444960"/>
            <a:ext cx="7703640" cy="572400"/>
          </a:xfrm>
          <a:prstGeom prst="rect">
            <a:avLst/>
          </a:prstGeom>
          <a:noFill/>
          <a:ln w="0">
            <a:noFill/>
          </a:ln>
        </p:spPr>
        <p:txBody>
          <a:bodyPr tIns="91440" bIns="91440" anchor="t">
            <a:noAutofit/>
          </a:bodyPr>
          <a:p>
            <a:pPr>
              <a:lnSpc>
                <a:spcPct val="100000"/>
              </a:lnSpc>
              <a:buNone/>
              <a:tabLst>
                <a:tab algn="l" pos="0"/>
              </a:tabLst>
            </a:pPr>
            <a:r>
              <a:rPr b="0" lang="en" sz="3500" spc="-1" strike="noStrike">
                <a:solidFill>
                  <a:srgbClr val="310041"/>
                </a:solidFill>
                <a:latin typeface="Playfair Display SemiBold"/>
                <a:ea typeface="Playfair Display SemiBold"/>
              </a:rPr>
              <a:t>Contents of this template</a:t>
            </a:r>
            <a:endParaRPr b="0" lang="en-US" sz="3500" spc="-1" strike="noStrike">
              <a:solidFill>
                <a:srgbClr val="000000"/>
              </a:solidFill>
              <a:latin typeface="Arial"/>
            </a:endParaRPr>
          </a:p>
        </p:txBody>
      </p:sp>
      <p:sp>
        <p:nvSpPr>
          <p:cNvPr id="594" name="PlaceHolder 2"/>
          <p:cNvSpPr>
            <a:spLocks noGrp="1"/>
          </p:cNvSpPr>
          <p:nvPr>
            <p:ph type="subTitle"/>
          </p:nvPr>
        </p:nvSpPr>
        <p:spPr>
          <a:xfrm>
            <a:off x="720000" y="1105200"/>
            <a:ext cx="7703640" cy="420120"/>
          </a:xfrm>
          <a:prstGeom prst="rect">
            <a:avLst/>
          </a:prstGeom>
          <a:noFill/>
          <a:ln w="0">
            <a:noFill/>
          </a:ln>
        </p:spPr>
        <p:txBody>
          <a:bodyPr tIns="91440" bIns="91440" anchor="t">
            <a:noAutofit/>
          </a:bodyPr>
          <a:p>
            <a:pPr>
              <a:lnSpc>
                <a:spcPct val="100000"/>
              </a:lnSpc>
              <a:buNone/>
              <a:tabLst>
                <a:tab algn="l" pos="0"/>
              </a:tabLst>
            </a:pPr>
            <a:r>
              <a:rPr b="0" lang="en" sz="1400" spc="-1" strike="noStrike">
                <a:solidFill>
                  <a:srgbClr val="310041"/>
                </a:solidFill>
                <a:latin typeface="Lato"/>
                <a:ea typeface="Lato"/>
              </a:rPr>
              <a:t>You can delete this slide when you’re done editing the presentation</a:t>
            </a:r>
            <a:endParaRPr b="0" lang="en-US" sz="1400" spc="-1" strike="noStrike">
              <a:latin typeface="Arial"/>
            </a:endParaRPr>
          </a:p>
        </p:txBody>
      </p:sp>
      <p:graphicFrame>
        <p:nvGraphicFramePr>
          <p:cNvPr id="595" name="Google Shape;108;p25"/>
          <p:cNvGraphicFramePr/>
          <p:nvPr/>
        </p:nvGraphicFramePr>
        <p:xfrm>
          <a:off x="720000" y="1614960"/>
          <a:ext cx="7703640" cy="2304720"/>
        </p:xfrm>
        <a:graphic>
          <a:graphicData uri="http://schemas.openxmlformats.org/drawingml/2006/table">
            <a:tbl>
              <a:tblPr/>
              <a:tblGrid>
                <a:gridCol w="2619720"/>
                <a:gridCol w="5083920"/>
              </a:tblGrid>
              <a:tr h="384120">
                <a:tc>
                  <a:txBody>
                    <a:bodyPr lIns="91080" rIns="91080" tIns="0" bIns="0" anchor="ctr">
                      <a:noAutofit/>
                    </a:bodyPr>
                    <a:p>
                      <a:pPr>
                        <a:lnSpc>
                          <a:spcPct val="100000"/>
                        </a:lnSpc>
                        <a:buNone/>
                        <a:tabLst>
                          <a:tab algn="l" pos="0"/>
                        </a:tabLst>
                      </a:pPr>
                      <a:r>
                        <a:rPr b="0" lang="en" sz="1200" spc="-1" strike="noStrike" u="sng">
                          <a:solidFill>
                            <a:srgbClr val="310041"/>
                          </a:solidFill>
                          <a:uFillTx/>
                          <a:latin typeface="Playfair Display SemiBold"/>
                          <a:ea typeface="Playfair Display SemiBold"/>
                          <a:hlinkClick r:id="rId1"/>
                        </a:rPr>
                        <a:t>Fonts</a:t>
                      </a:r>
                      <a:endParaRPr b="0" lang="en-US" sz="1200" spc="-1" strike="noStrike">
                        <a:latin typeface="Arial"/>
                      </a:endParaRPr>
                    </a:p>
                  </a:txBody>
                  <a:tcPr anchor="ctr" marL="91080" marR="91080">
                    <a:lnL w="9360">
                      <a:solidFill>
                        <a:srgbClr val="7e6395"/>
                      </a:solidFill>
                    </a:lnL>
                    <a:lnR w="9360">
                      <a:solidFill>
                        <a:srgbClr val="7e6395"/>
                      </a:solidFill>
                    </a:lnR>
                    <a:lnT w="9360">
                      <a:solidFill>
                        <a:srgbClr val="7e6395"/>
                      </a:solidFill>
                    </a:lnT>
                    <a:lnB w="9360">
                      <a:solidFill>
                        <a:srgbClr val="7e6395"/>
                      </a:solidFill>
                    </a:lnB>
                    <a:solidFill>
                      <a:srgbClr val="ffffff">
                        <a:alpha val="3000"/>
                      </a:srgbClr>
                    </a:solidFill>
                  </a:tcPr>
                </a:tc>
                <a:tc>
                  <a:txBody>
                    <a:bodyPr lIns="91080" rIns="91080" tIns="0" bIns="0" anchor="ctr">
                      <a:noAutofit/>
                    </a:bodyPr>
                    <a:p>
                      <a:pPr>
                        <a:lnSpc>
                          <a:spcPct val="100000"/>
                        </a:lnSpc>
                        <a:spcAft>
                          <a:spcPts val="1599"/>
                        </a:spcAft>
                        <a:buNone/>
                        <a:tabLst>
                          <a:tab algn="l" pos="0"/>
                        </a:tabLst>
                      </a:pPr>
                      <a:r>
                        <a:rPr b="0" lang="en" sz="1000" spc="-1" strike="noStrike">
                          <a:solidFill>
                            <a:srgbClr val="310041"/>
                          </a:solidFill>
                          <a:latin typeface="Lato"/>
                          <a:ea typeface="Lato"/>
                        </a:rPr>
                        <a:t>To view this template correctly in PowerPoint, download and install the fonts we used</a:t>
                      </a:r>
                      <a:endParaRPr b="0" lang="en-US" sz="1000" spc="-1" strike="noStrike">
                        <a:latin typeface="Arial"/>
                      </a:endParaRPr>
                    </a:p>
                  </a:txBody>
                  <a:tcPr anchor="ctr" marL="91080" marR="91080">
                    <a:lnL w="9360">
                      <a:solidFill>
                        <a:srgbClr val="7e6395"/>
                      </a:solidFill>
                    </a:lnL>
                    <a:lnR w="9360">
                      <a:solidFill>
                        <a:srgbClr val="7e6395"/>
                      </a:solidFill>
                    </a:lnR>
                    <a:lnT w="9360">
                      <a:solidFill>
                        <a:srgbClr val="7e6395"/>
                      </a:solidFill>
                    </a:lnT>
                    <a:lnB w="9360">
                      <a:solidFill>
                        <a:srgbClr val="7e6395"/>
                      </a:solidFill>
                    </a:lnB>
                    <a:solidFill>
                      <a:srgbClr val="ffffff">
                        <a:alpha val="3000"/>
                      </a:srgbClr>
                    </a:solidFill>
                  </a:tcPr>
                </a:tc>
              </a:tr>
              <a:tr h="384120">
                <a:tc>
                  <a:txBody>
                    <a:bodyPr lIns="91080" rIns="91080" tIns="0" bIns="0" anchor="ctr">
                      <a:noAutofit/>
                    </a:bodyPr>
                    <a:p>
                      <a:pPr>
                        <a:lnSpc>
                          <a:spcPct val="100000"/>
                        </a:lnSpc>
                        <a:buNone/>
                        <a:tabLst>
                          <a:tab algn="l" pos="0"/>
                        </a:tabLst>
                      </a:pPr>
                      <a:r>
                        <a:rPr b="0" lang="en" sz="1200" spc="-1" strike="noStrike" u="sng">
                          <a:solidFill>
                            <a:srgbClr val="310041"/>
                          </a:solidFill>
                          <a:uFillTx/>
                          <a:latin typeface="Playfair Display SemiBold"/>
                          <a:ea typeface="Playfair Display SemiBold"/>
                          <a:hlinkClick r:id="rId2"/>
                        </a:rPr>
                        <a:t>Used </a:t>
                      </a:r>
                      <a:r>
                        <a:rPr b="0" lang="en" sz="1200" spc="-1" strike="noStrike">
                          <a:solidFill>
                            <a:srgbClr val="310041"/>
                          </a:solidFill>
                          <a:latin typeface="Playfair Display SemiBold"/>
                          <a:ea typeface="Playfair Display SemiBold"/>
                        </a:rPr>
                        <a:t>and </a:t>
                      </a:r>
                      <a:r>
                        <a:rPr b="0" lang="en" sz="1200" spc="-1" strike="noStrike" u="sng">
                          <a:solidFill>
                            <a:srgbClr val="310041"/>
                          </a:solidFill>
                          <a:uFillTx/>
                          <a:latin typeface="Playfair Display SemiBold"/>
                          <a:ea typeface="Playfair Display SemiBold"/>
                          <a:hlinkClick r:id="rId3"/>
                        </a:rPr>
                        <a:t>alternative</a:t>
                      </a:r>
                      <a:r>
                        <a:rPr b="0" lang="en" sz="1200" spc="-1" strike="noStrike" u="sng">
                          <a:solidFill>
                            <a:srgbClr val="310041"/>
                          </a:solidFill>
                          <a:uFillTx/>
                          <a:latin typeface="Playfair Display SemiBold"/>
                          <a:ea typeface="Playfair Display SemiBold"/>
                          <a:hlinkClick r:id="rId4"/>
                        </a:rPr>
                        <a:t> resources</a:t>
                      </a:r>
                      <a:endParaRPr b="0" lang="en-US" sz="1200" spc="-1" strike="noStrike">
                        <a:latin typeface="Arial"/>
                      </a:endParaRPr>
                    </a:p>
                  </a:txBody>
                  <a:tcPr anchor="ctr" marL="91080" marR="91080">
                    <a:lnL w="9360">
                      <a:solidFill>
                        <a:srgbClr val="7e6395"/>
                      </a:solidFill>
                    </a:lnL>
                    <a:lnR w="9360">
                      <a:solidFill>
                        <a:srgbClr val="7e6395"/>
                      </a:solidFill>
                    </a:lnR>
                    <a:lnT w="9360">
                      <a:solidFill>
                        <a:srgbClr val="7e6395"/>
                      </a:solidFill>
                    </a:lnT>
                    <a:lnB w="9360">
                      <a:solidFill>
                        <a:srgbClr val="7e6395"/>
                      </a:solidFill>
                    </a:lnB>
                    <a:solidFill>
                      <a:srgbClr val="ffffff">
                        <a:alpha val="3000"/>
                      </a:srgbClr>
                    </a:solidFill>
                  </a:tcPr>
                </a:tc>
                <a:tc>
                  <a:txBody>
                    <a:bodyPr lIns="91080" rIns="91080" tIns="0" bIns="0" anchor="ctr">
                      <a:noAutofit/>
                    </a:bodyPr>
                    <a:p>
                      <a:pPr>
                        <a:lnSpc>
                          <a:spcPct val="100000"/>
                        </a:lnSpc>
                        <a:spcAft>
                          <a:spcPts val="1599"/>
                        </a:spcAft>
                        <a:buNone/>
                        <a:tabLst>
                          <a:tab algn="l" pos="0"/>
                        </a:tabLst>
                      </a:pPr>
                      <a:r>
                        <a:rPr b="0" lang="en" sz="1000" spc="-1" strike="noStrike">
                          <a:solidFill>
                            <a:srgbClr val="310041"/>
                          </a:solidFill>
                          <a:latin typeface="Lato"/>
                          <a:ea typeface="Lato"/>
                        </a:rPr>
                        <a:t>An assortment of graphic resources that are suitable for use in this presentation</a:t>
                      </a:r>
                      <a:endParaRPr b="0" lang="en-US" sz="1000" spc="-1" strike="noStrike">
                        <a:latin typeface="Arial"/>
                      </a:endParaRPr>
                    </a:p>
                  </a:txBody>
                  <a:tcPr anchor="ctr" marL="91080" marR="91080">
                    <a:lnL w="9360">
                      <a:solidFill>
                        <a:srgbClr val="7e6395"/>
                      </a:solidFill>
                    </a:lnL>
                    <a:lnR w="9360">
                      <a:solidFill>
                        <a:srgbClr val="7e6395"/>
                      </a:solidFill>
                    </a:lnR>
                    <a:lnT w="9360">
                      <a:solidFill>
                        <a:srgbClr val="7e6395"/>
                      </a:solidFill>
                    </a:lnT>
                    <a:lnB w="9360">
                      <a:solidFill>
                        <a:srgbClr val="7e6395"/>
                      </a:solidFill>
                    </a:lnB>
                    <a:solidFill>
                      <a:srgbClr val="ffffff">
                        <a:alpha val="3000"/>
                      </a:srgbClr>
                    </a:solidFill>
                  </a:tcPr>
                </a:tc>
              </a:tr>
              <a:tr h="384120">
                <a:tc>
                  <a:txBody>
                    <a:bodyPr lIns="91080" rIns="91080" tIns="0" bIns="0" anchor="ctr">
                      <a:noAutofit/>
                    </a:bodyPr>
                    <a:p>
                      <a:pPr>
                        <a:lnSpc>
                          <a:spcPct val="100000"/>
                        </a:lnSpc>
                        <a:buNone/>
                        <a:tabLst>
                          <a:tab algn="l" pos="0"/>
                        </a:tabLst>
                      </a:pPr>
                      <a:r>
                        <a:rPr b="0" lang="en" sz="1200" spc="-1" strike="noStrike" u="sng">
                          <a:solidFill>
                            <a:srgbClr val="310041"/>
                          </a:solidFill>
                          <a:uFillTx/>
                          <a:latin typeface="Playfair Display SemiBold"/>
                          <a:ea typeface="Playfair Display SemiBold"/>
                          <a:hlinkClick r:id="rId5"/>
                        </a:rPr>
                        <a:t>Thanks slide</a:t>
                      </a:r>
                      <a:endParaRPr b="0" lang="en-US" sz="1200" spc="-1" strike="noStrike">
                        <a:latin typeface="Arial"/>
                      </a:endParaRPr>
                    </a:p>
                  </a:txBody>
                  <a:tcPr anchor="ctr" marL="91080" marR="91080">
                    <a:lnL w="9360">
                      <a:solidFill>
                        <a:srgbClr val="7e6395"/>
                      </a:solidFill>
                    </a:lnL>
                    <a:lnR w="9360">
                      <a:solidFill>
                        <a:srgbClr val="7e6395"/>
                      </a:solidFill>
                    </a:lnR>
                    <a:lnT w="9360">
                      <a:solidFill>
                        <a:srgbClr val="7e6395"/>
                      </a:solidFill>
                    </a:lnT>
                    <a:lnB w="9360">
                      <a:solidFill>
                        <a:srgbClr val="7e6395"/>
                      </a:solidFill>
                    </a:lnB>
                    <a:solidFill>
                      <a:srgbClr val="ffffff">
                        <a:alpha val="3000"/>
                      </a:srgbClr>
                    </a:solidFill>
                  </a:tcPr>
                </a:tc>
                <a:tc>
                  <a:txBody>
                    <a:bodyPr lIns="91080" rIns="91080" tIns="0" bIns="0" anchor="ctr">
                      <a:noAutofit/>
                    </a:bodyPr>
                    <a:p>
                      <a:pPr>
                        <a:lnSpc>
                          <a:spcPct val="100000"/>
                        </a:lnSpc>
                        <a:spcAft>
                          <a:spcPts val="1599"/>
                        </a:spcAft>
                        <a:buNone/>
                        <a:tabLst>
                          <a:tab algn="l" pos="0"/>
                        </a:tabLst>
                      </a:pPr>
                      <a:r>
                        <a:rPr b="0" lang="en" sz="1000" spc="-1" strike="noStrike">
                          <a:solidFill>
                            <a:srgbClr val="310041"/>
                          </a:solidFill>
                          <a:latin typeface="Lato"/>
                          <a:ea typeface="Lato"/>
                        </a:rPr>
                        <a:t>You must keep it so that proper credits for our design are given</a:t>
                      </a:r>
                      <a:endParaRPr b="0" lang="en-US" sz="1000" spc="-1" strike="noStrike">
                        <a:latin typeface="Arial"/>
                      </a:endParaRPr>
                    </a:p>
                  </a:txBody>
                  <a:tcPr anchor="ctr" marL="91080" marR="91080">
                    <a:lnL w="9360">
                      <a:solidFill>
                        <a:srgbClr val="7e6395"/>
                      </a:solidFill>
                    </a:lnL>
                    <a:lnR w="9360">
                      <a:solidFill>
                        <a:srgbClr val="7e6395"/>
                      </a:solidFill>
                    </a:lnR>
                    <a:lnT w="9360">
                      <a:solidFill>
                        <a:srgbClr val="7e6395"/>
                      </a:solidFill>
                    </a:lnT>
                    <a:lnB w="9360">
                      <a:solidFill>
                        <a:srgbClr val="7e6395"/>
                      </a:solidFill>
                    </a:lnB>
                    <a:solidFill>
                      <a:srgbClr val="ffffff">
                        <a:alpha val="3000"/>
                      </a:srgbClr>
                    </a:solidFill>
                  </a:tcPr>
                </a:tc>
              </a:tr>
              <a:tr h="384120">
                <a:tc>
                  <a:txBody>
                    <a:bodyPr lIns="91080" rIns="91080" tIns="0" bIns="0" anchor="ctr">
                      <a:noAutofit/>
                    </a:bodyPr>
                    <a:p>
                      <a:pPr>
                        <a:lnSpc>
                          <a:spcPct val="100000"/>
                        </a:lnSpc>
                        <a:buNone/>
                        <a:tabLst>
                          <a:tab algn="l" pos="0"/>
                        </a:tabLst>
                      </a:pPr>
                      <a:r>
                        <a:rPr b="0" lang="en" sz="1200" spc="-1" strike="noStrike" u="sng">
                          <a:solidFill>
                            <a:srgbClr val="310041"/>
                          </a:solidFill>
                          <a:uFillTx/>
                          <a:latin typeface="Playfair Display SemiBold"/>
                          <a:ea typeface="Playfair Display SemiBold"/>
                          <a:hlinkClick r:id="rId6"/>
                        </a:rPr>
                        <a:t>Colors</a:t>
                      </a:r>
                      <a:endParaRPr b="0" lang="en-US" sz="1200" spc="-1" strike="noStrike">
                        <a:latin typeface="Arial"/>
                      </a:endParaRPr>
                    </a:p>
                  </a:txBody>
                  <a:tcPr anchor="ctr" marL="91080" marR="91080">
                    <a:lnL w="9360">
                      <a:solidFill>
                        <a:srgbClr val="7e6395"/>
                      </a:solidFill>
                    </a:lnL>
                    <a:lnR w="9360">
                      <a:solidFill>
                        <a:srgbClr val="7e6395"/>
                      </a:solidFill>
                    </a:lnR>
                    <a:lnT w="9360">
                      <a:solidFill>
                        <a:srgbClr val="7e6395"/>
                      </a:solidFill>
                    </a:lnT>
                    <a:lnB w="9360">
                      <a:solidFill>
                        <a:srgbClr val="7e6395"/>
                      </a:solidFill>
                    </a:lnB>
                    <a:solidFill>
                      <a:srgbClr val="ffffff">
                        <a:alpha val="3000"/>
                      </a:srgbClr>
                    </a:solidFill>
                  </a:tcPr>
                </a:tc>
                <a:tc>
                  <a:txBody>
                    <a:bodyPr lIns="91080" rIns="91080" tIns="0" bIns="0" anchor="ctr">
                      <a:noAutofit/>
                    </a:bodyPr>
                    <a:p>
                      <a:pPr>
                        <a:lnSpc>
                          <a:spcPct val="100000"/>
                        </a:lnSpc>
                        <a:spcAft>
                          <a:spcPts val="1599"/>
                        </a:spcAft>
                        <a:buNone/>
                        <a:tabLst>
                          <a:tab algn="l" pos="0"/>
                        </a:tabLst>
                      </a:pPr>
                      <a:r>
                        <a:rPr b="0" lang="en" sz="1000" spc="-1" strike="noStrike">
                          <a:solidFill>
                            <a:srgbClr val="310041"/>
                          </a:solidFill>
                          <a:latin typeface="Lato"/>
                          <a:ea typeface="Lato"/>
                        </a:rPr>
                        <a:t>All the colors used in this presentation</a:t>
                      </a:r>
                      <a:endParaRPr b="0" lang="en-US" sz="1000" spc="-1" strike="noStrike">
                        <a:latin typeface="Arial"/>
                      </a:endParaRPr>
                    </a:p>
                  </a:txBody>
                  <a:tcPr anchor="ctr" marL="91080" marR="91080">
                    <a:lnL w="9360">
                      <a:solidFill>
                        <a:srgbClr val="7e6395"/>
                      </a:solidFill>
                    </a:lnL>
                    <a:lnR w="9360">
                      <a:solidFill>
                        <a:srgbClr val="7e6395"/>
                      </a:solidFill>
                    </a:lnR>
                    <a:lnT w="9360">
                      <a:solidFill>
                        <a:srgbClr val="7e6395"/>
                      </a:solidFill>
                    </a:lnT>
                    <a:lnB w="9360">
                      <a:solidFill>
                        <a:srgbClr val="7e6395"/>
                      </a:solidFill>
                    </a:lnB>
                    <a:solidFill>
                      <a:srgbClr val="ffffff">
                        <a:alpha val="3000"/>
                      </a:srgbClr>
                    </a:solidFill>
                  </a:tcPr>
                </a:tc>
              </a:tr>
              <a:tr h="384120">
                <a:tc>
                  <a:txBody>
                    <a:bodyPr lIns="91080" rIns="91080" tIns="0" bIns="0" anchor="ctr">
                      <a:noAutofit/>
                    </a:bodyPr>
                    <a:p>
                      <a:pPr>
                        <a:lnSpc>
                          <a:spcPct val="100000"/>
                        </a:lnSpc>
                        <a:buNone/>
                        <a:tabLst>
                          <a:tab algn="l" pos="0"/>
                        </a:tabLst>
                      </a:pPr>
                      <a:r>
                        <a:rPr b="0" lang="en" sz="1200" spc="-1" strike="noStrike" u="sng">
                          <a:solidFill>
                            <a:srgbClr val="310041"/>
                          </a:solidFill>
                          <a:uFillTx/>
                          <a:latin typeface="Playfair Display SemiBold"/>
                          <a:ea typeface="Playfair Display SemiBold"/>
                          <a:hlinkClick r:id="rId7"/>
                        </a:rPr>
                        <a:t>Icons</a:t>
                      </a:r>
                      <a:r>
                        <a:rPr b="0" lang="en" sz="1200" spc="-1" strike="noStrike">
                          <a:solidFill>
                            <a:srgbClr val="310041"/>
                          </a:solidFill>
                          <a:latin typeface="Playfair Display SemiBold"/>
                          <a:ea typeface="Playfair Display SemiBold"/>
                        </a:rPr>
                        <a:t> and </a:t>
                      </a:r>
                      <a:r>
                        <a:rPr b="0" lang="en" sz="1200" spc="-1" strike="noStrike" u="sng">
                          <a:solidFill>
                            <a:srgbClr val="310041"/>
                          </a:solidFill>
                          <a:uFillTx/>
                          <a:latin typeface="Playfair Display SemiBold"/>
                          <a:ea typeface="Playfair Display SemiBold"/>
                          <a:hlinkClick r:id="rId8"/>
                        </a:rPr>
                        <a:t>infographic resources</a:t>
                      </a:r>
                      <a:endParaRPr b="0" lang="en-US" sz="1200" spc="-1" strike="noStrike">
                        <a:latin typeface="Arial"/>
                      </a:endParaRPr>
                    </a:p>
                  </a:txBody>
                  <a:tcPr anchor="ctr" marL="91080" marR="91080">
                    <a:lnL w="9360">
                      <a:solidFill>
                        <a:srgbClr val="7e6395"/>
                      </a:solidFill>
                    </a:lnL>
                    <a:lnR w="9360">
                      <a:solidFill>
                        <a:srgbClr val="7e6395"/>
                      </a:solidFill>
                    </a:lnR>
                    <a:lnT w="9360">
                      <a:solidFill>
                        <a:srgbClr val="7e6395"/>
                      </a:solidFill>
                    </a:lnT>
                    <a:lnB w="9360">
                      <a:solidFill>
                        <a:srgbClr val="7e6395"/>
                      </a:solidFill>
                    </a:lnB>
                    <a:solidFill>
                      <a:srgbClr val="ffffff">
                        <a:alpha val="3000"/>
                      </a:srgbClr>
                    </a:solidFill>
                  </a:tcPr>
                </a:tc>
                <a:tc>
                  <a:txBody>
                    <a:bodyPr lIns="91080" rIns="91080" tIns="0" bIns="0" anchor="ctr">
                      <a:noAutofit/>
                    </a:bodyPr>
                    <a:p>
                      <a:pPr>
                        <a:lnSpc>
                          <a:spcPct val="100000"/>
                        </a:lnSpc>
                        <a:buNone/>
                        <a:tabLst>
                          <a:tab algn="l" pos="0"/>
                        </a:tabLst>
                      </a:pPr>
                      <a:r>
                        <a:rPr b="0" lang="en" sz="1000" spc="-1" strike="noStrike">
                          <a:solidFill>
                            <a:srgbClr val="310041"/>
                          </a:solidFill>
                          <a:latin typeface="Lato"/>
                          <a:ea typeface="Lato"/>
                        </a:rPr>
                        <a:t>These can be used in the template, and their size and color can be edited</a:t>
                      </a:r>
                      <a:endParaRPr b="0" lang="en-US" sz="1000" spc="-1" strike="noStrike">
                        <a:latin typeface="Arial"/>
                      </a:endParaRPr>
                    </a:p>
                  </a:txBody>
                  <a:tcPr anchor="ctr" marL="91080" marR="91080">
                    <a:lnL w="9360">
                      <a:solidFill>
                        <a:srgbClr val="7e6395"/>
                      </a:solidFill>
                    </a:lnL>
                    <a:lnR w="9360">
                      <a:solidFill>
                        <a:srgbClr val="7e6395"/>
                      </a:solidFill>
                    </a:lnR>
                    <a:lnT w="9360">
                      <a:solidFill>
                        <a:srgbClr val="7e6395"/>
                      </a:solidFill>
                    </a:lnT>
                    <a:lnB w="9360">
                      <a:solidFill>
                        <a:srgbClr val="7e6395"/>
                      </a:solidFill>
                    </a:lnB>
                    <a:solidFill>
                      <a:srgbClr val="ffffff">
                        <a:alpha val="3000"/>
                      </a:srgbClr>
                    </a:solidFill>
                  </a:tcPr>
                </a:tc>
              </a:tr>
              <a:tr h="384120">
                <a:tc>
                  <a:txBody>
                    <a:bodyPr lIns="91080" rIns="91080" tIns="0" bIns="0" anchor="ctr">
                      <a:noAutofit/>
                    </a:bodyPr>
                    <a:p>
                      <a:pPr>
                        <a:lnSpc>
                          <a:spcPct val="100000"/>
                        </a:lnSpc>
                        <a:buNone/>
                        <a:tabLst>
                          <a:tab algn="l" pos="0"/>
                        </a:tabLst>
                      </a:pPr>
                      <a:r>
                        <a:rPr b="0" lang="en" sz="1200" spc="-1" strike="noStrike">
                          <a:solidFill>
                            <a:srgbClr val="310041"/>
                          </a:solidFill>
                          <a:latin typeface="Playfair Display SemiBold"/>
                          <a:ea typeface="Playfair Display SemiBold"/>
                        </a:rPr>
                        <a:t>Editable presentation theme </a:t>
                      </a:r>
                      <a:endParaRPr b="0" lang="en-US" sz="1200" spc="-1" strike="noStrike">
                        <a:latin typeface="Arial"/>
                      </a:endParaRPr>
                    </a:p>
                  </a:txBody>
                  <a:tcPr anchor="ctr" marL="91080" marR="91080">
                    <a:lnL w="9360">
                      <a:solidFill>
                        <a:srgbClr val="7e6395"/>
                      </a:solidFill>
                    </a:lnL>
                    <a:lnR w="9360">
                      <a:solidFill>
                        <a:srgbClr val="7e6395"/>
                      </a:solidFill>
                    </a:lnR>
                    <a:lnT w="9360">
                      <a:solidFill>
                        <a:srgbClr val="7e6395"/>
                      </a:solidFill>
                    </a:lnT>
                    <a:lnB w="9360">
                      <a:solidFill>
                        <a:srgbClr val="7e6395"/>
                      </a:solidFill>
                    </a:lnB>
                    <a:solidFill>
                      <a:srgbClr val="ffffff">
                        <a:alpha val="3000"/>
                      </a:srgbClr>
                    </a:solidFill>
                  </a:tcPr>
                </a:tc>
                <a:tc>
                  <a:txBody>
                    <a:bodyPr lIns="91080" rIns="91080" tIns="0" bIns="0" anchor="ctr">
                      <a:noAutofit/>
                    </a:bodyPr>
                    <a:p>
                      <a:pPr>
                        <a:lnSpc>
                          <a:spcPct val="100000"/>
                        </a:lnSpc>
                        <a:spcAft>
                          <a:spcPts val="1599"/>
                        </a:spcAft>
                        <a:buNone/>
                        <a:tabLst>
                          <a:tab algn="l" pos="0"/>
                        </a:tabLst>
                      </a:pPr>
                      <a:r>
                        <a:rPr b="0" lang="en" sz="1000" spc="-1" strike="noStrike">
                          <a:solidFill>
                            <a:srgbClr val="310041"/>
                          </a:solidFill>
                          <a:latin typeface="Lato"/>
                          <a:ea typeface="Lato"/>
                        </a:rPr>
                        <a:t>You can edit the master slides easily. For more info, click</a:t>
                      </a:r>
                      <a:r>
                        <a:rPr b="1" lang="en" sz="1000" spc="-1" strike="noStrike">
                          <a:solidFill>
                            <a:srgbClr val="310041"/>
                          </a:solidFill>
                          <a:latin typeface="Lato"/>
                          <a:ea typeface="Lato"/>
                        </a:rPr>
                        <a:t> </a:t>
                      </a:r>
                      <a:r>
                        <a:rPr b="1" lang="en" sz="1100" spc="-1" strike="noStrike" u="sng">
                          <a:solidFill>
                            <a:srgbClr val="310041"/>
                          </a:solidFill>
                          <a:uFillTx/>
                          <a:latin typeface="Lato"/>
                          <a:ea typeface="Lato"/>
                          <a:hlinkClick r:id="rId9"/>
                        </a:rPr>
                        <a:t>here</a:t>
                      </a:r>
                      <a:endParaRPr b="0" lang="en-US" sz="1100" spc="-1" strike="noStrike">
                        <a:latin typeface="Arial"/>
                      </a:endParaRPr>
                    </a:p>
                  </a:txBody>
                  <a:tcPr anchor="ctr" marL="91080" marR="91080">
                    <a:lnL w="9360">
                      <a:solidFill>
                        <a:srgbClr val="7e6395"/>
                      </a:solidFill>
                    </a:lnL>
                    <a:lnR w="9360">
                      <a:solidFill>
                        <a:srgbClr val="7e6395"/>
                      </a:solidFill>
                    </a:lnR>
                    <a:lnT w="9360">
                      <a:solidFill>
                        <a:srgbClr val="7e6395"/>
                      </a:solidFill>
                    </a:lnT>
                    <a:lnB w="9360">
                      <a:solidFill>
                        <a:srgbClr val="7e6395"/>
                      </a:solidFill>
                    </a:lnB>
                    <a:solidFill>
                      <a:srgbClr val="ffffff">
                        <a:alpha val="3000"/>
                      </a:srgbClr>
                    </a:solidFill>
                  </a:tcPr>
                </a:tc>
              </a:tr>
            </a:tbl>
          </a:graphicData>
        </a:graphic>
      </p:graphicFrame>
      <p:sp>
        <p:nvSpPr>
          <p:cNvPr id="596" name="Google Shape;109;p25"/>
          <p:cNvSpPr/>
          <p:nvPr/>
        </p:nvSpPr>
        <p:spPr>
          <a:xfrm>
            <a:off x="720000" y="4133520"/>
            <a:ext cx="3562560" cy="461520"/>
          </a:xfrm>
          <a:prstGeom prst="rect">
            <a:avLst/>
          </a:prstGeom>
          <a:noFill/>
          <a:ln w="0">
            <a:noFill/>
          </a:ln>
        </p:spPr>
        <p:style>
          <a:lnRef idx="0"/>
          <a:fillRef idx="0"/>
          <a:effectRef idx="0"/>
          <a:fontRef idx="minor"/>
        </p:style>
        <p:txBody>
          <a:bodyPr tIns="91440" bIns="91440" anchor="t">
            <a:noAutofit/>
          </a:bodyPr>
          <a:p>
            <a:pPr algn="ctr">
              <a:lnSpc>
                <a:spcPct val="150000"/>
              </a:lnSpc>
              <a:buNone/>
              <a:tabLst>
                <a:tab algn="l" pos="0"/>
              </a:tabLst>
            </a:pPr>
            <a:r>
              <a:rPr b="0" lang="en" sz="900" spc="-1" strike="noStrike">
                <a:solidFill>
                  <a:srgbClr val="310041"/>
                </a:solidFill>
                <a:latin typeface="Lato"/>
                <a:ea typeface="Lato"/>
              </a:rPr>
              <a:t>For more info:</a:t>
            </a:r>
            <a:br>
              <a:rPr sz="900"/>
            </a:br>
            <a:r>
              <a:rPr b="1" lang="en" sz="1100" spc="-1" strike="noStrike" u="sng">
                <a:solidFill>
                  <a:srgbClr val="310041"/>
                </a:solidFill>
                <a:uFillTx/>
                <a:latin typeface="Playfair Display"/>
                <a:ea typeface="Playfair Display"/>
                <a:hlinkClick r:id="rId10"/>
              </a:rPr>
              <a:t>Slidesgo </a:t>
            </a:r>
            <a:r>
              <a:rPr b="1" lang="en" sz="1100" spc="-1" strike="noStrike">
                <a:solidFill>
                  <a:srgbClr val="310041"/>
                </a:solidFill>
                <a:latin typeface="Playfair Display"/>
                <a:ea typeface="Playfair Display"/>
              </a:rPr>
              <a:t>| </a:t>
            </a:r>
            <a:r>
              <a:rPr b="1" lang="en" sz="1100" spc="-1" strike="noStrike" u="sng">
                <a:solidFill>
                  <a:srgbClr val="310041"/>
                </a:solidFill>
                <a:uFillTx/>
                <a:latin typeface="Playfair Display"/>
                <a:ea typeface="Playfair Display"/>
                <a:hlinkClick r:id="rId11"/>
              </a:rPr>
              <a:t>Blog</a:t>
            </a:r>
            <a:r>
              <a:rPr b="1" lang="en" sz="1100" spc="-1" strike="noStrike">
                <a:solidFill>
                  <a:srgbClr val="310041"/>
                </a:solidFill>
                <a:latin typeface="Playfair Display"/>
                <a:ea typeface="Playfair Display"/>
              </a:rPr>
              <a:t> | </a:t>
            </a:r>
            <a:r>
              <a:rPr b="1" lang="en" sz="1100" spc="-1" strike="noStrike" u="sng">
                <a:solidFill>
                  <a:srgbClr val="310041"/>
                </a:solidFill>
                <a:uFillTx/>
                <a:latin typeface="Playfair Display"/>
                <a:ea typeface="Playfair Display"/>
                <a:hlinkClick r:id="rId12"/>
              </a:rPr>
              <a:t>FAQ</a:t>
            </a:r>
            <a:r>
              <a:rPr b="1" lang="en" sz="1100" spc="-1" strike="noStrike">
                <a:solidFill>
                  <a:srgbClr val="310041"/>
                </a:solidFill>
                <a:latin typeface="Playfair Display"/>
                <a:ea typeface="Playfair Display"/>
              </a:rPr>
              <a:t>s</a:t>
            </a:r>
            <a:endParaRPr b="0" lang="en-US" sz="1100" spc="-1" strike="noStrike">
              <a:latin typeface="Arial"/>
            </a:endParaRPr>
          </a:p>
        </p:txBody>
      </p:sp>
      <p:sp>
        <p:nvSpPr>
          <p:cNvPr id="597" name="Google Shape;110;p25"/>
          <p:cNvSpPr/>
          <p:nvPr/>
        </p:nvSpPr>
        <p:spPr>
          <a:xfrm>
            <a:off x="4861080" y="4133520"/>
            <a:ext cx="3562560" cy="461520"/>
          </a:xfrm>
          <a:prstGeom prst="rect">
            <a:avLst/>
          </a:prstGeom>
          <a:noFill/>
          <a:ln w="0">
            <a:noFill/>
          </a:ln>
        </p:spPr>
        <p:style>
          <a:lnRef idx="0"/>
          <a:fillRef idx="0"/>
          <a:effectRef idx="0"/>
          <a:fontRef idx="minor"/>
        </p:style>
        <p:txBody>
          <a:bodyPr tIns="91440" bIns="91440" anchor="t">
            <a:noAutofit/>
          </a:bodyPr>
          <a:p>
            <a:pPr algn="ctr">
              <a:lnSpc>
                <a:spcPct val="150000"/>
              </a:lnSpc>
              <a:buNone/>
              <a:tabLst>
                <a:tab algn="l" pos="0"/>
              </a:tabLst>
            </a:pPr>
            <a:r>
              <a:rPr b="0" lang="en" sz="900" spc="-1" strike="noStrike">
                <a:solidFill>
                  <a:srgbClr val="310041"/>
                </a:solidFill>
                <a:latin typeface="Lato"/>
                <a:ea typeface="Lato"/>
              </a:rPr>
              <a:t>You can visit our sister projects:</a:t>
            </a:r>
            <a:br>
              <a:rPr sz="900"/>
            </a:br>
            <a:r>
              <a:rPr b="1" lang="en" sz="1100" spc="-1" strike="noStrike" u="sng">
                <a:solidFill>
                  <a:srgbClr val="310041"/>
                </a:solidFill>
                <a:uFillTx/>
                <a:latin typeface="Playfair Display"/>
                <a:ea typeface="Playfair Display"/>
                <a:hlinkClick r:id="rId13"/>
              </a:rPr>
              <a:t>Freepik</a:t>
            </a:r>
            <a:r>
              <a:rPr b="1" lang="en" sz="1100" spc="-1" strike="noStrike">
                <a:solidFill>
                  <a:srgbClr val="310041"/>
                </a:solidFill>
                <a:latin typeface="Playfair Display"/>
                <a:ea typeface="Playfair Display"/>
              </a:rPr>
              <a:t> | </a:t>
            </a:r>
            <a:r>
              <a:rPr b="1" lang="en" sz="1100" spc="-1" strike="noStrike" u="sng">
                <a:solidFill>
                  <a:srgbClr val="310041"/>
                </a:solidFill>
                <a:uFillTx/>
                <a:latin typeface="Playfair Display"/>
                <a:ea typeface="Playfair Display"/>
                <a:hlinkClick r:id="rId14"/>
              </a:rPr>
              <a:t>Flaticon</a:t>
            </a:r>
            <a:r>
              <a:rPr b="1" lang="en" sz="1100" spc="-1" strike="noStrike">
                <a:solidFill>
                  <a:srgbClr val="310041"/>
                </a:solidFill>
                <a:latin typeface="Playfair Display"/>
                <a:ea typeface="Playfair Display"/>
              </a:rPr>
              <a:t> | </a:t>
            </a:r>
            <a:r>
              <a:rPr b="1" lang="en" sz="1100" spc="-1" strike="noStrike" u="sng">
                <a:solidFill>
                  <a:srgbClr val="310041"/>
                </a:solidFill>
                <a:uFillTx/>
                <a:latin typeface="Playfair Display"/>
                <a:ea typeface="Playfair Display"/>
                <a:hlinkClick r:id="rId15"/>
              </a:rPr>
              <a:t>Storyset</a:t>
            </a:r>
            <a:r>
              <a:rPr b="1" lang="en" sz="1100" spc="-1" strike="noStrike">
                <a:solidFill>
                  <a:srgbClr val="310041"/>
                </a:solidFill>
                <a:latin typeface="Playfair Display"/>
                <a:ea typeface="Playfair Display"/>
              </a:rPr>
              <a:t> | </a:t>
            </a:r>
            <a:r>
              <a:rPr b="1" lang="en" sz="1100" spc="-1" strike="noStrike" u="sng">
                <a:solidFill>
                  <a:srgbClr val="310041"/>
                </a:solidFill>
                <a:uFillTx/>
                <a:latin typeface="Playfair Display"/>
                <a:ea typeface="Playfair Display"/>
                <a:hlinkClick r:id="rId16"/>
              </a:rPr>
              <a:t>Wepik </a:t>
            </a:r>
            <a:r>
              <a:rPr b="1" lang="en" sz="1100" spc="-1" strike="noStrike">
                <a:solidFill>
                  <a:srgbClr val="310041"/>
                </a:solidFill>
                <a:latin typeface="Playfair Display"/>
                <a:ea typeface="Playfair Display"/>
              </a:rPr>
              <a:t>| </a:t>
            </a:r>
            <a:r>
              <a:rPr b="1" lang="en" sz="1100" spc="-1" strike="noStrike" u="sng">
                <a:solidFill>
                  <a:srgbClr val="310041"/>
                </a:solidFill>
                <a:uFillTx/>
                <a:latin typeface="Playfair Display"/>
                <a:ea typeface="Playfair Display"/>
                <a:hlinkClick r:id="rId17"/>
              </a:rPr>
              <a:t>Videvo</a:t>
            </a:r>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824" name="Google Shape;409;p43"/>
          <p:cNvSpPr/>
          <p:nvPr/>
        </p:nvSpPr>
        <p:spPr>
          <a:xfrm>
            <a:off x="1307520" y="1188000"/>
            <a:ext cx="6520320" cy="852120"/>
          </a:xfrm>
          <a:prstGeom prst="rect">
            <a:avLst/>
          </a:prstGeom>
          <a:noFill/>
          <a:ln w="0">
            <a:noFill/>
          </a:ln>
        </p:spPr>
        <p:style>
          <a:lnRef idx="0"/>
          <a:fillRef idx="0"/>
          <a:effectRef idx="0"/>
          <a:fontRef idx="minor"/>
        </p:style>
        <p:txBody>
          <a:bodyPr tIns="91440" bIns="91440" anchor="t">
            <a:noAutofit/>
          </a:bodyPr>
          <a:p>
            <a:pPr algn="ctr">
              <a:lnSpc>
                <a:spcPct val="100000"/>
              </a:lnSpc>
              <a:buNone/>
              <a:tabLst>
                <a:tab algn="l" pos="0"/>
              </a:tabLst>
            </a:pPr>
            <a:r>
              <a:rPr b="0" lang="en" sz="1100" spc="-1" strike="noStrike">
                <a:solidFill>
                  <a:srgbClr val="ffffff"/>
                </a:solidFill>
                <a:latin typeface="Arial"/>
                <a:ea typeface="Arial"/>
              </a:rPr>
              <a:t>Create your Story with our illustrated concepts. Choose the style you like the most, edit its colors, pick the background and layers you want to show and bring them to life with the animator panel! It will boost your presentation. Check out </a:t>
            </a:r>
            <a:r>
              <a:rPr b="1" lang="en" sz="1100" spc="-1" strike="noStrike">
                <a:solidFill>
                  <a:srgbClr val="869fb2"/>
                </a:solidFill>
                <a:latin typeface="Arial"/>
                <a:ea typeface="Arial"/>
              </a:rPr>
              <a:t>h</a:t>
            </a:r>
            <a:r>
              <a:rPr b="1" lang="en" sz="1100" spc="-1" strike="noStrike" u="sng">
                <a:solidFill>
                  <a:srgbClr val="869fb2"/>
                </a:solidFill>
                <a:uFillTx/>
                <a:latin typeface="Arial"/>
                <a:ea typeface="Arial"/>
                <a:hlinkClick r:id="rId1"/>
              </a:rPr>
              <a:t>ow it works</a:t>
            </a:r>
            <a:r>
              <a:rPr b="0" lang="en" sz="1100" spc="-1" strike="noStrike" u="sng">
                <a:solidFill>
                  <a:srgbClr val="ffffff"/>
                </a:solidFill>
                <a:uFillTx/>
                <a:latin typeface="Arial"/>
                <a:ea typeface="Arial"/>
                <a:hlinkClick r:id="rId2"/>
              </a:rPr>
              <a:t>.</a:t>
            </a:r>
            <a:endParaRPr b="0" lang="en-US" sz="1100" spc="-1" strike="noStrike">
              <a:latin typeface="Arial"/>
            </a:endParaRPr>
          </a:p>
        </p:txBody>
      </p:sp>
      <p:sp>
        <p:nvSpPr>
          <p:cNvPr id="825" name="PlaceHolder 1"/>
          <p:cNvSpPr>
            <a:spLocks noGrp="1"/>
          </p:cNvSpPr>
          <p:nvPr>
            <p:ph type="title"/>
          </p:nvPr>
        </p:nvSpPr>
        <p:spPr>
          <a:xfrm>
            <a:off x="723600" y="511200"/>
            <a:ext cx="7696800" cy="482040"/>
          </a:xfrm>
          <a:prstGeom prst="rect">
            <a:avLst/>
          </a:prstGeom>
          <a:noFill/>
          <a:ln w="0">
            <a:noFill/>
          </a:ln>
        </p:spPr>
        <p:txBody>
          <a:bodyPr tIns="91440" bIns="91440" anchor="t">
            <a:noAutofit/>
          </a:bodyPr>
          <a:p>
            <a:pPr algn="ctr">
              <a:lnSpc>
                <a:spcPct val="100000"/>
              </a:lnSpc>
              <a:buNone/>
              <a:tabLst>
                <a:tab algn="l" pos="0"/>
              </a:tabLst>
            </a:pPr>
            <a:r>
              <a:rPr b="0" lang="en" sz="2400" spc="-1" strike="noStrike">
                <a:solidFill>
                  <a:srgbClr val="ffffff"/>
                </a:solidFill>
                <a:latin typeface="Arial"/>
                <a:ea typeface="Arial"/>
              </a:rPr>
              <a:t>Storyset</a:t>
            </a:r>
            <a:endParaRPr b="0" lang="en-US" sz="2400" spc="-1" strike="noStrike">
              <a:solidFill>
                <a:srgbClr val="000000"/>
              </a:solidFill>
              <a:latin typeface="Arial"/>
            </a:endParaRPr>
          </a:p>
        </p:txBody>
      </p:sp>
      <p:pic>
        <p:nvPicPr>
          <p:cNvPr id="826" name="Google Shape;411;p43" descr=""/>
          <p:cNvPicPr/>
          <p:nvPr/>
        </p:nvPicPr>
        <p:blipFill>
          <a:blip r:embed="rId3"/>
          <a:srcRect l="0" t="16545" r="0" b="16537"/>
          <a:stretch/>
        </p:blipFill>
        <p:spPr>
          <a:xfrm>
            <a:off x="723240" y="2607120"/>
            <a:ext cx="1522080" cy="1018440"/>
          </a:xfrm>
          <a:prstGeom prst="rect">
            <a:avLst/>
          </a:prstGeom>
          <a:ln w="0">
            <a:noFill/>
          </a:ln>
        </p:spPr>
      </p:pic>
      <p:sp>
        <p:nvSpPr>
          <p:cNvPr id="827" name="Google Shape;412;p43">
            <a:hlinkClick r:id="rId4"/>
          </p:cNvPr>
          <p:cNvSpPr/>
          <p:nvPr/>
        </p:nvSpPr>
        <p:spPr>
          <a:xfrm>
            <a:off x="882000" y="3943800"/>
            <a:ext cx="1205280" cy="301320"/>
          </a:xfrm>
          <a:prstGeom prst="rect">
            <a:avLst/>
          </a:prstGeom>
          <a:noFill/>
          <a:ln w="0">
            <a:noFill/>
          </a:ln>
        </p:spPr>
        <p:style>
          <a:lnRef idx="0"/>
          <a:fillRef idx="0"/>
          <a:effectRef idx="0"/>
          <a:fontRef idx="minor"/>
        </p:style>
        <p:txBody>
          <a:bodyPr tIns="182880" bIns="182880" anchor="ctr">
            <a:noAutofit/>
          </a:bodyPr>
          <a:p>
            <a:pPr algn="ctr">
              <a:lnSpc>
                <a:spcPct val="115000"/>
              </a:lnSpc>
              <a:buNone/>
              <a:tabLst>
                <a:tab algn="l" pos="0"/>
              </a:tabLst>
            </a:pPr>
            <a:r>
              <a:rPr b="1" lang="en" sz="1400" spc="-1" strike="noStrike" u="sng">
                <a:solidFill>
                  <a:srgbClr val="869fb2"/>
                </a:solidFill>
                <a:uFillTx/>
                <a:latin typeface="Arial"/>
                <a:ea typeface="Arial"/>
                <a:hlinkClick r:id="rId5"/>
              </a:rPr>
              <a:t>Pana</a:t>
            </a:r>
            <a:endParaRPr b="0" lang="en-US" sz="1400" spc="-1" strike="noStrike">
              <a:latin typeface="Arial"/>
            </a:endParaRPr>
          </a:p>
        </p:txBody>
      </p:sp>
      <p:sp>
        <p:nvSpPr>
          <p:cNvPr id="828" name="Google Shape;413;p43">
            <a:hlinkClick r:id="rId6"/>
          </p:cNvPr>
          <p:cNvSpPr/>
          <p:nvPr/>
        </p:nvSpPr>
        <p:spPr>
          <a:xfrm>
            <a:off x="2403000" y="3943800"/>
            <a:ext cx="1205280" cy="301320"/>
          </a:xfrm>
          <a:prstGeom prst="rect">
            <a:avLst/>
          </a:prstGeom>
          <a:noFill/>
          <a:ln w="0">
            <a:noFill/>
          </a:ln>
        </p:spPr>
        <p:style>
          <a:lnRef idx="0"/>
          <a:fillRef idx="0"/>
          <a:effectRef idx="0"/>
          <a:fontRef idx="minor"/>
        </p:style>
        <p:txBody>
          <a:bodyPr tIns="182880" bIns="182880" anchor="ctr">
            <a:noAutofit/>
          </a:bodyPr>
          <a:p>
            <a:pPr algn="ctr">
              <a:lnSpc>
                <a:spcPct val="115000"/>
              </a:lnSpc>
              <a:buNone/>
              <a:tabLst>
                <a:tab algn="l" pos="0"/>
              </a:tabLst>
            </a:pPr>
            <a:r>
              <a:rPr b="1" lang="en" sz="1400" spc="-1" strike="noStrike" u="sng">
                <a:solidFill>
                  <a:srgbClr val="869fb2"/>
                </a:solidFill>
                <a:uFillTx/>
                <a:latin typeface="Arial"/>
                <a:ea typeface="Arial"/>
                <a:hlinkClick r:id="rId7"/>
              </a:rPr>
              <a:t>Amico</a:t>
            </a:r>
            <a:endParaRPr b="0" lang="en-US" sz="1400" spc="-1" strike="noStrike">
              <a:latin typeface="Arial"/>
            </a:endParaRPr>
          </a:p>
        </p:txBody>
      </p:sp>
      <p:sp>
        <p:nvSpPr>
          <p:cNvPr id="829" name="Google Shape;414;p43">
            <a:hlinkClick r:id="rId8"/>
          </p:cNvPr>
          <p:cNvSpPr/>
          <p:nvPr/>
        </p:nvSpPr>
        <p:spPr>
          <a:xfrm>
            <a:off x="3924000" y="3943800"/>
            <a:ext cx="1205280" cy="301320"/>
          </a:xfrm>
          <a:prstGeom prst="rect">
            <a:avLst/>
          </a:prstGeom>
          <a:noFill/>
          <a:ln w="0">
            <a:noFill/>
          </a:ln>
        </p:spPr>
        <p:style>
          <a:lnRef idx="0"/>
          <a:fillRef idx="0"/>
          <a:effectRef idx="0"/>
          <a:fontRef idx="minor"/>
        </p:style>
        <p:txBody>
          <a:bodyPr tIns="182880" bIns="182880" anchor="ctr">
            <a:noAutofit/>
          </a:bodyPr>
          <a:p>
            <a:pPr algn="ctr">
              <a:lnSpc>
                <a:spcPct val="115000"/>
              </a:lnSpc>
              <a:buNone/>
              <a:tabLst>
                <a:tab algn="l" pos="0"/>
              </a:tabLst>
            </a:pPr>
            <a:r>
              <a:rPr b="1" lang="en" sz="1400" spc="-1" strike="noStrike" u="sng">
                <a:solidFill>
                  <a:srgbClr val="869fb2"/>
                </a:solidFill>
                <a:uFillTx/>
                <a:latin typeface="Arial"/>
                <a:ea typeface="Arial"/>
                <a:hlinkClick r:id="rId9"/>
              </a:rPr>
              <a:t>Bro</a:t>
            </a:r>
            <a:endParaRPr b="0" lang="en-US" sz="1400" spc="-1" strike="noStrike">
              <a:latin typeface="Arial"/>
            </a:endParaRPr>
          </a:p>
        </p:txBody>
      </p:sp>
      <p:sp>
        <p:nvSpPr>
          <p:cNvPr id="830" name="Google Shape;415;p43">
            <a:hlinkClick r:id="rId10"/>
          </p:cNvPr>
          <p:cNvSpPr/>
          <p:nvPr/>
        </p:nvSpPr>
        <p:spPr>
          <a:xfrm>
            <a:off x="5445360" y="3943800"/>
            <a:ext cx="1205280" cy="301320"/>
          </a:xfrm>
          <a:prstGeom prst="rect">
            <a:avLst/>
          </a:prstGeom>
          <a:noFill/>
          <a:ln w="0">
            <a:noFill/>
          </a:ln>
        </p:spPr>
        <p:style>
          <a:lnRef idx="0"/>
          <a:fillRef idx="0"/>
          <a:effectRef idx="0"/>
          <a:fontRef idx="minor"/>
        </p:style>
        <p:txBody>
          <a:bodyPr tIns="182880" bIns="182880" anchor="ctr">
            <a:noAutofit/>
          </a:bodyPr>
          <a:p>
            <a:pPr algn="ctr">
              <a:lnSpc>
                <a:spcPct val="115000"/>
              </a:lnSpc>
              <a:buNone/>
              <a:tabLst>
                <a:tab algn="l" pos="0"/>
              </a:tabLst>
            </a:pPr>
            <a:r>
              <a:rPr b="1" lang="en" sz="1400" spc="-1" strike="noStrike" u="sng">
                <a:solidFill>
                  <a:srgbClr val="869fb2"/>
                </a:solidFill>
                <a:uFillTx/>
                <a:latin typeface="Arial"/>
                <a:ea typeface="Arial"/>
                <a:hlinkClick r:id="rId11"/>
              </a:rPr>
              <a:t>Rafiki</a:t>
            </a:r>
            <a:endParaRPr b="0" lang="en-US" sz="1400" spc="-1" strike="noStrike">
              <a:latin typeface="Arial"/>
            </a:endParaRPr>
          </a:p>
        </p:txBody>
      </p:sp>
      <p:pic>
        <p:nvPicPr>
          <p:cNvPr id="831" name="Google Shape;416;p43" descr=""/>
          <p:cNvPicPr/>
          <p:nvPr/>
        </p:nvPicPr>
        <p:blipFill>
          <a:blip r:embed="rId12"/>
          <a:stretch/>
        </p:blipFill>
        <p:spPr>
          <a:xfrm>
            <a:off x="2376360" y="2481480"/>
            <a:ext cx="1270080" cy="1270080"/>
          </a:xfrm>
          <a:prstGeom prst="rect">
            <a:avLst/>
          </a:prstGeom>
          <a:ln w="0">
            <a:noFill/>
          </a:ln>
        </p:spPr>
      </p:pic>
      <p:pic>
        <p:nvPicPr>
          <p:cNvPr id="832" name="Google Shape;417;p43" descr=""/>
          <p:cNvPicPr/>
          <p:nvPr/>
        </p:nvPicPr>
        <p:blipFill>
          <a:blip r:embed="rId13"/>
          <a:srcRect l="0" t="6376" r="0" b="6376"/>
          <a:stretch/>
        </p:blipFill>
        <p:spPr>
          <a:xfrm>
            <a:off x="3816000" y="2517840"/>
            <a:ext cx="1371960" cy="1197000"/>
          </a:xfrm>
          <a:prstGeom prst="rect">
            <a:avLst/>
          </a:prstGeom>
          <a:ln w="0">
            <a:noFill/>
          </a:ln>
        </p:spPr>
      </p:pic>
      <p:pic>
        <p:nvPicPr>
          <p:cNvPr id="833" name="Google Shape;418;p43" descr=""/>
          <p:cNvPicPr/>
          <p:nvPr/>
        </p:nvPicPr>
        <p:blipFill>
          <a:blip r:embed="rId14"/>
          <a:srcRect l="0" t="9254" r="0" b="9254"/>
          <a:stretch/>
        </p:blipFill>
        <p:spPr>
          <a:xfrm>
            <a:off x="5306760" y="2557440"/>
            <a:ext cx="1371960" cy="1118160"/>
          </a:xfrm>
          <a:prstGeom prst="rect">
            <a:avLst/>
          </a:prstGeom>
          <a:ln w="0">
            <a:noFill/>
          </a:ln>
        </p:spPr>
      </p:pic>
      <p:pic>
        <p:nvPicPr>
          <p:cNvPr id="834" name="Google Shape;419;p43" descr=""/>
          <p:cNvPicPr/>
          <p:nvPr/>
        </p:nvPicPr>
        <p:blipFill>
          <a:blip r:embed="rId15"/>
          <a:srcRect l="0" t="14835" r="0" b="14842"/>
          <a:stretch/>
        </p:blipFill>
        <p:spPr>
          <a:xfrm>
            <a:off x="6717600" y="2517840"/>
            <a:ext cx="1702440" cy="1197000"/>
          </a:xfrm>
          <a:prstGeom prst="rect">
            <a:avLst/>
          </a:prstGeom>
          <a:ln w="0">
            <a:noFill/>
          </a:ln>
        </p:spPr>
      </p:pic>
      <p:sp>
        <p:nvSpPr>
          <p:cNvPr id="835" name="Google Shape;420;p43">
            <a:hlinkClick r:id="rId16"/>
          </p:cNvPr>
          <p:cNvSpPr/>
          <p:nvPr/>
        </p:nvSpPr>
        <p:spPr>
          <a:xfrm>
            <a:off x="6966360" y="3943800"/>
            <a:ext cx="1205280" cy="301320"/>
          </a:xfrm>
          <a:prstGeom prst="rect">
            <a:avLst/>
          </a:prstGeom>
          <a:noFill/>
          <a:ln w="0">
            <a:noFill/>
          </a:ln>
        </p:spPr>
        <p:style>
          <a:lnRef idx="0"/>
          <a:fillRef idx="0"/>
          <a:effectRef idx="0"/>
          <a:fontRef idx="minor"/>
        </p:style>
        <p:txBody>
          <a:bodyPr tIns="182880" bIns="182880" anchor="ctr">
            <a:noAutofit/>
          </a:bodyPr>
          <a:p>
            <a:pPr algn="ctr">
              <a:lnSpc>
                <a:spcPct val="115000"/>
              </a:lnSpc>
              <a:buNone/>
              <a:tabLst>
                <a:tab algn="l" pos="0"/>
              </a:tabLst>
            </a:pPr>
            <a:r>
              <a:rPr b="1" lang="en" sz="1400" spc="-1" strike="noStrike" u="sng">
                <a:solidFill>
                  <a:srgbClr val="869fb2"/>
                </a:solidFill>
                <a:uFillTx/>
                <a:latin typeface="Arial"/>
                <a:ea typeface="Arial"/>
                <a:hlinkClick r:id="rId17"/>
              </a:rPr>
              <a:t>Cuate</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grpSp>
        <p:nvGrpSpPr>
          <p:cNvPr id="836" name="Google Shape;425;p44"/>
          <p:cNvGrpSpPr/>
          <p:nvPr/>
        </p:nvGrpSpPr>
        <p:grpSpPr>
          <a:xfrm>
            <a:off x="5048640" y="3019680"/>
            <a:ext cx="442440" cy="513720"/>
            <a:chOff x="5048640" y="3019680"/>
            <a:chExt cx="442440" cy="513720"/>
          </a:xfrm>
        </p:grpSpPr>
        <p:sp>
          <p:nvSpPr>
            <p:cNvPr id="837" name="Google Shape;426;p44"/>
            <p:cNvSpPr/>
            <p:nvPr/>
          </p:nvSpPr>
          <p:spPr>
            <a:xfrm>
              <a:off x="5048640" y="3019680"/>
              <a:ext cx="269280" cy="244800"/>
            </a:xfrm>
            <a:custGeom>
              <a:avLst/>
              <a:gdLst/>
              <a:ahLst/>
              <a:rect l="l" t="t" r="r" b="b"/>
              <a:pathLst>
                <a:path w="1458" h="132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w="0">
              <a:noFill/>
            </a:ln>
          </p:spPr>
          <p:style>
            <a:lnRef idx="0"/>
            <a:fillRef idx="0"/>
            <a:effectRef idx="0"/>
            <a:fontRef idx="minor"/>
          </p:style>
        </p:sp>
        <p:sp>
          <p:nvSpPr>
            <p:cNvPr id="838" name="Google Shape;427;p44"/>
            <p:cNvSpPr/>
            <p:nvPr/>
          </p:nvSpPr>
          <p:spPr>
            <a:xfrm>
              <a:off x="5221800" y="3287160"/>
              <a:ext cx="269280" cy="246240"/>
            </a:xfrm>
            <a:custGeom>
              <a:avLst/>
              <a:gdLst/>
              <a:ahLst/>
              <a:rect l="l" t="t" r="r" b="b"/>
              <a:pathLst>
                <a:path w="1458" h="1335">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w="0">
              <a:noFill/>
            </a:ln>
          </p:spPr>
          <p:style>
            <a:lnRef idx="0"/>
            <a:fillRef idx="0"/>
            <a:effectRef idx="0"/>
            <a:fontRef idx="minor"/>
          </p:style>
        </p:sp>
      </p:grpSp>
      <p:grpSp>
        <p:nvGrpSpPr>
          <p:cNvPr id="839" name="Google Shape;428;p44"/>
          <p:cNvGrpSpPr/>
          <p:nvPr/>
        </p:nvGrpSpPr>
        <p:grpSpPr>
          <a:xfrm>
            <a:off x="5724000" y="2266920"/>
            <a:ext cx="500400" cy="500760"/>
            <a:chOff x="5724000" y="2266920"/>
            <a:chExt cx="500400" cy="500760"/>
          </a:xfrm>
        </p:grpSpPr>
        <p:sp>
          <p:nvSpPr>
            <p:cNvPr id="840" name="Google Shape;429;p44"/>
            <p:cNvSpPr/>
            <p:nvPr/>
          </p:nvSpPr>
          <p:spPr>
            <a:xfrm>
              <a:off x="6027480" y="2306880"/>
              <a:ext cx="196920" cy="246240"/>
            </a:xfrm>
            <a:custGeom>
              <a:avLst/>
              <a:gdLst/>
              <a:ahLst/>
              <a:rect l="l" t="t" r="r" b="b"/>
              <a:pathLst>
                <a:path w="1105" h="1386">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w="0">
              <a:noFill/>
            </a:ln>
          </p:spPr>
          <p:style>
            <a:lnRef idx="0"/>
            <a:fillRef idx="0"/>
            <a:effectRef idx="0"/>
            <a:fontRef idx="minor"/>
          </p:style>
        </p:sp>
        <p:sp>
          <p:nvSpPr>
            <p:cNvPr id="841" name="Google Shape;430;p44"/>
            <p:cNvSpPr/>
            <p:nvPr/>
          </p:nvSpPr>
          <p:spPr>
            <a:xfrm>
              <a:off x="5724000" y="2481480"/>
              <a:ext cx="196920" cy="246240"/>
            </a:xfrm>
            <a:custGeom>
              <a:avLst/>
              <a:gdLst/>
              <a:ahLst/>
              <a:rect l="l" t="t" r="r" b="b"/>
              <a:pathLst>
                <a:path w="1105" h="1386">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w="0">
              <a:noFill/>
            </a:ln>
          </p:spPr>
          <p:style>
            <a:lnRef idx="0"/>
            <a:fillRef idx="0"/>
            <a:effectRef idx="0"/>
            <a:fontRef idx="minor"/>
          </p:style>
        </p:sp>
        <p:sp>
          <p:nvSpPr>
            <p:cNvPr id="842" name="Google Shape;431;p44"/>
            <p:cNvSpPr/>
            <p:nvPr/>
          </p:nvSpPr>
          <p:spPr>
            <a:xfrm>
              <a:off x="5937480" y="2572560"/>
              <a:ext cx="246960" cy="195120"/>
            </a:xfrm>
            <a:custGeom>
              <a:avLst/>
              <a:gdLst/>
              <a:ahLst/>
              <a:rect l="l" t="t" r="r" b="b"/>
              <a:pathLst>
                <a:path w="1385" h="1098">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w="0">
              <a:noFill/>
            </a:ln>
          </p:spPr>
          <p:style>
            <a:lnRef idx="0"/>
            <a:fillRef idx="0"/>
            <a:effectRef idx="0"/>
            <a:fontRef idx="minor"/>
          </p:style>
        </p:sp>
        <p:sp>
          <p:nvSpPr>
            <p:cNvPr id="843" name="Google Shape;432;p44"/>
            <p:cNvSpPr/>
            <p:nvPr/>
          </p:nvSpPr>
          <p:spPr>
            <a:xfrm>
              <a:off x="5762520" y="2266920"/>
              <a:ext cx="246960" cy="198720"/>
            </a:xfrm>
            <a:custGeom>
              <a:avLst/>
              <a:gdLst/>
              <a:ahLst/>
              <a:rect l="l" t="t" r="r" b="b"/>
              <a:pathLst>
                <a:path w="1385" h="1119">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w="0">
              <a:noFill/>
            </a:ln>
          </p:spPr>
          <p:style>
            <a:lnRef idx="0"/>
            <a:fillRef idx="0"/>
            <a:effectRef idx="0"/>
            <a:fontRef idx="minor"/>
          </p:style>
        </p:sp>
      </p:grpSp>
      <p:grpSp>
        <p:nvGrpSpPr>
          <p:cNvPr id="844" name="Google Shape;433;p44"/>
          <p:cNvGrpSpPr/>
          <p:nvPr/>
        </p:nvGrpSpPr>
        <p:grpSpPr>
          <a:xfrm>
            <a:off x="6376320" y="2278800"/>
            <a:ext cx="537840" cy="492840"/>
            <a:chOff x="6376320" y="2278800"/>
            <a:chExt cx="537840" cy="492840"/>
          </a:xfrm>
        </p:grpSpPr>
        <p:sp>
          <p:nvSpPr>
            <p:cNvPr id="845" name="Google Shape;434;p44"/>
            <p:cNvSpPr/>
            <p:nvPr/>
          </p:nvSpPr>
          <p:spPr>
            <a:xfrm>
              <a:off x="6376320" y="2278800"/>
              <a:ext cx="537840" cy="492840"/>
            </a:xfrm>
            <a:custGeom>
              <a:avLst/>
              <a:gdLst/>
              <a:ahLst/>
              <a:rect l="l" t="t" r="r" b="b"/>
              <a:pathLst>
                <a:path w="2943" h="2697">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w="0">
              <a:noFill/>
            </a:ln>
          </p:spPr>
          <p:style>
            <a:lnRef idx="0"/>
            <a:fillRef idx="0"/>
            <a:effectRef idx="0"/>
            <a:fontRef idx="minor"/>
          </p:style>
        </p:sp>
        <p:sp>
          <p:nvSpPr>
            <p:cNvPr id="846" name="Google Shape;435;p44"/>
            <p:cNvSpPr/>
            <p:nvPr/>
          </p:nvSpPr>
          <p:spPr>
            <a:xfrm>
              <a:off x="6574320" y="2436840"/>
              <a:ext cx="217440" cy="237240"/>
            </a:xfrm>
            <a:custGeom>
              <a:avLst/>
              <a:gdLst/>
              <a:ahLst/>
              <a:rect l="l" t="t" r="r" b="b"/>
              <a:pathLst>
                <a:path w="1191" h="1299">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w="0">
              <a:noFill/>
            </a:ln>
          </p:spPr>
          <p:style>
            <a:lnRef idx="0"/>
            <a:fillRef idx="0"/>
            <a:effectRef idx="0"/>
            <a:fontRef idx="minor"/>
          </p:style>
        </p:sp>
      </p:grpSp>
      <p:grpSp>
        <p:nvGrpSpPr>
          <p:cNvPr id="847" name="Google Shape;436;p44"/>
          <p:cNvGrpSpPr/>
          <p:nvPr/>
        </p:nvGrpSpPr>
        <p:grpSpPr>
          <a:xfrm>
            <a:off x="5636520" y="3020760"/>
            <a:ext cx="543960" cy="511560"/>
            <a:chOff x="5636520" y="3020760"/>
            <a:chExt cx="543960" cy="511560"/>
          </a:xfrm>
        </p:grpSpPr>
        <p:sp>
          <p:nvSpPr>
            <p:cNvPr id="848" name="Google Shape;437;p44"/>
            <p:cNvSpPr/>
            <p:nvPr/>
          </p:nvSpPr>
          <p:spPr>
            <a:xfrm>
              <a:off x="5636520" y="3020760"/>
              <a:ext cx="317880" cy="373680"/>
            </a:xfrm>
            <a:custGeom>
              <a:avLst/>
              <a:gdLst/>
              <a:ahLst/>
              <a:rect l="l" t="t" r="r" b="b"/>
              <a:pathLst>
                <a:path w="1724" h="2086">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w="0">
              <a:noFill/>
            </a:ln>
          </p:spPr>
          <p:style>
            <a:lnRef idx="0"/>
            <a:fillRef idx="0"/>
            <a:effectRef idx="0"/>
            <a:fontRef idx="minor"/>
          </p:style>
        </p:sp>
        <p:sp>
          <p:nvSpPr>
            <p:cNvPr id="849" name="Google Shape;438;p44"/>
            <p:cNvSpPr/>
            <p:nvPr/>
          </p:nvSpPr>
          <p:spPr>
            <a:xfrm>
              <a:off x="5977080" y="3051720"/>
              <a:ext cx="203400" cy="367200"/>
            </a:xfrm>
            <a:custGeom>
              <a:avLst/>
              <a:gdLst/>
              <a:ahLst/>
              <a:rect l="l" t="t" r="r" b="b"/>
              <a:pathLst>
                <a:path w="1104" h="205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w="0">
              <a:noFill/>
            </a:ln>
          </p:spPr>
          <p:style>
            <a:lnRef idx="0"/>
            <a:fillRef idx="0"/>
            <a:effectRef idx="0"/>
            <a:fontRef idx="minor"/>
          </p:style>
        </p:sp>
        <p:sp>
          <p:nvSpPr>
            <p:cNvPr id="850" name="Google Shape;439;p44"/>
            <p:cNvSpPr/>
            <p:nvPr/>
          </p:nvSpPr>
          <p:spPr>
            <a:xfrm>
              <a:off x="5738760" y="3386520"/>
              <a:ext cx="363240" cy="145800"/>
            </a:xfrm>
            <a:custGeom>
              <a:avLst/>
              <a:gdLst/>
              <a:ahLst/>
              <a:rect l="l" t="t" r="r" b="b"/>
              <a:pathLst>
                <a:path w="1970" h="815">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w="0">
              <a:noFill/>
            </a:ln>
          </p:spPr>
          <p:style>
            <a:lnRef idx="0"/>
            <a:fillRef idx="0"/>
            <a:effectRef idx="0"/>
            <a:fontRef idx="minor"/>
          </p:style>
        </p:sp>
      </p:grpSp>
      <p:grpSp>
        <p:nvGrpSpPr>
          <p:cNvPr id="851" name="Google Shape;440;p44"/>
          <p:cNvGrpSpPr/>
          <p:nvPr/>
        </p:nvGrpSpPr>
        <p:grpSpPr>
          <a:xfrm>
            <a:off x="6333120" y="3020400"/>
            <a:ext cx="602640" cy="512280"/>
            <a:chOff x="6333120" y="3020400"/>
            <a:chExt cx="602640" cy="512280"/>
          </a:xfrm>
        </p:grpSpPr>
        <p:sp>
          <p:nvSpPr>
            <p:cNvPr id="852" name="Google Shape;441;p44"/>
            <p:cNvSpPr/>
            <p:nvPr/>
          </p:nvSpPr>
          <p:spPr>
            <a:xfrm>
              <a:off x="6333120" y="3020400"/>
              <a:ext cx="602640" cy="512280"/>
            </a:xfrm>
            <a:custGeom>
              <a:avLst/>
              <a:gdLst/>
              <a:ahLst/>
              <a:rect l="l" t="t" r="r" b="b"/>
              <a:pathLst>
                <a:path w="2980" h="2551">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w="0">
              <a:noFill/>
            </a:ln>
          </p:spPr>
          <p:style>
            <a:lnRef idx="0"/>
            <a:fillRef idx="0"/>
            <a:effectRef idx="0"/>
            <a:fontRef idx="minor"/>
          </p:style>
        </p:sp>
        <p:sp>
          <p:nvSpPr>
            <p:cNvPr id="853" name="Google Shape;442;p44"/>
            <p:cNvSpPr/>
            <p:nvPr/>
          </p:nvSpPr>
          <p:spPr>
            <a:xfrm>
              <a:off x="6449040" y="3021480"/>
              <a:ext cx="483120" cy="511200"/>
            </a:xfrm>
            <a:custGeom>
              <a:avLst/>
              <a:gdLst/>
              <a:ahLst/>
              <a:rect l="l" t="t" r="r" b="b"/>
              <a:pathLst>
                <a:path w="2389" h="2547">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w="0">
              <a:noFill/>
            </a:ln>
          </p:spPr>
          <p:style>
            <a:lnRef idx="0"/>
            <a:fillRef idx="0"/>
            <a:effectRef idx="0"/>
            <a:fontRef idx="minor"/>
          </p:style>
        </p:sp>
      </p:grpSp>
      <p:grpSp>
        <p:nvGrpSpPr>
          <p:cNvPr id="854" name="Google Shape;443;p44"/>
          <p:cNvGrpSpPr/>
          <p:nvPr/>
        </p:nvGrpSpPr>
        <p:grpSpPr>
          <a:xfrm>
            <a:off x="5748840" y="3759840"/>
            <a:ext cx="515160" cy="525240"/>
            <a:chOff x="5748840" y="3759840"/>
            <a:chExt cx="515160" cy="525240"/>
          </a:xfrm>
        </p:grpSpPr>
        <p:sp>
          <p:nvSpPr>
            <p:cNvPr id="855" name="Google Shape;444;p44"/>
            <p:cNvSpPr/>
            <p:nvPr/>
          </p:nvSpPr>
          <p:spPr>
            <a:xfrm>
              <a:off x="5748840" y="3759840"/>
              <a:ext cx="332640" cy="412920"/>
            </a:xfrm>
            <a:custGeom>
              <a:avLst/>
              <a:gdLst/>
              <a:ahLst/>
              <a:rect l="l" t="t" r="r" b="b"/>
              <a:pathLst>
                <a:path w="1840" h="2252">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w="0">
              <a:noFill/>
            </a:ln>
          </p:spPr>
          <p:style>
            <a:lnRef idx="0"/>
            <a:fillRef idx="0"/>
            <a:effectRef idx="0"/>
            <a:fontRef idx="minor"/>
          </p:style>
        </p:sp>
        <p:sp>
          <p:nvSpPr>
            <p:cNvPr id="856" name="Google Shape;445;p44"/>
            <p:cNvSpPr/>
            <p:nvPr/>
          </p:nvSpPr>
          <p:spPr>
            <a:xfrm>
              <a:off x="6123240" y="3846960"/>
              <a:ext cx="140760" cy="174600"/>
            </a:xfrm>
            <a:custGeom>
              <a:avLst/>
              <a:gdLst/>
              <a:ahLst/>
              <a:rect l="l" t="t" r="r" b="b"/>
              <a:pathLst>
                <a:path w="780" h="953">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w="0">
              <a:noFill/>
            </a:ln>
          </p:spPr>
          <p:style>
            <a:lnRef idx="0"/>
            <a:fillRef idx="0"/>
            <a:effectRef idx="0"/>
            <a:fontRef idx="minor"/>
          </p:style>
        </p:sp>
        <p:sp>
          <p:nvSpPr>
            <p:cNvPr id="857" name="Google Shape;446;p44"/>
            <p:cNvSpPr/>
            <p:nvPr/>
          </p:nvSpPr>
          <p:spPr>
            <a:xfrm>
              <a:off x="6034680" y="4053600"/>
              <a:ext cx="228240" cy="231480"/>
            </a:xfrm>
            <a:custGeom>
              <a:avLst/>
              <a:gdLst/>
              <a:ahLst/>
              <a:rect l="l" t="t" r="r" b="b"/>
              <a:pathLst>
                <a:path w="1263" h="1264">
                  <a:moveTo>
                    <a:pt x="801" y="1"/>
                  </a:moveTo>
                  <a:cubicBezTo>
                    <a:pt x="758" y="419"/>
                    <a:pt x="426" y="751"/>
                    <a:pt x="1" y="794"/>
                  </a:cubicBezTo>
                  <a:lnTo>
                    <a:pt x="1" y="1263"/>
                  </a:lnTo>
                  <a:cubicBezTo>
                    <a:pt x="679" y="1213"/>
                    <a:pt x="1219" y="679"/>
                    <a:pt x="1263" y="1"/>
                  </a:cubicBezTo>
                  <a:close/>
                </a:path>
              </a:pathLst>
            </a:custGeom>
            <a:solidFill>
              <a:srgbClr val="5f7d95"/>
            </a:solidFill>
            <a:ln w="0">
              <a:noFill/>
            </a:ln>
          </p:spPr>
          <p:style>
            <a:lnRef idx="0"/>
            <a:fillRef idx="0"/>
            <a:effectRef idx="0"/>
            <a:fontRef idx="minor"/>
          </p:style>
        </p:sp>
        <p:sp>
          <p:nvSpPr>
            <p:cNvPr id="858" name="Google Shape;447;p44"/>
            <p:cNvSpPr/>
            <p:nvPr/>
          </p:nvSpPr>
          <p:spPr>
            <a:xfrm>
              <a:off x="5833440" y="4145040"/>
              <a:ext cx="170640" cy="138600"/>
            </a:xfrm>
            <a:custGeom>
              <a:avLst/>
              <a:gdLst/>
              <a:ahLst/>
              <a:rect l="l" t="t" r="r" b="b"/>
              <a:pathLst>
                <a:path w="946" h="758">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w="0">
              <a:noFill/>
            </a:ln>
          </p:spPr>
          <p:style>
            <a:lnRef idx="0"/>
            <a:fillRef idx="0"/>
            <a:effectRef idx="0"/>
            <a:fontRef idx="minor"/>
          </p:style>
        </p:sp>
      </p:grpSp>
      <p:grpSp>
        <p:nvGrpSpPr>
          <p:cNvPr id="859" name="Google Shape;448;p44"/>
          <p:cNvGrpSpPr/>
          <p:nvPr/>
        </p:nvGrpSpPr>
        <p:grpSpPr>
          <a:xfrm>
            <a:off x="5087160" y="3781440"/>
            <a:ext cx="522360" cy="489240"/>
            <a:chOff x="5087160" y="3781440"/>
            <a:chExt cx="522360" cy="489240"/>
          </a:xfrm>
        </p:grpSpPr>
        <p:sp>
          <p:nvSpPr>
            <p:cNvPr id="860" name="Google Shape;449;p44"/>
            <p:cNvSpPr/>
            <p:nvPr/>
          </p:nvSpPr>
          <p:spPr>
            <a:xfrm>
              <a:off x="5136840" y="3781440"/>
              <a:ext cx="177840" cy="175680"/>
            </a:xfrm>
            <a:custGeom>
              <a:avLst/>
              <a:gdLst/>
              <a:ahLst/>
              <a:rect l="l" t="t" r="r" b="b"/>
              <a:pathLst>
                <a:path w="1082" h="1069">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w="0">
              <a:noFill/>
            </a:ln>
          </p:spPr>
          <p:style>
            <a:lnRef idx="0"/>
            <a:fillRef idx="0"/>
            <a:effectRef idx="0"/>
            <a:fontRef idx="minor"/>
          </p:style>
        </p:sp>
        <p:sp>
          <p:nvSpPr>
            <p:cNvPr id="861" name="Google Shape;450;p44"/>
            <p:cNvSpPr/>
            <p:nvPr/>
          </p:nvSpPr>
          <p:spPr>
            <a:xfrm>
              <a:off x="5087160" y="3938040"/>
              <a:ext cx="212400" cy="280440"/>
            </a:xfrm>
            <a:custGeom>
              <a:avLst/>
              <a:gdLst/>
              <a:ahLst/>
              <a:rect l="l" t="t" r="r" b="b"/>
              <a:pathLst>
                <a:path w="1292" h="1704">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w="0">
              <a:noFill/>
            </a:ln>
          </p:spPr>
          <p:style>
            <a:lnRef idx="0"/>
            <a:fillRef idx="0"/>
            <a:effectRef idx="0"/>
            <a:fontRef idx="minor"/>
          </p:style>
        </p:sp>
        <p:sp>
          <p:nvSpPr>
            <p:cNvPr id="862" name="Google Shape;451;p44"/>
            <p:cNvSpPr/>
            <p:nvPr/>
          </p:nvSpPr>
          <p:spPr>
            <a:xfrm>
              <a:off x="5279400" y="4059360"/>
              <a:ext cx="282600" cy="211320"/>
            </a:xfrm>
            <a:custGeom>
              <a:avLst/>
              <a:gdLst/>
              <a:ahLst/>
              <a:rect l="l" t="t" r="r" b="b"/>
              <a:pathLst>
                <a:path w="1718" h="1285">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w="0">
              <a:noFill/>
            </a:ln>
          </p:spPr>
          <p:style>
            <a:lnRef idx="0"/>
            <a:fillRef idx="0"/>
            <a:effectRef idx="0"/>
            <a:fontRef idx="minor"/>
          </p:style>
        </p:sp>
        <p:sp>
          <p:nvSpPr>
            <p:cNvPr id="863" name="Google Shape;452;p44"/>
            <p:cNvSpPr/>
            <p:nvPr/>
          </p:nvSpPr>
          <p:spPr>
            <a:xfrm>
              <a:off x="5349600" y="3785040"/>
              <a:ext cx="259920" cy="291960"/>
            </a:xfrm>
            <a:custGeom>
              <a:avLst/>
              <a:gdLst/>
              <a:ahLst/>
              <a:rect l="l" t="t" r="r" b="b"/>
              <a:pathLst>
                <a:path w="1580" h="1775">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w="0">
              <a:noFill/>
            </a:ln>
          </p:spPr>
          <p:style>
            <a:lnRef idx="0"/>
            <a:fillRef idx="0"/>
            <a:effectRef idx="0"/>
            <a:fontRef idx="minor"/>
          </p:style>
        </p:sp>
      </p:grpSp>
      <p:grpSp>
        <p:nvGrpSpPr>
          <p:cNvPr id="864" name="Google Shape;453;p44"/>
          <p:cNvGrpSpPr/>
          <p:nvPr/>
        </p:nvGrpSpPr>
        <p:grpSpPr>
          <a:xfrm>
            <a:off x="6410160" y="3760920"/>
            <a:ext cx="525240" cy="535320"/>
            <a:chOff x="6410160" y="3760920"/>
            <a:chExt cx="525240" cy="535320"/>
          </a:xfrm>
        </p:grpSpPr>
        <p:sp>
          <p:nvSpPr>
            <p:cNvPr id="865" name="Google Shape;454;p44"/>
            <p:cNvSpPr/>
            <p:nvPr/>
          </p:nvSpPr>
          <p:spPr>
            <a:xfrm>
              <a:off x="6478920" y="3760920"/>
              <a:ext cx="230040" cy="180360"/>
            </a:xfrm>
            <a:custGeom>
              <a:avLst/>
              <a:gdLst/>
              <a:ahLst/>
              <a:rect l="l" t="t" r="r" b="b"/>
              <a:pathLst>
                <a:path w="1234" h="96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w="0">
              <a:noFill/>
            </a:ln>
          </p:spPr>
          <p:style>
            <a:lnRef idx="0"/>
            <a:fillRef idx="0"/>
            <a:effectRef idx="0"/>
            <a:fontRef idx="minor"/>
          </p:style>
        </p:sp>
        <p:sp>
          <p:nvSpPr>
            <p:cNvPr id="866" name="Google Shape;455;p44"/>
            <p:cNvSpPr/>
            <p:nvPr/>
          </p:nvSpPr>
          <p:spPr>
            <a:xfrm>
              <a:off x="6410160" y="3959280"/>
              <a:ext cx="146520" cy="244440"/>
            </a:xfrm>
            <a:custGeom>
              <a:avLst/>
              <a:gdLst/>
              <a:ahLst/>
              <a:rect l="l" t="t" r="r" b="b"/>
              <a:pathLst>
                <a:path w="787" h="1299">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w="0">
              <a:noFill/>
            </a:ln>
          </p:spPr>
          <p:style>
            <a:lnRef idx="0"/>
            <a:fillRef idx="0"/>
            <a:effectRef idx="0"/>
            <a:fontRef idx="minor"/>
          </p:style>
        </p:sp>
        <p:sp>
          <p:nvSpPr>
            <p:cNvPr id="867" name="Google Shape;456;p44"/>
            <p:cNvSpPr/>
            <p:nvPr/>
          </p:nvSpPr>
          <p:spPr>
            <a:xfrm>
              <a:off x="6558480" y="4171320"/>
              <a:ext cx="228960" cy="124920"/>
            </a:xfrm>
            <a:custGeom>
              <a:avLst/>
              <a:gdLst/>
              <a:ahLst/>
              <a:rect l="l" t="t" r="r" b="b"/>
              <a:pathLst>
                <a:path w="1227" h="665">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w="0">
              <a:noFill/>
            </a:ln>
          </p:spPr>
          <p:style>
            <a:lnRef idx="0"/>
            <a:fillRef idx="0"/>
            <a:effectRef idx="0"/>
            <a:fontRef idx="minor"/>
          </p:style>
        </p:sp>
        <p:sp>
          <p:nvSpPr>
            <p:cNvPr id="868" name="Google Shape;457;p44"/>
            <p:cNvSpPr/>
            <p:nvPr/>
          </p:nvSpPr>
          <p:spPr>
            <a:xfrm>
              <a:off x="6788880" y="4016520"/>
              <a:ext cx="146520" cy="209160"/>
            </a:xfrm>
            <a:custGeom>
              <a:avLst/>
              <a:gdLst/>
              <a:ahLst/>
              <a:rect l="l" t="t" r="r" b="b"/>
              <a:pathLst>
                <a:path w="787" h="1112">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w="0">
              <a:noFill/>
            </a:ln>
          </p:spPr>
          <p:style>
            <a:lnRef idx="0"/>
            <a:fillRef idx="0"/>
            <a:effectRef idx="0"/>
            <a:fontRef idx="minor"/>
          </p:style>
        </p:sp>
        <p:sp>
          <p:nvSpPr>
            <p:cNvPr id="869" name="Google Shape;458;p44"/>
            <p:cNvSpPr/>
            <p:nvPr/>
          </p:nvSpPr>
          <p:spPr>
            <a:xfrm>
              <a:off x="6743160" y="3799080"/>
              <a:ext cx="185760" cy="198000"/>
            </a:xfrm>
            <a:custGeom>
              <a:avLst/>
              <a:gdLst/>
              <a:ahLst/>
              <a:rect l="l" t="t" r="r" b="b"/>
              <a:pathLst>
                <a:path w="997" h="1054">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w="0">
              <a:noFill/>
            </a:ln>
          </p:spPr>
          <p:style>
            <a:lnRef idx="0"/>
            <a:fillRef idx="0"/>
            <a:effectRef idx="0"/>
            <a:fontRef idx="minor"/>
          </p:style>
        </p:sp>
      </p:grpSp>
      <p:grpSp>
        <p:nvGrpSpPr>
          <p:cNvPr id="870" name="Google Shape;459;p44"/>
          <p:cNvGrpSpPr/>
          <p:nvPr/>
        </p:nvGrpSpPr>
        <p:grpSpPr>
          <a:xfrm>
            <a:off x="4443120" y="2266920"/>
            <a:ext cx="507600" cy="507600"/>
            <a:chOff x="4443120" y="2266920"/>
            <a:chExt cx="507600" cy="507600"/>
          </a:xfrm>
        </p:grpSpPr>
        <p:sp>
          <p:nvSpPr>
            <p:cNvPr id="871" name="Google Shape;460;p44"/>
            <p:cNvSpPr/>
            <p:nvPr/>
          </p:nvSpPr>
          <p:spPr>
            <a:xfrm>
              <a:off x="4711320" y="2267280"/>
              <a:ext cx="239400" cy="290880"/>
            </a:xfrm>
            <a:custGeom>
              <a:avLst/>
              <a:gdLst/>
              <a:ahLst/>
              <a:rect l="l" t="t" r="r" b="b"/>
              <a:pathLst>
                <a:path w="8781" h="10652">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w="0">
              <a:noFill/>
            </a:ln>
          </p:spPr>
          <p:style>
            <a:lnRef idx="0"/>
            <a:fillRef idx="0"/>
            <a:effectRef idx="0"/>
            <a:fontRef idx="minor"/>
          </p:style>
        </p:sp>
        <p:sp>
          <p:nvSpPr>
            <p:cNvPr id="872" name="Google Shape;461;p44"/>
            <p:cNvSpPr/>
            <p:nvPr/>
          </p:nvSpPr>
          <p:spPr>
            <a:xfrm>
              <a:off x="4443840" y="2266920"/>
              <a:ext cx="290520" cy="239760"/>
            </a:xfrm>
            <a:custGeom>
              <a:avLst/>
              <a:gdLst/>
              <a:ahLst/>
              <a:rect l="l" t="t" r="r" b="b"/>
              <a:pathLst>
                <a:path w="10652" h="879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w="0">
              <a:noFill/>
            </a:ln>
          </p:spPr>
          <p:style>
            <a:lnRef idx="0"/>
            <a:fillRef idx="0"/>
            <a:effectRef idx="0"/>
            <a:fontRef idx="minor"/>
          </p:style>
        </p:sp>
        <p:sp>
          <p:nvSpPr>
            <p:cNvPr id="873" name="Google Shape;462;p44"/>
            <p:cNvSpPr/>
            <p:nvPr/>
          </p:nvSpPr>
          <p:spPr>
            <a:xfrm>
              <a:off x="4660200" y="2534760"/>
              <a:ext cx="290520" cy="239760"/>
            </a:xfrm>
            <a:custGeom>
              <a:avLst/>
              <a:gdLst/>
              <a:ahLst/>
              <a:rect l="l" t="t" r="r" b="b"/>
              <a:pathLst>
                <a:path w="10640" h="8793">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w="0">
              <a:noFill/>
            </a:ln>
          </p:spPr>
          <p:style>
            <a:lnRef idx="0"/>
            <a:fillRef idx="0"/>
            <a:effectRef idx="0"/>
            <a:fontRef idx="minor"/>
          </p:style>
        </p:sp>
        <p:sp>
          <p:nvSpPr>
            <p:cNvPr id="874" name="Google Shape;463;p44"/>
            <p:cNvSpPr/>
            <p:nvPr/>
          </p:nvSpPr>
          <p:spPr>
            <a:xfrm>
              <a:off x="4443120" y="2483640"/>
              <a:ext cx="240120" cy="290520"/>
            </a:xfrm>
            <a:custGeom>
              <a:avLst/>
              <a:gdLst/>
              <a:ahLst/>
              <a:rect l="l" t="t" r="r" b="b"/>
              <a:pathLst>
                <a:path w="8804" h="1064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w="0">
              <a:noFill/>
            </a:ln>
          </p:spPr>
          <p:style>
            <a:lnRef idx="0"/>
            <a:fillRef idx="0"/>
            <a:effectRef idx="0"/>
            <a:fontRef idx="minor"/>
          </p:style>
        </p:sp>
      </p:grpSp>
      <p:grpSp>
        <p:nvGrpSpPr>
          <p:cNvPr id="875" name="Google Shape;464;p44"/>
          <p:cNvGrpSpPr/>
          <p:nvPr/>
        </p:nvGrpSpPr>
        <p:grpSpPr>
          <a:xfrm>
            <a:off x="3731040" y="2267280"/>
            <a:ext cx="575640" cy="507240"/>
            <a:chOff x="3731040" y="2267280"/>
            <a:chExt cx="575640" cy="507240"/>
          </a:xfrm>
        </p:grpSpPr>
        <p:sp>
          <p:nvSpPr>
            <p:cNvPr id="876" name="Google Shape;465;p44"/>
            <p:cNvSpPr/>
            <p:nvPr/>
          </p:nvSpPr>
          <p:spPr>
            <a:xfrm>
              <a:off x="3731040" y="2267280"/>
              <a:ext cx="347400" cy="365760"/>
            </a:xfrm>
            <a:custGeom>
              <a:avLst/>
              <a:gdLst/>
              <a:ahLst/>
              <a:rect l="l" t="t" r="r" b="b"/>
              <a:pathLst>
                <a:path w="12729" h="13395">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w="0">
              <a:noFill/>
            </a:ln>
          </p:spPr>
          <p:style>
            <a:lnRef idx="0"/>
            <a:fillRef idx="0"/>
            <a:effectRef idx="0"/>
            <a:fontRef idx="minor"/>
          </p:style>
        </p:sp>
        <p:sp>
          <p:nvSpPr>
            <p:cNvPr id="877" name="Google Shape;466;p44"/>
            <p:cNvSpPr/>
            <p:nvPr/>
          </p:nvSpPr>
          <p:spPr>
            <a:xfrm>
              <a:off x="4055400" y="2267280"/>
              <a:ext cx="251280" cy="379800"/>
            </a:xfrm>
            <a:custGeom>
              <a:avLst/>
              <a:gdLst/>
              <a:ahLst/>
              <a:rect l="l" t="t" r="r" b="b"/>
              <a:pathLst>
                <a:path w="9206" h="13912">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w="0">
              <a:noFill/>
            </a:ln>
          </p:spPr>
          <p:style>
            <a:lnRef idx="0"/>
            <a:fillRef idx="0"/>
            <a:effectRef idx="0"/>
            <a:fontRef idx="minor"/>
          </p:style>
        </p:sp>
        <p:sp>
          <p:nvSpPr>
            <p:cNvPr id="878" name="Google Shape;467;p44"/>
            <p:cNvSpPr/>
            <p:nvPr/>
          </p:nvSpPr>
          <p:spPr>
            <a:xfrm>
              <a:off x="3821040" y="2576880"/>
              <a:ext cx="431640" cy="197640"/>
            </a:xfrm>
            <a:custGeom>
              <a:avLst/>
              <a:gdLst/>
              <a:ahLst/>
              <a:rect l="l" t="t" r="r" b="b"/>
              <a:pathLst>
                <a:path w="15816" h="7248">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w="0">
              <a:noFill/>
            </a:ln>
          </p:spPr>
          <p:style>
            <a:lnRef idx="0"/>
            <a:fillRef idx="0"/>
            <a:effectRef idx="0"/>
            <a:fontRef idx="minor"/>
          </p:style>
        </p:sp>
      </p:grpSp>
      <p:grpSp>
        <p:nvGrpSpPr>
          <p:cNvPr id="879" name="Google Shape;468;p44"/>
          <p:cNvGrpSpPr/>
          <p:nvPr/>
        </p:nvGrpSpPr>
        <p:grpSpPr>
          <a:xfrm>
            <a:off x="3758760" y="3027600"/>
            <a:ext cx="520560" cy="497880"/>
            <a:chOff x="3758760" y="3027600"/>
            <a:chExt cx="520560" cy="497880"/>
          </a:xfrm>
        </p:grpSpPr>
        <p:sp>
          <p:nvSpPr>
            <p:cNvPr id="880" name="Google Shape;469;p44"/>
            <p:cNvSpPr/>
            <p:nvPr/>
          </p:nvSpPr>
          <p:spPr>
            <a:xfrm>
              <a:off x="4032720" y="3027960"/>
              <a:ext cx="201240" cy="193680"/>
            </a:xfrm>
            <a:custGeom>
              <a:avLst/>
              <a:gdLst/>
              <a:ahLst/>
              <a:rect l="l" t="t" r="r" b="b"/>
              <a:pathLst>
                <a:path w="7519" h="7232">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w="0">
              <a:noFill/>
            </a:ln>
          </p:spPr>
          <p:style>
            <a:lnRef idx="0"/>
            <a:fillRef idx="0"/>
            <a:effectRef idx="0"/>
            <a:fontRef idx="minor"/>
          </p:style>
        </p:sp>
        <p:sp>
          <p:nvSpPr>
            <p:cNvPr id="881" name="Google Shape;470;p44"/>
            <p:cNvSpPr/>
            <p:nvPr/>
          </p:nvSpPr>
          <p:spPr>
            <a:xfrm>
              <a:off x="4113360" y="3164760"/>
              <a:ext cx="165960" cy="235800"/>
            </a:xfrm>
            <a:custGeom>
              <a:avLst/>
              <a:gdLst/>
              <a:ahLst/>
              <a:rect l="l" t="t" r="r" b="b"/>
              <a:pathLst>
                <a:path w="6199" h="8804">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w="0">
              <a:noFill/>
            </a:ln>
          </p:spPr>
          <p:style>
            <a:lnRef idx="0"/>
            <a:fillRef idx="0"/>
            <a:effectRef idx="0"/>
            <a:fontRef idx="minor"/>
          </p:style>
        </p:sp>
        <p:sp>
          <p:nvSpPr>
            <p:cNvPr id="882" name="Google Shape;471;p44"/>
            <p:cNvSpPr/>
            <p:nvPr/>
          </p:nvSpPr>
          <p:spPr>
            <a:xfrm>
              <a:off x="3811320" y="3027600"/>
              <a:ext cx="244080" cy="183240"/>
            </a:xfrm>
            <a:custGeom>
              <a:avLst/>
              <a:gdLst/>
              <a:ahLst/>
              <a:rect l="l" t="t" r="r" b="b"/>
              <a:pathLst>
                <a:path w="9114" h="6853">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w="0">
              <a:noFill/>
            </a:ln>
          </p:spPr>
          <p:style>
            <a:lnRef idx="0"/>
            <a:fillRef idx="0"/>
            <a:effectRef idx="0"/>
            <a:fontRef idx="minor"/>
          </p:style>
        </p:sp>
        <p:sp>
          <p:nvSpPr>
            <p:cNvPr id="883" name="Google Shape;472;p44"/>
            <p:cNvSpPr/>
            <p:nvPr/>
          </p:nvSpPr>
          <p:spPr>
            <a:xfrm>
              <a:off x="3758760" y="3153240"/>
              <a:ext cx="164520" cy="234000"/>
            </a:xfrm>
            <a:custGeom>
              <a:avLst/>
              <a:gdLst/>
              <a:ahLst/>
              <a:rect l="l" t="t" r="r" b="b"/>
              <a:pathLst>
                <a:path w="6152" h="8735">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w="0">
              <a:noFill/>
            </a:ln>
          </p:spPr>
          <p:style>
            <a:lnRef idx="0"/>
            <a:fillRef idx="0"/>
            <a:effectRef idx="0"/>
            <a:fontRef idx="minor"/>
          </p:style>
        </p:sp>
        <p:sp>
          <p:nvSpPr>
            <p:cNvPr id="884" name="Google Shape;473;p44"/>
            <p:cNvSpPr/>
            <p:nvPr/>
          </p:nvSpPr>
          <p:spPr>
            <a:xfrm>
              <a:off x="3803040" y="3331800"/>
              <a:ext cx="200160" cy="193680"/>
            </a:xfrm>
            <a:custGeom>
              <a:avLst/>
              <a:gdLst/>
              <a:ahLst/>
              <a:rect l="l" t="t" r="r" b="b"/>
              <a:pathLst>
                <a:path w="7473" h="7232">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w="0">
              <a:noFill/>
            </a:ln>
          </p:spPr>
          <p:style>
            <a:lnRef idx="0"/>
            <a:fillRef idx="0"/>
            <a:effectRef idx="0"/>
            <a:fontRef idx="minor"/>
          </p:style>
        </p:sp>
        <p:sp>
          <p:nvSpPr>
            <p:cNvPr id="885" name="Google Shape;474;p44"/>
            <p:cNvSpPr/>
            <p:nvPr/>
          </p:nvSpPr>
          <p:spPr>
            <a:xfrm>
              <a:off x="3979800" y="3344040"/>
              <a:ext cx="246600" cy="181440"/>
            </a:xfrm>
            <a:custGeom>
              <a:avLst/>
              <a:gdLst/>
              <a:ahLst/>
              <a:rect l="l" t="t" r="r" b="b"/>
              <a:pathLst>
                <a:path w="9205" h="6784">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w="0">
              <a:noFill/>
            </a:ln>
          </p:spPr>
          <p:style>
            <a:lnRef idx="0"/>
            <a:fillRef idx="0"/>
            <a:effectRef idx="0"/>
            <a:fontRef idx="minor"/>
          </p:style>
        </p:sp>
      </p:grpSp>
      <p:grpSp>
        <p:nvGrpSpPr>
          <p:cNvPr id="886" name="Google Shape;475;p44"/>
          <p:cNvGrpSpPr/>
          <p:nvPr/>
        </p:nvGrpSpPr>
        <p:grpSpPr>
          <a:xfrm>
            <a:off x="4387320" y="3027600"/>
            <a:ext cx="515880" cy="497880"/>
            <a:chOff x="4387320" y="3027600"/>
            <a:chExt cx="515880" cy="497880"/>
          </a:xfrm>
        </p:grpSpPr>
        <p:sp>
          <p:nvSpPr>
            <p:cNvPr id="887" name="Google Shape;476;p44"/>
            <p:cNvSpPr/>
            <p:nvPr/>
          </p:nvSpPr>
          <p:spPr>
            <a:xfrm>
              <a:off x="4737960" y="3132720"/>
              <a:ext cx="165240" cy="219600"/>
            </a:xfrm>
            <a:custGeom>
              <a:avLst/>
              <a:gdLst/>
              <a:ahLst/>
              <a:rect l="l" t="t" r="r" b="b"/>
              <a:pathLst>
                <a:path w="6176" h="8207">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w="0">
              <a:noFill/>
            </a:ln>
          </p:spPr>
          <p:style>
            <a:lnRef idx="0"/>
            <a:fillRef idx="0"/>
            <a:effectRef idx="0"/>
            <a:fontRef idx="minor"/>
          </p:style>
        </p:sp>
        <p:sp>
          <p:nvSpPr>
            <p:cNvPr id="888" name="Google Shape;477;p44"/>
            <p:cNvSpPr/>
            <p:nvPr/>
          </p:nvSpPr>
          <p:spPr>
            <a:xfrm>
              <a:off x="4401720" y="3281040"/>
              <a:ext cx="183240" cy="213120"/>
            </a:xfrm>
            <a:custGeom>
              <a:avLst/>
              <a:gdLst/>
              <a:ahLst/>
              <a:rect l="l" t="t" r="r" b="b"/>
              <a:pathLst>
                <a:path w="6841" h="7966">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w="0">
              <a:noFill/>
            </a:ln>
          </p:spPr>
          <p:style>
            <a:lnRef idx="0"/>
            <a:fillRef idx="0"/>
            <a:effectRef idx="0"/>
            <a:fontRef idx="minor"/>
          </p:style>
        </p:sp>
        <p:sp>
          <p:nvSpPr>
            <p:cNvPr id="889" name="Google Shape;478;p44"/>
            <p:cNvSpPr/>
            <p:nvPr/>
          </p:nvSpPr>
          <p:spPr>
            <a:xfrm>
              <a:off x="4658400" y="3027960"/>
              <a:ext cx="179640" cy="179280"/>
            </a:xfrm>
            <a:custGeom>
              <a:avLst/>
              <a:gdLst/>
              <a:ahLst/>
              <a:rect l="l" t="t" r="r" b="b"/>
              <a:pathLst>
                <a:path w="6715" h="6704">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w="0">
              <a:noFill/>
            </a:ln>
          </p:spPr>
          <p:style>
            <a:lnRef idx="0"/>
            <a:fillRef idx="0"/>
            <a:effectRef idx="0"/>
            <a:fontRef idx="minor"/>
          </p:style>
        </p:sp>
        <p:sp>
          <p:nvSpPr>
            <p:cNvPr id="890" name="Google Shape;479;p44"/>
            <p:cNvSpPr/>
            <p:nvPr/>
          </p:nvSpPr>
          <p:spPr>
            <a:xfrm>
              <a:off x="4533120" y="3375360"/>
              <a:ext cx="205560" cy="150120"/>
            </a:xfrm>
            <a:custGeom>
              <a:avLst/>
              <a:gdLst/>
              <a:ahLst/>
              <a:rect l="l" t="t" r="r" b="b"/>
              <a:pathLst>
                <a:path w="7679" h="5617">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w="0">
              <a:noFill/>
            </a:ln>
          </p:spPr>
          <p:style>
            <a:lnRef idx="0"/>
            <a:fillRef idx="0"/>
            <a:effectRef idx="0"/>
            <a:fontRef idx="minor"/>
          </p:style>
        </p:sp>
        <p:sp>
          <p:nvSpPr>
            <p:cNvPr id="891" name="Google Shape;480;p44"/>
            <p:cNvSpPr/>
            <p:nvPr/>
          </p:nvSpPr>
          <p:spPr>
            <a:xfrm>
              <a:off x="4689360" y="3314520"/>
              <a:ext cx="194760" cy="185760"/>
            </a:xfrm>
            <a:custGeom>
              <a:avLst/>
              <a:gdLst/>
              <a:ahLst/>
              <a:rect l="l" t="t" r="r" b="b"/>
              <a:pathLst>
                <a:path w="7277" h="6944">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w="0">
              <a:noFill/>
            </a:ln>
          </p:spPr>
          <p:style>
            <a:lnRef idx="0"/>
            <a:fillRef idx="0"/>
            <a:effectRef idx="0"/>
            <a:fontRef idx="minor"/>
          </p:style>
        </p:sp>
        <p:sp>
          <p:nvSpPr>
            <p:cNvPr id="892" name="Google Shape;481;p44"/>
            <p:cNvSpPr/>
            <p:nvPr/>
          </p:nvSpPr>
          <p:spPr>
            <a:xfrm>
              <a:off x="4387320" y="3122640"/>
              <a:ext cx="170640" cy="195120"/>
            </a:xfrm>
            <a:custGeom>
              <a:avLst/>
              <a:gdLst/>
              <a:ahLst/>
              <a:rect l="l" t="t" r="r" b="b"/>
              <a:pathLst>
                <a:path w="6383" h="7289">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w="0">
              <a:noFill/>
            </a:ln>
          </p:spPr>
          <p:style>
            <a:lnRef idx="0"/>
            <a:fillRef idx="0"/>
            <a:effectRef idx="0"/>
            <a:fontRef idx="minor"/>
          </p:style>
        </p:sp>
        <p:sp>
          <p:nvSpPr>
            <p:cNvPr id="893" name="Google Shape;482;p44"/>
            <p:cNvSpPr/>
            <p:nvPr/>
          </p:nvSpPr>
          <p:spPr>
            <a:xfrm>
              <a:off x="4458960" y="3027600"/>
              <a:ext cx="221760" cy="171000"/>
            </a:xfrm>
            <a:custGeom>
              <a:avLst/>
              <a:gdLst/>
              <a:ahLst/>
              <a:rect l="l" t="t" r="r" b="b"/>
              <a:pathLst>
                <a:path w="8287" h="6394">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w="0">
              <a:noFill/>
            </a:ln>
          </p:spPr>
          <p:style>
            <a:lnRef idx="0"/>
            <a:fillRef idx="0"/>
            <a:effectRef idx="0"/>
            <a:fontRef idx="minor"/>
          </p:style>
        </p:sp>
      </p:grpSp>
      <p:sp>
        <p:nvSpPr>
          <p:cNvPr id="894" name="Google Shape;483;p44"/>
          <p:cNvSpPr/>
          <p:nvPr/>
        </p:nvSpPr>
        <p:spPr>
          <a:xfrm>
            <a:off x="7405560" y="2274480"/>
            <a:ext cx="185040" cy="93600"/>
          </a:xfrm>
          <a:custGeom>
            <a:avLst/>
            <a:gdLst/>
            <a:ahLst/>
            <a:rect l="l" t="t" r="r" b="b"/>
            <a:pathLst>
              <a:path w="3045" h="1544">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w="0">
            <a:noFill/>
          </a:ln>
        </p:spPr>
        <p:style>
          <a:lnRef idx="0"/>
          <a:fillRef idx="0"/>
          <a:effectRef idx="0"/>
          <a:fontRef idx="minor"/>
        </p:style>
        <p:txBody>
          <a:bodyPr/>
          <a:p/>
        </p:txBody>
      </p:sp>
      <p:sp>
        <p:nvSpPr>
          <p:cNvPr id="895" name="Google Shape;484;p44"/>
          <p:cNvSpPr/>
          <p:nvPr/>
        </p:nvSpPr>
        <p:spPr>
          <a:xfrm>
            <a:off x="7104960" y="2256840"/>
            <a:ext cx="171360" cy="128880"/>
          </a:xfrm>
          <a:custGeom>
            <a:avLst/>
            <a:gdLst/>
            <a:ahLst/>
            <a:rect l="l" t="t" r="r" b="b"/>
            <a:pathLst>
              <a:path w="2821" h="2122">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w="0">
            <a:noFill/>
          </a:ln>
        </p:spPr>
        <p:style>
          <a:lnRef idx="0"/>
          <a:fillRef idx="0"/>
          <a:effectRef idx="0"/>
          <a:fontRef idx="minor"/>
        </p:style>
        <p:txBody>
          <a:bodyPr/>
          <a:p/>
        </p:txBody>
      </p:sp>
      <p:sp>
        <p:nvSpPr>
          <p:cNvPr id="896" name="Google Shape;485;p44"/>
          <p:cNvSpPr/>
          <p:nvPr/>
        </p:nvSpPr>
        <p:spPr>
          <a:xfrm>
            <a:off x="7727400" y="2263320"/>
            <a:ext cx="167400" cy="116280"/>
          </a:xfrm>
          <a:custGeom>
            <a:avLst/>
            <a:gdLst/>
            <a:ahLst/>
            <a:rect l="l" t="t" r="r" b="b"/>
            <a:pathLst>
              <a:path w="2756" h="1918">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w="0">
            <a:noFill/>
          </a:ln>
        </p:spPr>
        <p:style>
          <a:lnRef idx="0"/>
          <a:fillRef idx="0"/>
          <a:effectRef idx="0"/>
          <a:fontRef idx="minor"/>
        </p:style>
        <p:txBody>
          <a:bodyPr/>
          <a:p/>
        </p:txBody>
      </p:sp>
      <p:sp>
        <p:nvSpPr>
          <p:cNvPr id="897" name="Google Shape;486;p44"/>
          <p:cNvSpPr/>
          <p:nvPr/>
        </p:nvSpPr>
        <p:spPr>
          <a:xfrm>
            <a:off x="8021880" y="2256840"/>
            <a:ext cx="163440" cy="128880"/>
          </a:xfrm>
          <a:custGeom>
            <a:avLst/>
            <a:gdLst/>
            <a:ahLst/>
            <a:rect l="l" t="t" r="r" b="b"/>
            <a:pathLst>
              <a:path w="2691" h="2122">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w="0">
            <a:noFill/>
          </a:ln>
        </p:spPr>
        <p:style>
          <a:lnRef idx="0"/>
          <a:fillRef idx="0"/>
          <a:effectRef idx="0"/>
          <a:fontRef idx="minor"/>
        </p:style>
        <p:txBody>
          <a:bodyPr/>
          <a:p/>
        </p:txBody>
      </p:sp>
      <p:grpSp>
        <p:nvGrpSpPr>
          <p:cNvPr id="898" name="Google Shape;487;p44"/>
          <p:cNvGrpSpPr/>
          <p:nvPr/>
        </p:nvGrpSpPr>
        <p:grpSpPr>
          <a:xfrm>
            <a:off x="7107840" y="2474280"/>
            <a:ext cx="165960" cy="141120"/>
            <a:chOff x="7107840" y="2474280"/>
            <a:chExt cx="165960" cy="141120"/>
          </a:xfrm>
        </p:grpSpPr>
        <p:sp>
          <p:nvSpPr>
            <p:cNvPr id="899" name="Google Shape;488;p44"/>
            <p:cNvSpPr/>
            <p:nvPr/>
          </p:nvSpPr>
          <p:spPr>
            <a:xfrm>
              <a:off x="7107840" y="2474280"/>
              <a:ext cx="91440" cy="141120"/>
            </a:xfrm>
            <a:custGeom>
              <a:avLst/>
              <a:gdLst/>
              <a:ahLst/>
              <a:rect l="l" t="t" r="r" b="b"/>
              <a:pathLst>
                <a:path w="1508" h="2324">
                  <a:moveTo>
                    <a:pt x="346" y="1"/>
                  </a:moveTo>
                  <a:lnTo>
                    <a:pt x="0" y="354"/>
                  </a:lnTo>
                  <a:lnTo>
                    <a:pt x="815" y="1162"/>
                  </a:lnTo>
                  <a:lnTo>
                    <a:pt x="0" y="1977"/>
                  </a:lnTo>
                  <a:lnTo>
                    <a:pt x="346" y="2323"/>
                  </a:lnTo>
                  <a:lnTo>
                    <a:pt x="1508" y="1162"/>
                  </a:lnTo>
                  <a:lnTo>
                    <a:pt x="346" y="1"/>
                  </a:lnTo>
                  <a:close/>
                </a:path>
              </a:pathLst>
            </a:custGeom>
            <a:solidFill>
              <a:srgbClr val="869fb2"/>
            </a:solidFill>
            <a:ln w="0">
              <a:noFill/>
            </a:ln>
          </p:spPr>
          <p:style>
            <a:lnRef idx="0"/>
            <a:fillRef idx="0"/>
            <a:effectRef idx="0"/>
            <a:fontRef idx="minor"/>
          </p:style>
        </p:sp>
        <p:sp>
          <p:nvSpPr>
            <p:cNvPr id="900" name="Google Shape;489;p44"/>
            <p:cNvSpPr/>
            <p:nvPr/>
          </p:nvSpPr>
          <p:spPr>
            <a:xfrm>
              <a:off x="7182360" y="2474280"/>
              <a:ext cx="91440" cy="141120"/>
            </a:xfrm>
            <a:custGeom>
              <a:avLst/>
              <a:gdLst/>
              <a:ahLst/>
              <a:rect l="l" t="t" r="r" b="b"/>
              <a:pathLst>
                <a:path w="1508" h="2324">
                  <a:moveTo>
                    <a:pt x="346" y="1"/>
                  </a:moveTo>
                  <a:lnTo>
                    <a:pt x="0" y="354"/>
                  </a:lnTo>
                  <a:lnTo>
                    <a:pt x="808" y="1162"/>
                  </a:lnTo>
                  <a:lnTo>
                    <a:pt x="0" y="1977"/>
                  </a:lnTo>
                  <a:lnTo>
                    <a:pt x="346" y="2323"/>
                  </a:lnTo>
                  <a:lnTo>
                    <a:pt x="1508" y="1162"/>
                  </a:lnTo>
                  <a:lnTo>
                    <a:pt x="346" y="1"/>
                  </a:lnTo>
                  <a:close/>
                </a:path>
              </a:pathLst>
            </a:custGeom>
            <a:solidFill>
              <a:srgbClr val="869fb2"/>
            </a:solidFill>
            <a:ln w="0">
              <a:noFill/>
            </a:ln>
          </p:spPr>
          <p:style>
            <a:lnRef idx="0"/>
            <a:fillRef idx="0"/>
            <a:effectRef idx="0"/>
            <a:fontRef idx="minor"/>
          </p:style>
        </p:sp>
      </p:grpSp>
      <p:grpSp>
        <p:nvGrpSpPr>
          <p:cNvPr id="901" name="Google Shape;490;p44"/>
          <p:cNvGrpSpPr/>
          <p:nvPr/>
        </p:nvGrpSpPr>
        <p:grpSpPr>
          <a:xfrm>
            <a:off x="7417080" y="2500200"/>
            <a:ext cx="162000" cy="89640"/>
            <a:chOff x="7417080" y="2500200"/>
            <a:chExt cx="162000" cy="89640"/>
          </a:xfrm>
        </p:grpSpPr>
        <p:sp>
          <p:nvSpPr>
            <p:cNvPr id="902" name="Google Shape;491;p44"/>
            <p:cNvSpPr/>
            <p:nvPr/>
          </p:nvSpPr>
          <p:spPr>
            <a:xfrm>
              <a:off x="7417080" y="2500200"/>
              <a:ext cx="87480" cy="89640"/>
            </a:xfrm>
            <a:custGeom>
              <a:avLst/>
              <a:gdLst/>
              <a:ahLst/>
              <a:rect l="l" t="t" r="r" b="b"/>
              <a:pathLst>
                <a:path w="1443" h="1479">
                  <a:moveTo>
                    <a:pt x="0" y="0"/>
                  </a:moveTo>
                  <a:lnTo>
                    <a:pt x="743" y="736"/>
                  </a:lnTo>
                  <a:lnTo>
                    <a:pt x="0" y="1479"/>
                  </a:lnTo>
                  <a:lnTo>
                    <a:pt x="700" y="1479"/>
                  </a:lnTo>
                  <a:lnTo>
                    <a:pt x="1442" y="736"/>
                  </a:lnTo>
                  <a:lnTo>
                    <a:pt x="700" y="0"/>
                  </a:lnTo>
                  <a:close/>
                </a:path>
              </a:pathLst>
            </a:custGeom>
            <a:solidFill>
              <a:srgbClr val="869fb2"/>
            </a:solidFill>
            <a:ln w="0">
              <a:noFill/>
            </a:ln>
          </p:spPr>
          <p:style>
            <a:lnRef idx="0"/>
            <a:fillRef idx="0"/>
            <a:effectRef idx="0"/>
            <a:fontRef idx="minor"/>
          </p:style>
        </p:sp>
        <p:sp>
          <p:nvSpPr>
            <p:cNvPr id="903" name="Google Shape;492;p44"/>
            <p:cNvSpPr/>
            <p:nvPr/>
          </p:nvSpPr>
          <p:spPr>
            <a:xfrm>
              <a:off x="7491600" y="2500200"/>
              <a:ext cx="87480" cy="89640"/>
            </a:xfrm>
            <a:custGeom>
              <a:avLst/>
              <a:gdLst/>
              <a:ahLst/>
              <a:rect l="l" t="t" r="r" b="b"/>
              <a:pathLst>
                <a:path w="1443" h="1479">
                  <a:moveTo>
                    <a:pt x="0" y="0"/>
                  </a:moveTo>
                  <a:lnTo>
                    <a:pt x="743" y="736"/>
                  </a:lnTo>
                  <a:lnTo>
                    <a:pt x="0" y="1479"/>
                  </a:lnTo>
                  <a:lnTo>
                    <a:pt x="700" y="1479"/>
                  </a:lnTo>
                  <a:lnTo>
                    <a:pt x="1443" y="736"/>
                  </a:lnTo>
                  <a:lnTo>
                    <a:pt x="700" y="0"/>
                  </a:lnTo>
                  <a:close/>
                </a:path>
              </a:pathLst>
            </a:custGeom>
            <a:solidFill>
              <a:srgbClr val="869fb2"/>
            </a:solidFill>
            <a:ln w="0">
              <a:noFill/>
            </a:ln>
          </p:spPr>
          <p:style>
            <a:lnRef idx="0"/>
            <a:fillRef idx="0"/>
            <a:effectRef idx="0"/>
            <a:fontRef idx="minor"/>
          </p:style>
        </p:sp>
      </p:grpSp>
      <p:grpSp>
        <p:nvGrpSpPr>
          <p:cNvPr id="904" name="Google Shape;493;p44"/>
          <p:cNvGrpSpPr/>
          <p:nvPr/>
        </p:nvGrpSpPr>
        <p:grpSpPr>
          <a:xfrm>
            <a:off x="7738560" y="2500200"/>
            <a:ext cx="144720" cy="89640"/>
            <a:chOff x="7738560" y="2500200"/>
            <a:chExt cx="144720" cy="89640"/>
          </a:xfrm>
        </p:grpSpPr>
        <p:sp>
          <p:nvSpPr>
            <p:cNvPr id="905" name="Google Shape;494;p44"/>
            <p:cNvSpPr/>
            <p:nvPr/>
          </p:nvSpPr>
          <p:spPr>
            <a:xfrm>
              <a:off x="7738560" y="2500200"/>
              <a:ext cx="69840" cy="89640"/>
            </a:xfrm>
            <a:custGeom>
              <a:avLst/>
              <a:gdLst/>
              <a:ahLst/>
              <a:rect l="l" t="t" r="r" b="b"/>
              <a:pathLst>
                <a:path w="1155" h="1479">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w="0">
              <a:noFill/>
            </a:ln>
          </p:spPr>
          <p:style>
            <a:lnRef idx="0"/>
            <a:fillRef idx="0"/>
            <a:effectRef idx="0"/>
            <a:fontRef idx="minor"/>
          </p:style>
        </p:sp>
        <p:sp>
          <p:nvSpPr>
            <p:cNvPr id="906" name="Google Shape;495;p44"/>
            <p:cNvSpPr/>
            <p:nvPr/>
          </p:nvSpPr>
          <p:spPr>
            <a:xfrm>
              <a:off x="7813440" y="2500200"/>
              <a:ext cx="69840" cy="89640"/>
            </a:xfrm>
            <a:custGeom>
              <a:avLst/>
              <a:gdLst/>
              <a:ahLst/>
              <a:rect l="l" t="t" r="r" b="b"/>
              <a:pathLst>
                <a:path w="1155" h="1479">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w="0">
              <a:noFill/>
            </a:ln>
          </p:spPr>
          <p:style>
            <a:lnRef idx="0"/>
            <a:fillRef idx="0"/>
            <a:effectRef idx="0"/>
            <a:fontRef idx="minor"/>
          </p:style>
        </p:sp>
      </p:grpSp>
      <p:grpSp>
        <p:nvGrpSpPr>
          <p:cNvPr id="907" name="Google Shape;496;p44"/>
          <p:cNvGrpSpPr/>
          <p:nvPr/>
        </p:nvGrpSpPr>
        <p:grpSpPr>
          <a:xfrm>
            <a:off x="8033400" y="2482200"/>
            <a:ext cx="141120" cy="125280"/>
            <a:chOff x="8033400" y="2482200"/>
            <a:chExt cx="141120" cy="125280"/>
          </a:xfrm>
        </p:grpSpPr>
        <p:sp>
          <p:nvSpPr>
            <p:cNvPr id="908" name="Google Shape;497;p44"/>
            <p:cNvSpPr/>
            <p:nvPr/>
          </p:nvSpPr>
          <p:spPr>
            <a:xfrm>
              <a:off x="8033400" y="2482200"/>
              <a:ext cx="62640" cy="125280"/>
            </a:xfrm>
            <a:custGeom>
              <a:avLst/>
              <a:gdLst/>
              <a:ahLst/>
              <a:rect l="l" t="t" r="r" b="b"/>
              <a:pathLst>
                <a:path w="1032" h="2064">
                  <a:moveTo>
                    <a:pt x="0" y="1"/>
                  </a:moveTo>
                  <a:lnTo>
                    <a:pt x="0" y="621"/>
                  </a:lnTo>
                  <a:lnTo>
                    <a:pt x="0" y="1443"/>
                  </a:lnTo>
                  <a:lnTo>
                    <a:pt x="0" y="2063"/>
                  </a:lnTo>
                  <a:lnTo>
                    <a:pt x="1032" y="1032"/>
                  </a:lnTo>
                  <a:lnTo>
                    <a:pt x="0" y="1"/>
                  </a:lnTo>
                  <a:close/>
                </a:path>
              </a:pathLst>
            </a:custGeom>
            <a:solidFill>
              <a:srgbClr val="869fb2"/>
            </a:solidFill>
            <a:ln w="0">
              <a:noFill/>
            </a:ln>
          </p:spPr>
          <p:style>
            <a:lnRef idx="0"/>
            <a:fillRef idx="0"/>
            <a:effectRef idx="0"/>
            <a:fontRef idx="minor"/>
          </p:style>
        </p:sp>
        <p:sp>
          <p:nvSpPr>
            <p:cNvPr id="909" name="Google Shape;498;p44"/>
            <p:cNvSpPr/>
            <p:nvPr/>
          </p:nvSpPr>
          <p:spPr>
            <a:xfrm>
              <a:off x="8111880" y="2482200"/>
              <a:ext cx="62640" cy="125280"/>
            </a:xfrm>
            <a:custGeom>
              <a:avLst/>
              <a:gdLst/>
              <a:ahLst/>
              <a:rect l="l" t="t" r="r" b="b"/>
              <a:pathLst>
                <a:path w="1032" h="2064">
                  <a:moveTo>
                    <a:pt x="0" y="1"/>
                  </a:moveTo>
                  <a:lnTo>
                    <a:pt x="0" y="621"/>
                  </a:lnTo>
                  <a:lnTo>
                    <a:pt x="0" y="1443"/>
                  </a:lnTo>
                  <a:lnTo>
                    <a:pt x="0" y="2063"/>
                  </a:lnTo>
                  <a:lnTo>
                    <a:pt x="1032" y="1032"/>
                  </a:lnTo>
                  <a:lnTo>
                    <a:pt x="0" y="1"/>
                  </a:lnTo>
                  <a:close/>
                </a:path>
              </a:pathLst>
            </a:custGeom>
            <a:solidFill>
              <a:srgbClr val="869fb2"/>
            </a:solidFill>
            <a:ln w="0">
              <a:noFill/>
            </a:ln>
          </p:spPr>
          <p:style>
            <a:lnRef idx="0"/>
            <a:fillRef idx="0"/>
            <a:effectRef idx="0"/>
            <a:fontRef idx="minor"/>
          </p:style>
        </p:sp>
      </p:grpSp>
      <p:grpSp>
        <p:nvGrpSpPr>
          <p:cNvPr id="910" name="Google Shape;499;p44"/>
          <p:cNvGrpSpPr/>
          <p:nvPr/>
        </p:nvGrpSpPr>
        <p:grpSpPr>
          <a:xfrm>
            <a:off x="7447680" y="2904840"/>
            <a:ext cx="100800" cy="107280"/>
            <a:chOff x="7447680" y="2904840"/>
            <a:chExt cx="100800" cy="107280"/>
          </a:xfrm>
        </p:grpSpPr>
        <p:sp>
          <p:nvSpPr>
            <p:cNvPr id="911" name="Google Shape;500;p44"/>
            <p:cNvSpPr/>
            <p:nvPr/>
          </p:nvSpPr>
          <p:spPr>
            <a:xfrm>
              <a:off x="7481520" y="2904840"/>
              <a:ext cx="66960" cy="107280"/>
            </a:xfrm>
            <a:custGeom>
              <a:avLst/>
              <a:gdLst/>
              <a:ahLst/>
              <a:rect l="l" t="t" r="r" b="b"/>
              <a:pathLst>
                <a:path w="1105" h="1768">
                  <a:moveTo>
                    <a:pt x="217" y="0"/>
                  </a:moveTo>
                  <a:lnTo>
                    <a:pt x="1" y="224"/>
                  </a:lnTo>
                  <a:lnTo>
                    <a:pt x="657" y="880"/>
                  </a:lnTo>
                  <a:lnTo>
                    <a:pt x="1" y="1544"/>
                  </a:lnTo>
                  <a:lnTo>
                    <a:pt x="217" y="1767"/>
                  </a:lnTo>
                  <a:lnTo>
                    <a:pt x="1104" y="880"/>
                  </a:lnTo>
                  <a:lnTo>
                    <a:pt x="217" y="0"/>
                  </a:lnTo>
                  <a:close/>
                </a:path>
              </a:pathLst>
            </a:custGeom>
            <a:solidFill>
              <a:srgbClr val="869fb2"/>
            </a:solidFill>
            <a:ln w="0">
              <a:noFill/>
            </a:ln>
          </p:spPr>
          <p:style>
            <a:lnRef idx="0"/>
            <a:fillRef idx="0"/>
            <a:effectRef idx="0"/>
            <a:fontRef idx="minor"/>
          </p:style>
        </p:sp>
        <p:sp>
          <p:nvSpPr>
            <p:cNvPr id="912" name="Google Shape;501;p44"/>
            <p:cNvSpPr/>
            <p:nvPr/>
          </p:nvSpPr>
          <p:spPr>
            <a:xfrm>
              <a:off x="7447680" y="2923920"/>
              <a:ext cx="47880" cy="68760"/>
            </a:xfrm>
            <a:custGeom>
              <a:avLst/>
              <a:gdLst/>
              <a:ahLst/>
              <a:rect l="l" t="t" r="r" b="b"/>
              <a:pathLst>
                <a:path w="794" h="1134">
                  <a:moveTo>
                    <a:pt x="224" y="1"/>
                  </a:moveTo>
                  <a:lnTo>
                    <a:pt x="0" y="224"/>
                  </a:lnTo>
                  <a:lnTo>
                    <a:pt x="346" y="563"/>
                  </a:lnTo>
                  <a:lnTo>
                    <a:pt x="0" y="909"/>
                  </a:lnTo>
                  <a:lnTo>
                    <a:pt x="224" y="1133"/>
                  </a:lnTo>
                  <a:lnTo>
                    <a:pt x="794" y="563"/>
                  </a:lnTo>
                  <a:lnTo>
                    <a:pt x="224" y="1"/>
                  </a:lnTo>
                  <a:close/>
                </a:path>
              </a:pathLst>
            </a:custGeom>
            <a:solidFill>
              <a:srgbClr val="869fb2"/>
            </a:solidFill>
            <a:ln w="0">
              <a:noFill/>
            </a:ln>
          </p:spPr>
          <p:style>
            <a:lnRef idx="0"/>
            <a:fillRef idx="0"/>
            <a:effectRef idx="0"/>
            <a:fontRef idx="minor"/>
          </p:style>
        </p:sp>
      </p:grpSp>
      <p:grpSp>
        <p:nvGrpSpPr>
          <p:cNvPr id="913" name="Google Shape;502;p44"/>
          <p:cNvGrpSpPr/>
          <p:nvPr/>
        </p:nvGrpSpPr>
        <p:grpSpPr>
          <a:xfrm>
            <a:off x="7740000" y="2904840"/>
            <a:ext cx="120600" cy="106920"/>
            <a:chOff x="7740000" y="2904840"/>
            <a:chExt cx="120600" cy="106920"/>
          </a:xfrm>
        </p:grpSpPr>
        <p:sp>
          <p:nvSpPr>
            <p:cNvPr id="914" name="Google Shape;503;p44"/>
            <p:cNvSpPr/>
            <p:nvPr/>
          </p:nvSpPr>
          <p:spPr>
            <a:xfrm>
              <a:off x="7789320" y="2904840"/>
              <a:ext cx="71280" cy="106920"/>
            </a:xfrm>
            <a:custGeom>
              <a:avLst/>
              <a:gdLst/>
              <a:ahLst/>
              <a:rect l="l" t="t" r="r" b="b"/>
              <a:pathLst>
                <a:path w="1177" h="1761">
                  <a:moveTo>
                    <a:pt x="1" y="0"/>
                  </a:moveTo>
                  <a:lnTo>
                    <a:pt x="729" y="880"/>
                  </a:lnTo>
                  <a:lnTo>
                    <a:pt x="1" y="1760"/>
                  </a:lnTo>
                  <a:lnTo>
                    <a:pt x="1176" y="880"/>
                  </a:lnTo>
                  <a:lnTo>
                    <a:pt x="1" y="0"/>
                  </a:lnTo>
                  <a:close/>
                </a:path>
              </a:pathLst>
            </a:custGeom>
            <a:solidFill>
              <a:srgbClr val="869fb2"/>
            </a:solidFill>
            <a:ln w="0">
              <a:noFill/>
            </a:ln>
          </p:spPr>
          <p:style>
            <a:lnRef idx="0"/>
            <a:fillRef idx="0"/>
            <a:effectRef idx="0"/>
            <a:fontRef idx="minor"/>
          </p:style>
        </p:sp>
        <p:sp>
          <p:nvSpPr>
            <p:cNvPr id="915" name="Google Shape;504;p44"/>
            <p:cNvSpPr/>
            <p:nvPr/>
          </p:nvSpPr>
          <p:spPr>
            <a:xfrm>
              <a:off x="7740000" y="2904840"/>
              <a:ext cx="71280" cy="106920"/>
            </a:xfrm>
            <a:custGeom>
              <a:avLst/>
              <a:gdLst/>
              <a:ahLst/>
              <a:rect l="l" t="t" r="r" b="b"/>
              <a:pathLst>
                <a:path w="1177" h="1761">
                  <a:moveTo>
                    <a:pt x="1" y="0"/>
                  </a:moveTo>
                  <a:lnTo>
                    <a:pt x="736" y="880"/>
                  </a:lnTo>
                  <a:lnTo>
                    <a:pt x="1" y="1760"/>
                  </a:lnTo>
                  <a:lnTo>
                    <a:pt x="1" y="1760"/>
                  </a:lnTo>
                  <a:lnTo>
                    <a:pt x="1176" y="880"/>
                  </a:lnTo>
                  <a:lnTo>
                    <a:pt x="1" y="0"/>
                  </a:lnTo>
                  <a:close/>
                </a:path>
              </a:pathLst>
            </a:custGeom>
            <a:solidFill>
              <a:srgbClr val="869fb2"/>
            </a:solidFill>
            <a:ln w="0">
              <a:noFill/>
            </a:ln>
          </p:spPr>
          <p:style>
            <a:lnRef idx="0"/>
            <a:fillRef idx="0"/>
            <a:effectRef idx="0"/>
            <a:fontRef idx="minor"/>
          </p:style>
        </p:sp>
      </p:grpSp>
      <p:grpSp>
        <p:nvGrpSpPr>
          <p:cNvPr id="916" name="Google Shape;505;p44"/>
          <p:cNvGrpSpPr/>
          <p:nvPr/>
        </p:nvGrpSpPr>
        <p:grpSpPr>
          <a:xfrm>
            <a:off x="8068680" y="2908080"/>
            <a:ext cx="69840" cy="100800"/>
            <a:chOff x="8068680" y="2908080"/>
            <a:chExt cx="69840" cy="100800"/>
          </a:xfrm>
        </p:grpSpPr>
        <p:sp>
          <p:nvSpPr>
            <p:cNvPr id="917" name="Google Shape;506;p44"/>
            <p:cNvSpPr/>
            <p:nvPr/>
          </p:nvSpPr>
          <p:spPr>
            <a:xfrm>
              <a:off x="8069040" y="2908080"/>
              <a:ext cx="69480" cy="100800"/>
            </a:xfrm>
            <a:custGeom>
              <a:avLst/>
              <a:gdLst/>
              <a:ahLst/>
              <a:rect l="l" t="t" r="r" b="b"/>
              <a:pathLst>
                <a:path w="1148" h="1662">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w="0">
              <a:noFill/>
            </a:ln>
          </p:spPr>
          <p:style>
            <a:lnRef idx="0"/>
            <a:fillRef idx="0"/>
            <a:effectRef idx="0"/>
            <a:fontRef idx="minor"/>
          </p:style>
        </p:sp>
        <p:sp>
          <p:nvSpPr>
            <p:cNvPr id="918" name="Google Shape;507;p44"/>
            <p:cNvSpPr/>
            <p:nvPr/>
          </p:nvSpPr>
          <p:spPr>
            <a:xfrm>
              <a:off x="8068680" y="2944440"/>
              <a:ext cx="21240" cy="27720"/>
            </a:xfrm>
            <a:custGeom>
              <a:avLst/>
              <a:gdLst/>
              <a:ahLst/>
              <a:rect l="l" t="t" r="r" b="b"/>
              <a:pathLst>
                <a:path w="352" h="464">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w="0">
              <a:noFill/>
            </a:ln>
          </p:spPr>
          <p:style>
            <a:lnRef idx="0"/>
            <a:fillRef idx="0"/>
            <a:effectRef idx="0"/>
            <a:fontRef idx="minor"/>
          </p:style>
        </p:sp>
      </p:grpSp>
      <p:grpSp>
        <p:nvGrpSpPr>
          <p:cNvPr id="919" name="Google Shape;508;p44"/>
          <p:cNvGrpSpPr/>
          <p:nvPr/>
        </p:nvGrpSpPr>
        <p:grpSpPr>
          <a:xfrm>
            <a:off x="7100280" y="2923560"/>
            <a:ext cx="180720" cy="69480"/>
            <a:chOff x="7100280" y="2923560"/>
            <a:chExt cx="180720" cy="69480"/>
          </a:xfrm>
        </p:grpSpPr>
        <p:sp>
          <p:nvSpPr>
            <p:cNvPr id="920" name="Google Shape;509;p44"/>
            <p:cNvSpPr/>
            <p:nvPr/>
          </p:nvSpPr>
          <p:spPr>
            <a:xfrm>
              <a:off x="7100280" y="2923560"/>
              <a:ext cx="92520" cy="69480"/>
            </a:xfrm>
            <a:custGeom>
              <a:avLst/>
              <a:gdLst/>
              <a:ahLst/>
              <a:rect l="l" t="t" r="r" b="b"/>
              <a:pathLst>
                <a:path w="1523" h="1148">
                  <a:moveTo>
                    <a:pt x="1" y="0"/>
                  </a:moveTo>
                  <a:lnTo>
                    <a:pt x="578" y="570"/>
                  </a:lnTo>
                  <a:lnTo>
                    <a:pt x="1" y="1147"/>
                  </a:lnTo>
                  <a:lnTo>
                    <a:pt x="945" y="1147"/>
                  </a:lnTo>
                  <a:lnTo>
                    <a:pt x="1522" y="570"/>
                  </a:lnTo>
                  <a:lnTo>
                    <a:pt x="945" y="0"/>
                  </a:lnTo>
                  <a:close/>
                </a:path>
              </a:pathLst>
            </a:custGeom>
            <a:solidFill>
              <a:srgbClr val="869fb2"/>
            </a:solidFill>
            <a:ln w="0">
              <a:noFill/>
            </a:ln>
          </p:spPr>
          <p:style>
            <a:lnRef idx="0"/>
            <a:fillRef idx="0"/>
            <a:effectRef idx="0"/>
            <a:fontRef idx="minor"/>
          </p:style>
        </p:sp>
        <p:sp>
          <p:nvSpPr>
            <p:cNvPr id="921" name="Google Shape;510;p44"/>
            <p:cNvSpPr/>
            <p:nvPr/>
          </p:nvSpPr>
          <p:spPr>
            <a:xfrm>
              <a:off x="7178760" y="2923560"/>
              <a:ext cx="59400" cy="69480"/>
            </a:xfrm>
            <a:custGeom>
              <a:avLst/>
              <a:gdLst/>
              <a:ahLst/>
              <a:rect l="l" t="t" r="r" b="b"/>
              <a:pathLst>
                <a:path w="982" h="1148">
                  <a:moveTo>
                    <a:pt x="0" y="0"/>
                  </a:moveTo>
                  <a:lnTo>
                    <a:pt x="570" y="570"/>
                  </a:lnTo>
                  <a:lnTo>
                    <a:pt x="0" y="1147"/>
                  </a:lnTo>
                  <a:lnTo>
                    <a:pt x="411" y="1147"/>
                  </a:lnTo>
                  <a:lnTo>
                    <a:pt x="981" y="570"/>
                  </a:lnTo>
                  <a:lnTo>
                    <a:pt x="411" y="0"/>
                  </a:lnTo>
                  <a:close/>
                </a:path>
              </a:pathLst>
            </a:custGeom>
            <a:solidFill>
              <a:srgbClr val="869fb2"/>
            </a:solidFill>
            <a:ln w="0">
              <a:noFill/>
            </a:ln>
          </p:spPr>
          <p:style>
            <a:lnRef idx="0"/>
            <a:fillRef idx="0"/>
            <a:effectRef idx="0"/>
            <a:fontRef idx="minor"/>
          </p:style>
        </p:sp>
        <p:sp>
          <p:nvSpPr>
            <p:cNvPr id="922" name="Google Shape;511;p44"/>
            <p:cNvSpPr/>
            <p:nvPr/>
          </p:nvSpPr>
          <p:spPr>
            <a:xfrm>
              <a:off x="7221240" y="2923560"/>
              <a:ext cx="59760" cy="69480"/>
            </a:xfrm>
            <a:custGeom>
              <a:avLst/>
              <a:gdLst/>
              <a:ahLst/>
              <a:rect l="l" t="t" r="r" b="b"/>
              <a:pathLst>
                <a:path w="990" h="1148">
                  <a:moveTo>
                    <a:pt x="1" y="0"/>
                  </a:moveTo>
                  <a:lnTo>
                    <a:pt x="578" y="570"/>
                  </a:lnTo>
                  <a:lnTo>
                    <a:pt x="1" y="1147"/>
                  </a:lnTo>
                  <a:lnTo>
                    <a:pt x="412" y="1147"/>
                  </a:lnTo>
                  <a:lnTo>
                    <a:pt x="989" y="570"/>
                  </a:lnTo>
                  <a:lnTo>
                    <a:pt x="412" y="0"/>
                  </a:lnTo>
                  <a:close/>
                </a:path>
              </a:pathLst>
            </a:custGeom>
            <a:solidFill>
              <a:srgbClr val="869fb2"/>
            </a:solidFill>
            <a:ln w="0">
              <a:noFill/>
            </a:ln>
          </p:spPr>
          <p:style>
            <a:lnRef idx="0"/>
            <a:fillRef idx="0"/>
            <a:effectRef idx="0"/>
            <a:fontRef idx="minor"/>
          </p:style>
        </p:sp>
      </p:grpSp>
      <p:grpSp>
        <p:nvGrpSpPr>
          <p:cNvPr id="923" name="Google Shape;512;p44"/>
          <p:cNvGrpSpPr/>
          <p:nvPr/>
        </p:nvGrpSpPr>
        <p:grpSpPr>
          <a:xfrm>
            <a:off x="8020080" y="2714040"/>
            <a:ext cx="167040" cy="88920"/>
            <a:chOff x="8020080" y="2714040"/>
            <a:chExt cx="167040" cy="88920"/>
          </a:xfrm>
        </p:grpSpPr>
        <p:sp>
          <p:nvSpPr>
            <p:cNvPr id="924" name="Google Shape;513;p44"/>
            <p:cNvSpPr/>
            <p:nvPr/>
          </p:nvSpPr>
          <p:spPr>
            <a:xfrm>
              <a:off x="8089200" y="2714040"/>
              <a:ext cx="97920" cy="88920"/>
            </a:xfrm>
            <a:custGeom>
              <a:avLst/>
              <a:gdLst/>
              <a:ahLst/>
              <a:rect l="l" t="t" r="r" b="b"/>
              <a:pathLst>
                <a:path w="1616" h="1465">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w="0">
              <a:noFill/>
            </a:ln>
          </p:spPr>
          <p:style>
            <a:lnRef idx="0"/>
            <a:fillRef idx="0"/>
            <a:effectRef idx="0"/>
            <a:fontRef idx="minor"/>
          </p:style>
        </p:sp>
        <p:sp>
          <p:nvSpPr>
            <p:cNvPr id="925" name="Google Shape;514;p44"/>
            <p:cNvSpPr/>
            <p:nvPr/>
          </p:nvSpPr>
          <p:spPr>
            <a:xfrm>
              <a:off x="8049240" y="2750400"/>
              <a:ext cx="25560" cy="15840"/>
            </a:xfrm>
            <a:custGeom>
              <a:avLst/>
              <a:gdLst/>
              <a:ahLst/>
              <a:rect l="l" t="t" r="r" b="b"/>
              <a:pathLst>
                <a:path w="427" h="268">
                  <a:moveTo>
                    <a:pt x="1" y="1"/>
                  </a:moveTo>
                  <a:lnTo>
                    <a:pt x="1" y="268"/>
                  </a:lnTo>
                  <a:lnTo>
                    <a:pt x="426" y="268"/>
                  </a:lnTo>
                  <a:lnTo>
                    <a:pt x="426" y="1"/>
                  </a:lnTo>
                  <a:close/>
                </a:path>
              </a:pathLst>
            </a:custGeom>
            <a:solidFill>
              <a:srgbClr val="869fb2"/>
            </a:solidFill>
            <a:ln w="0">
              <a:noFill/>
            </a:ln>
          </p:spPr>
          <p:style>
            <a:lnRef idx="0"/>
            <a:fillRef idx="0"/>
            <a:effectRef idx="0"/>
            <a:fontRef idx="minor"/>
          </p:style>
        </p:sp>
        <p:sp>
          <p:nvSpPr>
            <p:cNvPr id="926" name="Google Shape;515;p44"/>
            <p:cNvSpPr/>
            <p:nvPr/>
          </p:nvSpPr>
          <p:spPr>
            <a:xfrm>
              <a:off x="8020080" y="2750400"/>
              <a:ext cx="13320" cy="15840"/>
            </a:xfrm>
            <a:custGeom>
              <a:avLst/>
              <a:gdLst/>
              <a:ahLst/>
              <a:rect l="l" t="t" r="r" b="b"/>
              <a:pathLst>
                <a:path w="225" h="268">
                  <a:moveTo>
                    <a:pt x="1" y="1"/>
                  </a:moveTo>
                  <a:lnTo>
                    <a:pt x="1" y="268"/>
                  </a:lnTo>
                  <a:lnTo>
                    <a:pt x="224" y="268"/>
                  </a:lnTo>
                  <a:lnTo>
                    <a:pt x="224" y="1"/>
                  </a:lnTo>
                  <a:close/>
                </a:path>
              </a:pathLst>
            </a:custGeom>
            <a:solidFill>
              <a:srgbClr val="869fb2"/>
            </a:solidFill>
            <a:ln w="0">
              <a:noFill/>
            </a:ln>
          </p:spPr>
          <p:style>
            <a:lnRef idx="0"/>
            <a:fillRef idx="0"/>
            <a:effectRef idx="0"/>
            <a:fontRef idx="minor"/>
          </p:style>
        </p:sp>
      </p:grpSp>
      <p:grpSp>
        <p:nvGrpSpPr>
          <p:cNvPr id="927" name="Google Shape;516;p44"/>
          <p:cNvGrpSpPr/>
          <p:nvPr/>
        </p:nvGrpSpPr>
        <p:grpSpPr>
          <a:xfrm>
            <a:off x="7717320" y="2717640"/>
            <a:ext cx="166320" cy="82080"/>
            <a:chOff x="7717320" y="2717640"/>
            <a:chExt cx="166320" cy="82080"/>
          </a:xfrm>
        </p:grpSpPr>
        <p:sp>
          <p:nvSpPr>
            <p:cNvPr id="928" name="Google Shape;517;p44"/>
            <p:cNvSpPr/>
            <p:nvPr/>
          </p:nvSpPr>
          <p:spPr>
            <a:xfrm>
              <a:off x="7787880" y="2717640"/>
              <a:ext cx="95760" cy="82080"/>
            </a:xfrm>
            <a:custGeom>
              <a:avLst/>
              <a:gdLst/>
              <a:ahLst/>
              <a:rect l="l" t="t" r="r" b="b"/>
              <a:pathLst>
                <a:path w="1580" h="1352">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w="0">
              <a:noFill/>
            </a:ln>
          </p:spPr>
          <p:style>
            <a:lnRef idx="0"/>
            <a:fillRef idx="0"/>
            <a:effectRef idx="0"/>
            <a:fontRef idx="minor"/>
          </p:style>
        </p:sp>
        <p:sp>
          <p:nvSpPr>
            <p:cNvPr id="929" name="Google Shape;518;p44"/>
            <p:cNvSpPr/>
            <p:nvPr/>
          </p:nvSpPr>
          <p:spPr>
            <a:xfrm>
              <a:off x="7745760" y="2750760"/>
              <a:ext cx="30960" cy="15840"/>
            </a:xfrm>
            <a:custGeom>
              <a:avLst/>
              <a:gdLst/>
              <a:ahLst/>
              <a:rect l="l" t="t" r="r" b="b"/>
              <a:pathLst>
                <a:path w="513" h="268">
                  <a:moveTo>
                    <a:pt x="180" y="1"/>
                  </a:moveTo>
                  <a:cubicBezTo>
                    <a:pt x="0" y="1"/>
                    <a:pt x="0" y="268"/>
                    <a:pt x="180" y="268"/>
                  </a:cubicBezTo>
                  <a:lnTo>
                    <a:pt x="332" y="268"/>
                  </a:lnTo>
                  <a:cubicBezTo>
                    <a:pt x="512" y="268"/>
                    <a:pt x="512" y="1"/>
                    <a:pt x="332" y="1"/>
                  </a:cubicBezTo>
                  <a:close/>
                </a:path>
              </a:pathLst>
            </a:custGeom>
            <a:solidFill>
              <a:srgbClr val="869fb2"/>
            </a:solidFill>
            <a:ln w="0">
              <a:noFill/>
            </a:ln>
          </p:spPr>
          <p:style>
            <a:lnRef idx="0"/>
            <a:fillRef idx="0"/>
            <a:effectRef idx="0"/>
            <a:fontRef idx="minor"/>
          </p:style>
        </p:sp>
        <p:sp>
          <p:nvSpPr>
            <p:cNvPr id="930" name="Google Shape;519;p44"/>
            <p:cNvSpPr/>
            <p:nvPr/>
          </p:nvSpPr>
          <p:spPr>
            <a:xfrm>
              <a:off x="7717320" y="2750760"/>
              <a:ext cx="21960" cy="15840"/>
            </a:xfrm>
            <a:custGeom>
              <a:avLst/>
              <a:gdLst/>
              <a:ahLst/>
              <a:rect l="l" t="t" r="r" b="b"/>
              <a:pathLst>
                <a:path w="369" h="268">
                  <a:moveTo>
                    <a:pt x="181" y="1"/>
                  </a:moveTo>
                  <a:cubicBezTo>
                    <a:pt x="0" y="1"/>
                    <a:pt x="0" y="268"/>
                    <a:pt x="181" y="268"/>
                  </a:cubicBezTo>
                  <a:lnTo>
                    <a:pt x="195" y="268"/>
                  </a:lnTo>
                  <a:cubicBezTo>
                    <a:pt x="368" y="268"/>
                    <a:pt x="368" y="1"/>
                    <a:pt x="195" y="1"/>
                  </a:cubicBezTo>
                  <a:close/>
                </a:path>
              </a:pathLst>
            </a:custGeom>
            <a:solidFill>
              <a:srgbClr val="869fb2"/>
            </a:solidFill>
            <a:ln w="0">
              <a:noFill/>
            </a:ln>
          </p:spPr>
          <p:style>
            <a:lnRef idx="0"/>
            <a:fillRef idx="0"/>
            <a:effectRef idx="0"/>
            <a:fontRef idx="minor"/>
          </p:style>
        </p:sp>
      </p:grpSp>
      <p:grpSp>
        <p:nvGrpSpPr>
          <p:cNvPr id="931" name="Google Shape;520;p44"/>
          <p:cNvGrpSpPr/>
          <p:nvPr/>
        </p:nvGrpSpPr>
        <p:grpSpPr>
          <a:xfrm>
            <a:off x="7128360" y="3121560"/>
            <a:ext cx="124920" cy="127440"/>
            <a:chOff x="7128360" y="3121560"/>
            <a:chExt cx="124920" cy="127440"/>
          </a:xfrm>
        </p:grpSpPr>
        <p:sp>
          <p:nvSpPr>
            <p:cNvPr id="932" name="Google Shape;521;p44"/>
            <p:cNvSpPr/>
            <p:nvPr/>
          </p:nvSpPr>
          <p:spPr>
            <a:xfrm>
              <a:off x="7128360" y="3121560"/>
              <a:ext cx="67320" cy="127440"/>
            </a:xfrm>
            <a:custGeom>
              <a:avLst/>
              <a:gdLst/>
              <a:ahLst/>
              <a:rect l="l" t="t" r="r" b="b"/>
              <a:pathLst>
                <a:path w="1111" h="2100">
                  <a:moveTo>
                    <a:pt x="0" y="1"/>
                  </a:moveTo>
                  <a:lnTo>
                    <a:pt x="823" y="1047"/>
                  </a:lnTo>
                  <a:lnTo>
                    <a:pt x="0" y="2100"/>
                  </a:lnTo>
                  <a:lnTo>
                    <a:pt x="289" y="2100"/>
                  </a:lnTo>
                  <a:lnTo>
                    <a:pt x="1111" y="1047"/>
                  </a:lnTo>
                  <a:lnTo>
                    <a:pt x="289" y="1"/>
                  </a:lnTo>
                  <a:close/>
                </a:path>
              </a:pathLst>
            </a:custGeom>
            <a:solidFill>
              <a:srgbClr val="869fb2"/>
            </a:solidFill>
            <a:ln w="0">
              <a:noFill/>
            </a:ln>
          </p:spPr>
          <p:style>
            <a:lnRef idx="0"/>
            <a:fillRef idx="0"/>
            <a:effectRef idx="0"/>
            <a:fontRef idx="minor"/>
          </p:style>
        </p:sp>
        <p:sp>
          <p:nvSpPr>
            <p:cNvPr id="933" name="Google Shape;522;p44"/>
            <p:cNvSpPr/>
            <p:nvPr/>
          </p:nvSpPr>
          <p:spPr>
            <a:xfrm>
              <a:off x="7156800" y="3121560"/>
              <a:ext cx="67680" cy="127440"/>
            </a:xfrm>
            <a:custGeom>
              <a:avLst/>
              <a:gdLst/>
              <a:ahLst/>
              <a:rect l="l" t="t" r="r" b="b"/>
              <a:pathLst>
                <a:path w="1119" h="2100">
                  <a:moveTo>
                    <a:pt x="0" y="1"/>
                  </a:moveTo>
                  <a:lnTo>
                    <a:pt x="822" y="1047"/>
                  </a:lnTo>
                  <a:lnTo>
                    <a:pt x="0" y="2100"/>
                  </a:lnTo>
                  <a:lnTo>
                    <a:pt x="296" y="2100"/>
                  </a:lnTo>
                  <a:lnTo>
                    <a:pt x="1118" y="1047"/>
                  </a:lnTo>
                  <a:lnTo>
                    <a:pt x="296" y="1"/>
                  </a:lnTo>
                  <a:close/>
                </a:path>
              </a:pathLst>
            </a:custGeom>
            <a:solidFill>
              <a:srgbClr val="869fb2"/>
            </a:solidFill>
            <a:ln w="0">
              <a:noFill/>
            </a:ln>
          </p:spPr>
          <p:style>
            <a:lnRef idx="0"/>
            <a:fillRef idx="0"/>
            <a:effectRef idx="0"/>
            <a:fontRef idx="minor"/>
          </p:style>
        </p:sp>
        <p:sp>
          <p:nvSpPr>
            <p:cNvPr id="934" name="Google Shape;523;p44"/>
            <p:cNvSpPr/>
            <p:nvPr/>
          </p:nvSpPr>
          <p:spPr>
            <a:xfrm>
              <a:off x="7185960" y="3121560"/>
              <a:ext cx="67320" cy="127440"/>
            </a:xfrm>
            <a:custGeom>
              <a:avLst/>
              <a:gdLst/>
              <a:ahLst/>
              <a:rect l="l" t="t" r="r" b="b"/>
              <a:pathLst>
                <a:path w="1111" h="2100">
                  <a:moveTo>
                    <a:pt x="0" y="1"/>
                  </a:moveTo>
                  <a:lnTo>
                    <a:pt x="822" y="1047"/>
                  </a:lnTo>
                  <a:lnTo>
                    <a:pt x="0" y="2100"/>
                  </a:lnTo>
                  <a:lnTo>
                    <a:pt x="289" y="2100"/>
                  </a:lnTo>
                  <a:lnTo>
                    <a:pt x="1111" y="1047"/>
                  </a:lnTo>
                  <a:lnTo>
                    <a:pt x="289" y="1"/>
                  </a:lnTo>
                  <a:close/>
                </a:path>
              </a:pathLst>
            </a:custGeom>
            <a:solidFill>
              <a:srgbClr val="869fb2"/>
            </a:solidFill>
            <a:ln w="0">
              <a:noFill/>
            </a:ln>
          </p:spPr>
          <p:style>
            <a:lnRef idx="0"/>
            <a:fillRef idx="0"/>
            <a:effectRef idx="0"/>
            <a:fontRef idx="minor"/>
          </p:style>
        </p:sp>
      </p:grpSp>
      <p:grpSp>
        <p:nvGrpSpPr>
          <p:cNvPr id="935" name="Google Shape;524;p44"/>
          <p:cNvGrpSpPr/>
          <p:nvPr/>
        </p:nvGrpSpPr>
        <p:grpSpPr>
          <a:xfrm>
            <a:off x="7425720" y="3128400"/>
            <a:ext cx="145080" cy="113400"/>
            <a:chOff x="7425720" y="3128400"/>
            <a:chExt cx="145080" cy="113400"/>
          </a:xfrm>
        </p:grpSpPr>
        <p:sp>
          <p:nvSpPr>
            <p:cNvPr id="936" name="Google Shape;525;p44"/>
            <p:cNvSpPr/>
            <p:nvPr/>
          </p:nvSpPr>
          <p:spPr>
            <a:xfrm>
              <a:off x="7425720" y="3128400"/>
              <a:ext cx="85680" cy="113400"/>
            </a:xfrm>
            <a:custGeom>
              <a:avLst/>
              <a:gdLst/>
              <a:ahLst/>
              <a:rect l="l" t="t" r="r" b="b"/>
              <a:pathLst>
                <a:path w="1415" h="1869">
                  <a:moveTo>
                    <a:pt x="0" y="0"/>
                  </a:moveTo>
                  <a:lnTo>
                    <a:pt x="895" y="931"/>
                  </a:lnTo>
                  <a:lnTo>
                    <a:pt x="0" y="1868"/>
                  </a:lnTo>
                  <a:lnTo>
                    <a:pt x="520" y="1868"/>
                  </a:lnTo>
                  <a:lnTo>
                    <a:pt x="1414" y="931"/>
                  </a:lnTo>
                  <a:lnTo>
                    <a:pt x="520" y="0"/>
                  </a:lnTo>
                  <a:close/>
                </a:path>
              </a:pathLst>
            </a:custGeom>
            <a:solidFill>
              <a:srgbClr val="869fb2"/>
            </a:solidFill>
            <a:ln w="0">
              <a:noFill/>
            </a:ln>
          </p:spPr>
          <p:style>
            <a:lnRef idx="0"/>
            <a:fillRef idx="0"/>
            <a:effectRef idx="0"/>
            <a:fontRef idx="minor"/>
          </p:style>
        </p:sp>
        <p:sp>
          <p:nvSpPr>
            <p:cNvPr id="937" name="Google Shape;526;p44"/>
            <p:cNvSpPr/>
            <p:nvPr/>
          </p:nvSpPr>
          <p:spPr>
            <a:xfrm>
              <a:off x="7484400" y="3128400"/>
              <a:ext cx="86400" cy="113400"/>
            </a:xfrm>
            <a:custGeom>
              <a:avLst/>
              <a:gdLst/>
              <a:ahLst/>
              <a:rect l="l" t="t" r="r" b="b"/>
              <a:pathLst>
                <a:path w="1422" h="1869">
                  <a:moveTo>
                    <a:pt x="1" y="0"/>
                  </a:moveTo>
                  <a:lnTo>
                    <a:pt x="895" y="931"/>
                  </a:lnTo>
                  <a:lnTo>
                    <a:pt x="1" y="1868"/>
                  </a:lnTo>
                  <a:lnTo>
                    <a:pt x="527" y="1868"/>
                  </a:lnTo>
                  <a:lnTo>
                    <a:pt x="1422" y="931"/>
                  </a:lnTo>
                  <a:lnTo>
                    <a:pt x="527" y="0"/>
                  </a:lnTo>
                  <a:close/>
                </a:path>
              </a:pathLst>
            </a:custGeom>
            <a:solidFill>
              <a:srgbClr val="869fb2"/>
            </a:solidFill>
            <a:ln w="0">
              <a:noFill/>
            </a:ln>
          </p:spPr>
          <p:style>
            <a:lnRef idx="0"/>
            <a:fillRef idx="0"/>
            <a:effectRef idx="0"/>
            <a:fontRef idx="minor"/>
          </p:style>
        </p:sp>
      </p:grpSp>
      <p:sp>
        <p:nvSpPr>
          <p:cNvPr id="938" name="Google Shape;527;p44"/>
          <p:cNvSpPr/>
          <p:nvPr/>
        </p:nvSpPr>
        <p:spPr>
          <a:xfrm>
            <a:off x="7757640" y="3120120"/>
            <a:ext cx="85680" cy="130320"/>
          </a:xfrm>
          <a:custGeom>
            <a:avLst/>
            <a:gdLst/>
            <a:ahLst/>
            <a:rect l="l" t="t" r="r" b="b"/>
            <a:pathLst>
              <a:path w="1415" h="2148">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w="0">
            <a:noFill/>
          </a:ln>
        </p:spPr>
        <p:style>
          <a:lnRef idx="0"/>
          <a:fillRef idx="0"/>
          <a:effectRef idx="0"/>
          <a:fontRef idx="minor"/>
        </p:style>
        <p:txBody>
          <a:bodyPr/>
          <a:p/>
        </p:txBody>
      </p:sp>
      <p:sp>
        <p:nvSpPr>
          <p:cNvPr id="939" name="Google Shape;528;p44"/>
          <p:cNvSpPr/>
          <p:nvPr/>
        </p:nvSpPr>
        <p:spPr>
          <a:xfrm>
            <a:off x="8029800" y="4127040"/>
            <a:ext cx="147600" cy="162720"/>
          </a:xfrm>
          <a:custGeom>
            <a:avLst/>
            <a:gdLst/>
            <a:ahLst/>
            <a:rect l="l" t="t" r="r" b="b"/>
            <a:pathLst>
              <a:path w="2432" h="2677">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w="0">
            <a:noFill/>
          </a:ln>
        </p:spPr>
        <p:style>
          <a:lnRef idx="0"/>
          <a:fillRef idx="0"/>
          <a:effectRef idx="0"/>
          <a:fontRef idx="minor"/>
        </p:style>
        <p:txBody>
          <a:bodyPr/>
          <a:p/>
        </p:txBody>
      </p:sp>
      <p:sp>
        <p:nvSpPr>
          <p:cNvPr id="940" name="Google Shape;529;p44"/>
          <p:cNvSpPr/>
          <p:nvPr/>
        </p:nvSpPr>
        <p:spPr>
          <a:xfrm>
            <a:off x="7131240" y="3355200"/>
            <a:ext cx="118800" cy="163080"/>
          </a:xfrm>
          <a:custGeom>
            <a:avLst/>
            <a:gdLst/>
            <a:ahLst/>
            <a:rect l="l" t="t" r="r" b="b"/>
            <a:pathLst>
              <a:path w="1956" h="2684">
                <a:moveTo>
                  <a:pt x="1" y="0"/>
                </a:moveTo>
                <a:lnTo>
                  <a:pt x="787" y="1342"/>
                </a:lnTo>
                <a:lnTo>
                  <a:pt x="1" y="2683"/>
                </a:lnTo>
                <a:lnTo>
                  <a:pt x="1955" y="1342"/>
                </a:lnTo>
                <a:lnTo>
                  <a:pt x="1" y="0"/>
                </a:lnTo>
                <a:close/>
              </a:path>
            </a:pathLst>
          </a:custGeom>
          <a:solidFill>
            <a:srgbClr val="869fb2"/>
          </a:solidFill>
          <a:ln w="0">
            <a:noFill/>
          </a:ln>
        </p:spPr>
        <p:style>
          <a:lnRef idx="0"/>
          <a:fillRef idx="0"/>
          <a:effectRef idx="0"/>
          <a:fontRef idx="minor"/>
        </p:style>
        <p:txBody>
          <a:bodyPr/>
          <a:p/>
        </p:txBody>
      </p:sp>
      <p:sp>
        <p:nvSpPr>
          <p:cNvPr id="941" name="Google Shape;530;p44"/>
          <p:cNvSpPr/>
          <p:nvPr/>
        </p:nvSpPr>
        <p:spPr>
          <a:xfrm>
            <a:off x="7099200" y="4142880"/>
            <a:ext cx="182880" cy="131040"/>
          </a:xfrm>
          <a:custGeom>
            <a:avLst/>
            <a:gdLst/>
            <a:ahLst/>
            <a:rect l="l" t="t" r="r" b="b"/>
            <a:pathLst>
              <a:path w="3008" h="2157">
                <a:moveTo>
                  <a:pt x="0" y="0"/>
                </a:moveTo>
                <a:lnTo>
                  <a:pt x="729" y="1075"/>
                </a:lnTo>
                <a:lnTo>
                  <a:pt x="0" y="2157"/>
                </a:lnTo>
                <a:lnTo>
                  <a:pt x="0" y="2157"/>
                </a:lnTo>
                <a:lnTo>
                  <a:pt x="3008" y="1075"/>
                </a:lnTo>
                <a:lnTo>
                  <a:pt x="0" y="0"/>
                </a:lnTo>
                <a:close/>
              </a:path>
            </a:pathLst>
          </a:custGeom>
          <a:solidFill>
            <a:srgbClr val="869fb2"/>
          </a:solidFill>
          <a:ln w="0">
            <a:noFill/>
          </a:ln>
        </p:spPr>
        <p:style>
          <a:lnRef idx="0"/>
          <a:fillRef idx="0"/>
          <a:effectRef idx="0"/>
          <a:fontRef idx="minor"/>
        </p:style>
        <p:txBody>
          <a:bodyPr/>
          <a:p/>
        </p:txBody>
      </p:sp>
      <p:sp>
        <p:nvSpPr>
          <p:cNvPr id="942" name="Google Shape;531;p44"/>
          <p:cNvSpPr/>
          <p:nvPr/>
        </p:nvSpPr>
        <p:spPr>
          <a:xfrm>
            <a:off x="7116480" y="3624480"/>
            <a:ext cx="148320" cy="112320"/>
          </a:xfrm>
          <a:custGeom>
            <a:avLst/>
            <a:gdLst/>
            <a:ahLst/>
            <a:rect l="l" t="t" r="r" b="b"/>
            <a:pathLst>
              <a:path w="2439" h="1848">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w="0">
            <a:noFill/>
          </a:ln>
        </p:spPr>
        <p:style>
          <a:lnRef idx="0"/>
          <a:fillRef idx="0"/>
          <a:effectRef idx="0"/>
          <a:fontRef idx="minor"/>
        </p:style>
        <p:txBody>
          <a:bodyPr/>
          <a:p/>
        </p:txBody>
      </p:sp>
      <p:sp>
        <p:nvSpPr>
          <p:cNvPr id="943" name="Google Shape;532;p44"/>
          <p:cNvSpPr/>
          <p:nvPr/>
        </p:nvSpPr>
        <p:spPr>
          <a:xfrm>
            <a:off x="7750440" y="3606480"/>
            <a:ext cx="100080" cy="148320"/>
          </a:xfrm>
          <a:custGeom>
            <a:avLst/>
            <a:gdLst/>
            <a:ahLst/>
            <a:rect l="l" t="t" r="r" b="b"/>
            <a:pathLst>
              <a:path w="1649" h="2442">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w="0">
            <a:noFill/>
          </a:ln>
        </p:spPr>
        <p:style>
          <a:lnRef idx="0"/>
          <a:fillRef idx="0"/>
          <a:effectRef idx="0"/>
          <a:fontRef idx="minor"/>
        </p:style>
        <p:txBody>
          <a:bodyPr/>
          <a:p/>
        </p:txBody>
      </p:sp>
      <p:grpSp>
        <p:nvGrpSpPr>
          <p:cNvPr id="944" name="Google Shape;533;p44"/>
          <p:cNvGrpSpPr/>
          <p:nvPr/>
        </p:nvGrpSpPr>
        <p:grpSpPr>
          <a:xfrm>
            <a:off x="7441920" y="3383640"/>
            <a:ext cx="112320" cy="106560"/>
            <a:chOff x="7441920" y="3383640"/>
            <a:chExt cx="112320" cy="106560"/>
          </a:xfrm>
        </p:grpSpPr>
        <p:sp>
          <p:nvSpPr>
            <p:cNvPr id="945" name="Google Shape;534;p44"/>
            <p:cNvSpPr/>
            <p:nvPr/>
          </p:nvSpPr>
          <p:spPr>
            <a:xfrm>
              <a:off x="7483680" y="3383640"/>
              <a:ext cx="70560" cy="106560"/>
            </a:xfrm>
            <a:custGeom>
              <a:avLst/>
              <a:gdLst/>
              <a:ahLst/>
              <a:rect l="l" t="t" r="r" b="b"/>
              <a:pathLst>
                <a:path w="1167" h="1755">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w="0">
              <a:noFill/>
            </a:ln>
          </p:spPr>
          <p:style>
            <a:lnRef idx="0"/>
            <a:fillRef idx="0"/>
            <a:effectRef idx="0"/>
            <a:fontRef idx="minor"/>
          </p:style>
        </p:sp>
        <p:sp>
          <p:nvSpPr>
            <p:cNvPr id="946" name="Google Shape;535;p44"/>
            <p:cNvSpPr/>
            <p:nvPr/>
          </p:nvSpPr>
          <p:spPr>
            <a:xfrm>
              <a:off x="7441920" y="3383640"/>
              <a:ext cx="70560" cy="106560"/>
            </a:xfrm>
            <a:custGeom>
              <a:avLst/>
              <a:gdLst/>
              <a:ahLst/>
              <a:rect l="l" t="t" r="r" b="b"/>
              <a:pathLst>
                <a:path w="1167" h="1755">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w="0">
              <a:noFill/>
            </a:ln>
          </p:spPr>
          <p:style>
            <a:lnRef idx="0"/>
            <a:fillRef idx="0"/>
            <a:effectRef idx="0"/>
            <a:fontRef idx="minor"/>
          </p:style>
        </p:sp>
      </p:grpSp>
      <p:grpSp>
        <p:nvGrpSpPr>
          <p:cNvPr id="947" name="Google Shape;536;p44"/>
          <p:cNvGrpSpPr/>
          <p:nvPr/>
        </p:nvGrpSpPr>
        <p:grpSpPr>
          <a:xfrm>
            <a:off x="7741440" y="3872520"/>
            <a:ext cx="117720" cy="145800"/>
            <a:chOff x="7741440" y="3872520"/>
            <a:chExt cx="117720" cy="145800"/>
          </a:xfrm>
        </p:grpSpPr>
        <p:sp>
          <p:nvSpPr>
            <p:cNvPr id="948" name="Google Shape;537;p44"/>
            <p:cNvSpPr/>
            <p:nvPr/>
          </p:nvSpPr>
          <p:spPr>
            <a:xfrm>
              <a:off x="7773840" y="3872520"/>
              <a:ext cx="85320" cy="145800"/>
            </a:xfrm>
            <a:custGeom>
              <a:avLst/>
              <a:gdLst/>
              <a:ahLst/>
              <a:rect l="l" t="t" r="r" b="b"/>
              <a:pathLst>
                <a:path w="1408" h="2402">
                  <a:moveTo>
                    <a:pt x="102" y="0"/>
                  </a:moveTo>
                  <a:lnTo>
                    <a:pt x="95" y="7"/>
                  </a:lnTo>
                  <a:lnTo>
                    <a:pt x="1112" y="1154"/>
                  </a:lnTo>
                  <a:lnTo>
                    <a:pt x="1" y="2402"/>
                  </a:lnTo>
                  <a:lnTo>
                    <a:pt x="297" y="2402"/>
                  </a:lnTo>
                  <a:lnTo>
                    <a:pt x="1407" y="1154"/>
                  </a:lnTo>
                  <a:lnTo>
                    <a:pt x="383" y="0"/>
                  </a:lnTo>
                  <a:close/>
                </a:path>
              </a:pathLst>
            </a:custGeom>
            <a:solidFill>
              <a:srgbClr val="869fb2"/>
            </a:solidFill>
            <a:ln w="0">
              <a:noFill/>
            </a:ln>
          </p:spPr>
          <p:style>
            <a:lnRef idx="0"/>
            <a:fillRef idx="0"/>
            <a:effectRef idx="0"/>
            <a:fontRef idx="minor"/>
          </p:style>
        </p:sp>
        <p:sp>
          <p:nvSpPr>
            <p:cNvPr id="949" name="Google Shape;538;p44"/>
            <p:cNvSpPr/>
            <p:nvPr/>
          </p:nvSpPr>
          <p:spPr>
            <a:xfrm>
              <a:off x="7741440" y="3872520"/>
              <a:ext cx="85320" cy="145800"/>
            </a:xfrm>
            <a:custGeom>
              <a:avLst/>
              <a:gdLst/>
              <a:ahLst/>
              <a:rect l="l" t="t" r="r" b="b"/>
              <a:pathLst>
                <a:path w="1407" h="2402">
                  <a:moveTo>
                    <a:pt x="108" y="0"/>
                  </a:moveTo>
                  <a:lnTo>
                    <a:pt x="94" y="7"/>
                  </a:lnTo>
                  <a:lnTo>
                    <a:pt x="1111" y="1154"/>
                  </a:lnTo>
                  <a:lnTo>
                    <a:pt x="0" y="2402"/>
                  </a:lnTo>
                  <a:lnTo>
                    <a:pt x="296" y="2402"/>
                  </a:lnTo>
                  <a:lnTo>
                    <a:pt x="1407" y="1154"/>
                  </a:lnTo>
                  <a:lnTo>
                    <a:pt x="390" y="0"/>
                  </a:lnTo>
                  <a:close/>
                </a:path>
              </a:pathLst>
            </a:custGeom>
            <a:solidFill>
              <a:srgbClr val="869fb2"/>
            </a:solidFill>
            <a:ln w="0">
              <a:noFill/>
            </a:ln>
          </p:spPr>
          <p:style>
            <a:lnRef idx="0"/>
            <a:fillRef idx="0"/>
            <a:effectRef idx="0"/>
            <a:fontRef idx="minor"/>
          </p:style>
        </p:sp>
      </p:grpSp>
      <p:grpSp>
        <p:nvGrpSpPr>
          <p:cNvPr id="950" name="Google Shape;539;p44"/>
          <p:cNvGrpSpPr/>
          <p:nvPr/>
        </p:nvGrpSpPr>
        <p:grpSpPr>
          <a:xfrm>
            <a:off x="7430040" y="4136760"/>
            <a:ext cx="136080" cy="143280"/>
            <a:chOff x="7430040" y="4136760"/>
            <a:chExt cx="136080" cy="143280"/>
          </a:xfrm>
        </p:grpSpPr>
        <p:sp>
          <p:nvSpPr>
            <p:cNvPr id="951" name="Google Shape;540;p44"/>
            <p:cNvSpPr/>
            <p:nvPr/>
          </p:nvSpPr>
          <p:spPr>
            <a:xfrm>
              <a:off x="7474680" y="4136760"/>
              <a:ext cx="91440" cy="143280"/>
            </a:xfrm>
            <a:custGeom>
              <a:avLst/>
              <a:gdLst/>
              <a:ahLst/>
              <a:rect l="l" t="t" r="r" b="b"/>
              <a:pathLst>
                <a:path w="1510" h="2362">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w="0">
              <a:noFill/>
            </a:ln>
          </p:spPr>
          <p:style>
            <a:lnRef idx="0"/>
            <a:fillRef idx="0"/>
            <a:effectRef idx="0"/>
            <a:fontRef idx="minor"/>
          </p:style>
        </p:sp>
        <p:sp>
          <p:nvSpPr>
            <p:cNvPr id="952" name="Google Shape;541;p44"/>
            <p:cNvSpPr/>
            <p:nvPr/>
          </p:nvSpPr>
          <p:spPr>
            <a:xfrm>
              <a:off x="7430040" y="4164480"/>
              <a:ext cx="63000" cy="87120"/>
            </a:xfrm>
            <a:custGeom>
              <a:avLst/>
              <a:gdLst/>
              <a:ahLst/>
              <a:rect l="l" t="t" r="r" b="b"/>
              <a:pathLst>
                <a:path w="1043" h="1435">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w="0">
              <a:noFill/>
            </a:ln>
          </p:spPr>
          <p:style>
            <a:lnRef idx="0"/>
            <a:fillRef idx="0"/>
            <a:effectRef idx="0"/>
            <a:fontRef idx="minor"/>
          </p:style>
        </p:sp>
      </p:grpSp>
      <p:sp>
        <p:nvSpPr>
          <p:cNvPr id="953" name="Google Shape;542;p44"/>
          <p:cNvSpPr/>
          <p:nvPr/>
        </p:nvSpPr>
        <p:spPr>
          <a:xfrm>
            <a:off x="7445160" y="3879360"/>
            <a:ext cx="105480" cy="132480"/>
          </a:xfrm>
          <a:custGeom>
            <a:avLst/>
            <a:gdLst/>
            <a:ahLst/>
            <a:rect l="l" t="t" r="r" b="b"/>
            <a:pathLst>
              <a:path w="1739" h="2179">
                <a:moveTo>
                  <a:pt x="1" y="1"/>
                </a:moveTo>
                <a:lnTo>
                  <a:pt x="1" y="2179"/>
                </a:lnTo>
                <a:lnTo>
                  <a:pt x="758" y="2179"/>
                </a:lnTo>
                <a:lnTo>
                  <a:pt x="1739" y="1090"/>
                </a:lnTo>
                <a:lnTo>
                  <a:pt x="758" y="1"/>
                </a:lnTo>
                <a:close/>
              </a:path>
            </a:pathLst>
          </a:custGeom>
          <a:solidFill>
            <a:srgbClr val="869fb2"/>
          </a:solidFill>
          <a:ln w="0">
            <a:noFill/>
          </a:ln>
        </p:spPr>
        <p:style>
          <a:lnRef idx="0"/>
          <a:fillRef idx="0"/>
          <a:effectRef idx="0"/>
          <a:fontRef idx="minor"/>
        </p:style>
        <p:txBody>
          <a:bodyPr/>
          <a:p/>
        </p:txBody>
      </p:sp>
      <p:sp>
        <p:nvSpPr>
          <p:cNvPr id="954" name="Google Shape;543;p44"/>
          <p:cNvSpPr/>
          <p:nvPr/>
        </p:nvSpPr>
        <p:spPr>
          <a:xfrm>
            <a:off x="8024040" y="3119040"/>
            <a:ext cx="159480" cy="132480"/>
          </a:xfrm>
          <a:custGeom>
            <a:avLst/>
            <a:gdLst/>
            <a:ahLst/>
            <a:rect l="l" t="t" r="r" b="b"/>
            <a:pathLst>
              <a:path w="2626" h="2179">
                <a:moveTo>
                  <a:pt x="0" y="1"/>
                </a:moveTo>
                <a:lnTo>
                  <a:pt x="887" y="1090"/>
                </a:lnTo>
                <a:lnTo>
                  <a:pt x="0" y="2179"/>
                </a:lnTo>
                <a:lnTo>
                  <a:pt x="1644" y="2179"/>
                </a:lnTo>
                <a:lnTo>
                  <a:pt x="2625" y="1090"/>
                </a:lnTo>
                <a:lnTo>
                  <a:pt x="1644" y="1"/>
                </a:lnTo>
                <a:close/>
              </a:path>
            </a:pathLst>
          </a:custGeom>
          <a:solidFill>
            <a:srgbClr val="869fb2"/>
          </a:solidFill>
          <a:ln w="0">
            <a:noFill/>
          </a:ln>
        </p:spPr>
        <p:style>
          <a:lnRef idx="0"/>
          <a:fillRef idx="0"/>
          <a:effectRef idx="0"/>
          <a:fontRef idx="minor"/>
        </p:style>
        <p:txBody>
          <a:bodyPr/>
          <a:p/>
        </p:txBody>
      </p:sp>
      <p:sp>
        <p:nvSpPr>
          <p:cNvPr id="955" name="Google Shape;544;p44"/>
          <p:cNvSpPr/>
          <p:nvPr/>
        </p:nvSpPr>
        <p:spPr>
          <a:xfrm>
            <a:off x="7123320" y="3879360"/>
            <a:ext cx="135000" cy="132480"/>
          </a:xfrm>
          <a:custGeom>
            <a:avLst/>
            <a:gdLst/>
            <a:ahLst/>
            <a:rect l="l" t="t" r="r" b="b"/>
            <a:pathLst>
              <a:path w="2222" h="2179">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w="0">
            <a:noFill/>
          </a:ln>
        </p:spPr>
        <p:style>
          <a:lnRef idx="0"/>
          <a:fillRef idx="0"/>
          <a:effectRef idx="0"/>
          <a:fontRef idx="minor"/>
        </p:style>
        <p:txBody>
          <a:bodyPr/>
          <a:p/>
        </p:txBody>
      </p:sp>
      <p:grpSp>
        <p:nvGrpSpPr>
          <p:cNvPr id="956" name="Google Shape;545;p44"/>
          <p:cNvGrpSpPr/>
          <p:nvPr/>
        </p:nvGrpSpPr>
        <p:grpSpPr>
          <a:xfrm>
            <a:off x="8054280" y="3600360"/>
            <a:ext cx="99000" cy="160560"/>
            <a:chOff x="8054280" y="3600360"/>
            <a:chExt cx="99000" cy="160560"/>
          </a:xfrm>
        </p:grpSpPr>
        <p:sp>
          <p:nvSpPr>
            <p:cNvPr id="957" name="Google Shape;546;p44"/>
            <p:cNvSpPr/>
            <p:nvPr/>
          </p:nvSpPr>
          <p:spPr>
            <a:xfrm>
              <a:off x="8054280" y="3600360"/>
              <a:ext cx="29880" cy="25200"/>
            </a:xfrm>
            <a:custGeom>
              <a:avLst/>
              <a:gdLst/>
              <a:ahLst/>
              <a:rect l="l" t="t" r="r" b="b"/>
              <a:pathLst>
                <a:path w="499" h="421">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w="0">
              <a:noFill/>
            </a:ln>
          </p:spPr>
          <p:style>
            <a:lnRef idx="0"/>
            <a:fillRef idx="0"/>
            <a:effectRef idx="0"/>
            <a:fontRef idx="minor"/>
          </p:style>
        </p:sp>
        <p:sp>
          <p:nvSpPr>
            <p:cNvPr id="958" name="Google Shape;547;p44"/>
            <p:cNvSpPr/>
            <p:nvPr/>
          </p:nvSpPr>
          <p:spPr>
            <a:xfrm>
              <a:off x="8054280" y="3634200"/>
              <a:ext cx="29880" cy="25200"/>
            </a:xfrm>
            <a:custGeom>
              <a:avLst/>
              <a:gdLst/>
              <a:ahLst/>
              <a:rect l="l" t="t" r="r" b="b"/>
              <a:pathLst>
                <a:path w="499" h="422">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w="0">
              <a:noFill/>
            </a:ln>
          </p:spPr>
          <p:style>
            <a:lnRef idx="0"/>
            <a:fillRef idx="0"/>
            <a:effectRef idx="0"/>
            <a:fontRef idx="minor"/>
          </p:style>
        </p:sp>
        <p:sp>
          <p:nvSpPr>
            <p:cNvPr id="959" name="Google Shape;548;p44"/>
            <p:cNvSpPr/>
            <p:nvPr/>
          </p:nvSpPr>
          <p:spPr>
            <a:xfrm>
              <a:off x="8054280" y="3668040"/>
              <a:ext cx="29880" cy="25200"/>
            </a:xfrm>
            <a:custGeom>
              <a:avLst/>
              <a:gdLst/>
              <a:ahLst/>
              <a:rect l="l" t="t" r="r" b="b"/>
              <a:pathLst>
                <a:path w="499" h="422">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w="0">
              <a:noFill/>
            </a:ln>
          </p:spPr>
          <p:style>
            <a:lnRef idx="0"/>
            <a:fillRef idx="0"/>
            <a:effectRef idx="0"/>
            <a:fontRef idx="minor"/>
          </p:style>
        </p:sp>
        <p:sp>
          <p:nvSpPr>
            <p:cNvPr id="960" name="Google Shape;549;p44"/>
            <p:cNvSpPr/>
            <p:nvPr/>
          </p:nvSpPr>
          <p:spPr>
            <a:xfrm>
              <a:off x="8054280" y="3701880"/>
              <a:ext cx="29880" cy="25200"/>
            </a:xfrm>
            <a:custGeom>
              <a:avLst/>
              <a:gdLst/>
              <a:ahLst/>
              <a:rect l="l" t="t" r="r" b="b"/>
              <a:pathLst>
                <a:path w="499" h="42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w="0">
              <a:noFill/>
            </a:ln>
          </p:spPr>
          <p:style>
            <a:lnRef idx="0"/>
            <a:fillRef idx="0"/>
            <a:effectRef idx="0"/>
            <a:fontRef idx="minor"/>
          </p:style>
        </p:sp>
        <p:sp>
          <p:nvSpPr>
            <p:cNvPr id="961" name="Google Shape;550;p44"/>
            <p:cNvSpPr/>
            <p:nvPr/>
          </p:nvSpPr>
          <p:spPr>
            <a:xfrm>
              <a:off x="8054280" y="3735360"/>
              <a:ext cx="29880" cy="25560"/>
            </a:xfrm>
            <a:custGeom>
              <a:avLst/>
              <a:gdLst/>
              <a:ahLst/>
              <a:rect l="l" t="t" r="r" b="b"/>
              <a:pathLst>
                <a:path w="499" h="427">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w="0">
              <a:noFill/>
            </a:ln>
          </p:spPr>
          <p:style>
            <a:lnRef idx="0"/>
            <a:fillRef idx="0"/>
            <a:effectRef idx="0"/>
            <a:fontRef idx="minor"/>
          </p:style>
        </p:sp>
        <p:sp>
          <p:nvSpPr>
            <p:cNvPr id="962" name="Google Shape;551;p44"/>
            <p:cNvSpPr/>
            <p:nvPr/>
          </p:nvSpPr>
          <p:spPr>
            <a:xfrm>
              <a:off x="8088840" y="3634200"/>
              <a:ext cx="29520" cy="25200"/>
            </a:xfrm>
            <a:custGeom>
              <a:avLst/>
              <a:gdLst/>
              <a:ahLst/>
              <a:rect l="l" t="t" r="r" b="b"/>
              <a:pathLst>
                <a:path w="491" h="422">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w="0">
              <a:noFill/>
            </a:ln>
          </p:spPr>
          <p:style>
            <a:lnRef idx="0"/>
            <a:fillRef idx="0"/>
            <a:effectRef idx="0"/>
            <a:fontRef idx="minor"/>
          </p:style>
        </p:sp>
        <p:sp>
          <p:nvSpPr>
            <p:cNvPr id="963" name="Google Shape;552;p44"/>
            <p:cNvSpPr/>
            <p:nvPr/>
          </p:nvSpPr>
          <p:spPr>
            <a:xfrm>
              <a:off x="8088840" y="3668040"/>
              <a:ext cx="29520" cy="25200"/>
            </a:xfrm>
            <a:custGeom>
              <a:avLst/>
              <a:gdLst/>
              <a:ahLst/>
              <a:rect l="l" t="t" r="r" b="b"/>
              <a:pathLst>
                <a:path w="491" h="422">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w="0">
              <a:noFill/>
            </a:ln>
          </p:spPr>
          <p:style>
            <a:lnRef idx="0"/>
            <a:fillRef idx="0"/>
            <a:effectRef idx="0"/>
            <a:fontRef idx="minor"/>
          </p:style>
        </p:sp>
        <p:sp>
          <p:nvSpPr>
            <p:cNvPr id="964" name="Google Shape;553;p44"/>
            <p:cNvSpPr/>
            <p:nvPr/>
          </p:nvSpPr>
          <p:spPr>
            <a:xfrm>
              <a:off x="8089200" y="3701880"/>
              <a:ext cx="29520" cy="25200"/>
            </a:xfrm>
            <a:custGeom>
              <a:avLst/>
              <a:gdLst/>
              <a:ahLst/>
              <a:rect l="l" t="t" r="r" b="b"/>
              <a:pathLst>
                <a:path w="489" h="42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w="0">
              <a:noFill/>
            </a:ln>
          </p:spPr>
          <p:style>
            <a:lnRef idx="0"/>
            <a:fillRef idx="0"/>
            <a:effectRef idx="0"/>
            <a:fontRef idx="minor"/>
          </p:style>
        </p:sp>
        <p:sp>
          <p:nvSpPr>
            <p:cNvPr id="965" name="Google Shape;554;p44"/>
            <p:cNvSpPr/>
            <p:nvPr/>
          </p:nvSpPr>
          <p:spPr>
            <a:xfrm>
              <a:off x="8123400" y="3668040"/>
              <a:ext cx="29880" cy="25200"/>
            </a:xfrm>
            <a:custGeom>
              <a:avLst/>
              <a:gdLst/>
              <a:ahLst/>
              <a:rect l="l" t="t" r="r" b="b"/>
              <a:pathLst>
                <a:path w="499" h="422">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w="0">
              <a:noFill/>
            </a:ln>
          </p:spPr>
          <p:style>
            <a:lnRef idx="0"/>
            <a:fillRef idx="0"/>
            <a:effectRef idx="0"/>
            <a:fontRef idx="minor"/>
          </p:style>
        </p:sp>
      </p:grpSp>
      <p:grpSp>
        <p:nvGrpSpPr>
          <p:cNvPr id="966" name="Google Shape;555;p44"/>
          <p:cNvGrpSpPr/>
          <p:nvPr/>
        </p:nvGrpSpPr>
        <p:grpSpPr>
          <a:xfrm>
            <a:off x="8011440" y="3865680"/>
            <a:ext cx="184680" cy="159840"/>
            <a:chOff x="8011440" y="3865680"/>
            <a:chExt cx="184680" cy="159840"/>
          </a:xfrm>
        </p:grpSpPr>
        <p:sp>
          <p:nvSpPr>
            <p:cNvPr id="967" name="Google Shape;556;p44"/>
            <p:cNvSpPr/>
            <p:nvPr/>
          </p:nvSpPr>
          <p:spPr>
            <a:xfrm>
              <a:off x="8065080" y="3865680"/>
              <a:ext cx="131040" cy="159840"/>
            </a:xfrm>
            <a:custGeom>
              <a:avLst/>
              <a:gdLst/>
              <a:ahLst/>
              <a:rect l="l" t="t" r="r" b="b"/>
              <a:pathLst>
                <a:path w="2158" h="2634">
                  <a:moveTo>
                    <a:pt x="1" y="1"/>
                  </a:moveTo>
                  <a:lnTo>
                    <a:pt x="866" y="1321"/>
                  </a:lnTo>
                  <a:lnTo>
                    <a:pt x="1" y="2633"/>
                  </a:lnTo>
                  <a:lnTo>
                    <a:pt x="1292" y="2633"/>
                  </a:lnTo>
                  <a:lnTo>
                    <a:pt x="2157" y="1321"/>
                  </a:lnTo>
                  <a:lnTo>
                    <a:pt x="1292" y="1"/>
                  </a:lnTo>
                  <a:close/>
                </a:path>
              </a:pathLst>
            </a:custGeom>
            <a:solidFill>
              <a:srgbClr val="869fb2"/>
            </a:solidFill>
            <a:ln w="0">
              <a:noFill/>
            </a:ln>
          </p:spPr>
          <p:style>
            <a:lnRef idx="0"/>
            <a:fillRef idx="0"/>
            <a:effectRef idx="0"/>
            <a:fontRef idx="minor"/>
          </p:style>
        </p:sp>
        <p:sp>
          <p:nvSpPr>
            <p:cNvPr id="968" name="Google Shape;557;p44"/>
            <p:cNvSpPr/>
            <p:nvPr/>
          </p:nvSpPr>
          <p:spPr>
            <a:xfrm>
              <a:off x="8011440" y="3865680"/>
              <a:ext cx="82800" cy="159840"/>
            </a:xfrm>
            <a:custGeom>
              <a:avLst/>
              <a:gdLst/>
              <a:ahLst/>
              <a:rect l="l" t="t" r="r" b="b"/>
              <a:pathLst>
                <a:path w="1364" h="2634">
                  <a:moveTo>
                    <a:pt x="1" y="1"/>
                  </a:moveTo>
                  <a:lnTo>
                    <a:pt x="866" y="1321"/>
                  </a:lnTo>
                  <a:lnTo>
                    <a:pt x="1" y="2633"/>
                  </a:lnTo>
                  <a:lnTo>
                    <a:pt x="498" y="2633"/>
                  </a:lnTo>
                  <a:lnTo>
                    <a:pt x="1364" y="1321"/>
                  </a:lnTo>
                  <a:lnTo>
                    <a:pt x="498" y="1"/>
                  </a:lnTo>
                  <a:close/>
                </a:path>
              </a:pathLst>
            </a:custGeom>
            <a:solidFill>
              <a:srgbClr val="869fb2"/>
            </a:solidFill>
            <a:ln w="0">
              <a:noFill/>
            </a:ln>
          </p:spPr>
          <p:style>
            <a:lnRef idx="0"/>
            <a:fillRef idx="0"/>
            <a:effectRef idx="0"/>
            <a:fontRef idx="minor"/>
          </p:style>
        </p:sp>
      </p:grpSp>
      <p:grpSp>
        <p:nvGrpSpPr>
          <p:cNvPr id="969" name="Google Shape;558;p44"/>
          <p:cNvGrpSpPr/>
          <p:nvPr/>
        </p:nvGrpSpPr>
        <p:grpSpPr>
          <a:xfrm>
            <a:off x="7431120" y="3632040"/>
            <a:ext cx="172440" cy="97200"/>
            <a:chOff x="7431120" y="3632040"/>
            <a:chExt cx="172440" cy="97200"/>
          </a:xfrm>
        </p:grpSpPr>
        <p:sp>
          <p:nvSpPr>
            <p:cNvPr id="970" name="Google Shape;559;p44"/>
            <p:cNvSpPr/>
            <p:nvPr/>
          </p:nvSpPr>
          <p:spPr>
            <a:xfrm>
              <a:off x="7431120" y="3632040"/>
              <a:ext cx="19800" cy="16920"/>
            </a:xfrm>
            <a:custGeom>
              <a:avLst/>
              <a:gdLst/>
              <a:ahLst/>
              <a:rect l="l" t="t" r="r" b="b"/>
              <a:pathLst>
                <a:path w="426" h="36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w="0">
              <a:noFill/>
            </a:ln>
          </p:spPr>
          <p:style>
            <a:lnRef idx="0"/>
            <a:fillRef idx="0"/>
            <a:effectRef idx="0"/>
            <a:fontRef idx="minor"/>
          </p:style>
        </p:sp>
        <p:sp>
          <p:nvSpPr>
            <p:cNvPr id="971" name="Google Shape;560;p44"/>
            <p:cNvSpPr/>
            <p:nvPr/>
          </p:nvSpPr>
          <p:spPr>
            <a:xfrm>
              <a:off x="7469280" y="3632040"/>
              <a:ext cx="19800" cy="16920"/>
            </a:xfrm>
            <a:custGeom>
              <a:avLst/>
              <a:gdLst/>
              <a:ahLst/>
              <a:rect l="l" t="t" r="r" b="b"/>
              <a:pathLst>
                <a:path w="426" h="36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w="0">
              <a:noFill/>
            </a:ln>
          </p:spPr>
          <p:style>
            <a:lnRef idx="0"/>
            <a:fillRef idx="0"/>
            <a:effectRef idx="0"/>
            <a:fontRef idx="minor"/>
          </p:style>
        </p:sp>
        <p:sp>
          <p:nvSpPr>
            <p:cNvPr id="972" name="Google Shape;561;p44"/>
            <p:cNvSpPr/>
            <p:nvPr/>
          </p:nvSpPr>
          <p:spPr>
            <a:xfrm>
              <a:off x="7507440" y="3632040"/>
              <a:ext cx="19440" cy="16920"/>
            </a:xfrm>
            <a:custGeom>
              <a:avLst/>
              <a:gdLst/>
              <a:ahLst/>
              <a:rect l="l" t="t" r="r" b="b"/>
              <a:pathLst>
                <a:path w="419" h="366">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w="0">
              <a:noFill/>
            </a:ln>
          </p:spPr>
          <p:style>
            <a:lnRef idx="0"/>
            <a:fillRef idx="0"/>
            <a:effectRef idx="0"/>
            <a:fontRef idx="minor"/>
          </p:style>
        </p:sp>
        <p:sp>
          <p:nvSpPr>
            <p:cNvPr id="973" name="Google Shape;562;p44"/>
            <p:cNvSpPr/>
            <p:nvPr/>
          </p:nvSpPr>
          <p:spPr>
            <a:xfrm>
              <a:off x="7545960" y="3632040"/>
              <a:ext cx="19440" cy="16920"/>
            </a:xfrm>
            <a:custGeom>
              <a:avLst/>
              <a:gdLst/>
              <a:ahLst/>
              <a:rect l="l" t="t" r="r" b="b"/>
              <a:pathLst>
                <a:path w="419" h="366">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w="0">
              <a:noFill/>
            </a:ln>
          </p:spPr>
          <p:style>
            <a:lnRef idx="0"/>
            <a:fillRef idx="0"/>
            <a:effectRef idx="0"/>
            <a:fontRef idx="minor"/>
          </p:style>
        </p:sp>
        <p:sp>
          <p:nvSpPr>
            <p:cNvPr id="974" name="Google Shape;563;p44"/>
            <p:cNvSpPr/>
            <p:nvPr/>
          </p:nvSpPr>
          <p:spPr>
            <a:xfrm>
              <a:off x="7453080" y="3652200"/>
              <a:ext cx="16200" cy="16560"/>
            </a:xfrm>
            <a:custGeom>
              <a:avLst/>
              <a:gdLst/>
              <a:ahLst/>
              <a:rect l="l" t="t" r="r" b="b"/>
              <a:pathLst>
                <a:path w="355" h="361">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w="0">
              <a:noFill/>
            </a:ln>
          </p:spPr>
          <p:style>
            <a:lnRef idx="0"/>
            <a:fillRef idx="0"/>
            <a:effectRef idx="0"/>
            <a:fontRef idx="minor"/>
          </p:style>
        </p:sp>
        <p:sp>
          <p:nvSpPr>
            <p:cNvPr id="975" name="Google Shape;564;p44"/>
            <p:cNvSpPr/>
            <p:nvPr/>
          </p:nvSpPr>
          <p:spPr>
            <a:xfrm>
              <a:off x="7488360" y="3652200"/>
              <a:ext cx="19440" cy="16920"/>
            </a:xfrm>
            <a:custGeom>
              <a:avLst/>
              <a:gdLst/>
              <a:ahLst/>
              <a:rect l="l" t="t" r="r" b="b"/>
              <a:pathLst>
                <a:path w="420" h="365">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w="0">
              <a:noFill/>
            </a:ln>
          </p:spPr>
          <p:style>
            <a:lnRef idx="0"/>
            <a:fillRef idx="0"/>
            <a:effectRef idx="0"/>
            <a:fontRef idx="minor"/>
          </p:style>
        </p:sp>
        <p:sp>
          <p:nvSpPr>
            <p:cNvPr id="976" name="Google Shape;565;p44"/>
            <p:cNvSpPr/>
            <p:nvPr/>
          </p:nvSpPr>
          <p:spPr>
            <a:xfrm>
              <a:off x="7529400" y="3652200"/>
              <a:ext cx="16560" cy="16560"/>
            </a:xfrm>
            <a:custGeom>
              <a:avLst/>
              <a:gdLst/>
              <a:ahLst/>
              <a:rect l="l" t="t" r="r" b="b"/>
              <a:pathLst>
                <a:path w="362" h="361">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w="0">
              <a:noFill/>
            </a:ln>
          </p:spPr>
          <p:style>
            <a:lnRef idx="0"/>
            <a:fillRef idx="0"/>
            <a:effectRef idx="0"/>
            <a:fontRef idx="minor"/>
          </p:style>
        </p:sp>
        <p:sp>
          <p:nvSpPr>
            <p:cNvPr id="977" name="Google Shape;566;p44"/>
            <p:cNvSpPr/>
            <p:nvPr/>
          </p:nvSpPr>
          <p:spPr>
            <a:xfrm>
              <a:off x="7567560" y="3652200"/>
              <a:ext cx="16560" cy="16560"/>
            </a:xfrm>
            <a:custGeom>
              <a:avLst/>
              <a:gdLst/>
              <a:ahLst/>
              <a:rect l="l" t="t" r="r" b="b"/>
              <a:pathLst>
                <a:path w="362" h="361">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w="0">
              <a:noFill/>
            </a:ln>
          </p:spPr>
          <p:style>
            <a:lnRef idx="0"/>
            <a:fillRef idx="0"/>
            <a:effectRef idx="0"/>
            <a:fontRef idx="minor"/>
          </p:style>
        </p:sp>
        <p:sp>
          <p:nvSpPr>
            <p:cNvPr id="978" name="Google Shape;567;p44"/>
            <p:cNvSpPr/>
            <p:nvPr/>
          </p:nvSpPr>
          <p:spPr>
            <a:xfrm>
              <a:off x="7469280" y="3672360"/>
              <a:ext cx="19800" cy="16560"/>
            </a:xfrm>
            <a:custGeom>
              <a:avLst/>
              <a:gdLst/>
              <a:ahLst/>
              <a:rect l="l" t="t" r="r" b="b"/>
              <a:pathLst>
                <a:path w="426" h="361">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w="0">
              <a:noFill/>
            </a:ln>
          </p:spPr>
          <p:style>
            <a:lnRef idx="0"/>
            <a:fillRef idx="0"/>
            <a:effectRef idx="0"/>
            <a:fontRef idx="minor"/>
          </p:style>
        </p:sp>
        <p:sp>
          <p:nvSpPr>
            <p:cNvPr id="979" name="Google Shape;568;p44"/>
            <p:cNvSpPr/>
            <p:nvPr/>
          </p:nvSpPr>
          <p:spPr>
            <a:xfrm>
              <a:off x="7507440" y="3672360"/>
              <a:ext cx="19440" cy="16560"/>
            </a:xfrm>
            <a:custGeom>
              <a:avLst/>
              <a:gdLst/>
              <a:ahLst/>
              <a:rect l="l" t="t" r="r" b="b"/>
              <a:pathLst>
                <a:path w="419" h="361">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w="0">
              <a:noFill/>
            </a:ln>
          </p:spPr>
          <p:style>
            <a:lnRef idx="0"/>
            <a:fillRef idx="0"/>
            <a:effectRef idx="0"/>
            <a:fontRef idx="minor"/>
          </p:style>
        </p:sp>
        <p:sp>
          <p:nvSpPr>
            <p:cNvPr id="980" name="Google Shape;569;p44"/>
            <p:cNvSpPr/>
            <p:nvPr/>
          </p:nvSpPr>
          <p:spPr>
            <a:xfrm>
              <a:off x="7545960" y="3672360"/>
              <a:ext cx="19440" cy="16560"/>
            </a:xfrm>
            <a:custGeom>
              <a:avLst/>
              <a:gdLst/>
              <a:ahLst/>
              <a:rect l="l" t="t" r="r" b="b"/>
              <a:pathLst>
                <a:path w="419" h="361">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w="0">
              <a:noFill/>
            </a:ln>
          </p:spPr>
          <p:style>
            <a:lnRef idx="0"/>
            <a:fillRef idx="0"/>
            <a:effectRef idx="0"/>
            <a:fontRef idx="minor"/>
          </p:style>
        </p:sp>
        <p:sp>
          <p:nvSpPr>
            <p:cNvPr id="981" name="Google Shape;570;p44"/>
            <p:cNvSpPr/>
            <p:nvPr/>
          </p:nvSpPr>
          <p:spPr>
            <a:xfrm>
              <a:off x="7584120" y="3672360"/>
              <a:ext cx="19440" cy="16560"/>
            </a:xfrm>
            <a:custGeom>
              <a:avLst/>
              <a:gdLst/>
              <a:ahLst/>
              <a:rect l="l" t="t" r="r" b="b"/>
              <a:pathLst>
                <a:path w="419" h="361">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w="0">
              <a:noFill/>
            </a:ln>
          </p:spPr>
          <p:style>
            <a:lnRef idx="0"/>
            <a:fillRef idx="0"/>
            <a:effectRef idx="0"/>
            <a:fontRef idx="minor"/>
          </p:style>
        </p:sp>
        <p:sp>
          <p:nvSpPr>
            <p:cNvPr id="982" name="Google Shape;571;p44"/>
            <p:cNvSpPr/>
            <p:nvPr/>
          </p:nvSpPr>
          <p:spPr>
            <a:xfrm>
              <a:off x="7453080" y="3692880"/>
              <a:ext cx="16200" cy="16560"/>
            </a:xfrm>
            <a:custGeom>
              <a:avLst/>
              <a:gdLst/>
              <a:ahLst/>
              <a:rect l="l" t="t" r="r" b="b"/>
              <a:pathLst>
                <a:path w="355" h="362">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w="0">
              <a:noFill/>
            </a:ln>
          </p:spPr>
          <p:style>
            <a:lnRef idx="0"/>
            <a:fillRef idx="0"/>
            <a:effectRef idx="0"/>
            <a:fontRef idx="minor"/>
          </p:style>
        </p:sp>
        <p:sp>
          <p:nvSpPr>
            <p:cNvPr id="983" name="Google Shape;572;p44"/>
            <p:cNvSpPr/>
            <p:nvPr/>
          </p:nvSpPr>
          <p:spPr>
            <a:xfrm>
              <a:off x="7488360" y="3692880"/>
              <a:ext cx="19440" cy="16920"/>
            </a:xfrm>
            <a:custGeom>
              <a:avLst/>
              <a:gdLst/>
              <a:ahLst/>
              <a:rect l="l" t="t" r="r" b="b"/>
              <a:pathLst>
                <a:path w="420" h="366">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w="0">
              <a:noFill/>
            </a:ln>
          </p:spPr>
          <p:style>
            <a:lnRef idx="0"/>
            <a:fillRef idx="0"/>
            <a:effectRef idx="0"/>
            <a:fontRef idx="minor"/>
          </p:style>
        </p:sp>
        <p:sp>
          <p:nvSpPr>
            <p:cNvPr id="984" name="Google Shape;573;p44"/>
            <p:cNvSpPr/>
            <p:nvPr/>
          </p:nvSpPr>
          <p:spPr>
            <a:xfrm>
              <a:off x="7529400" y="3692880"/>
              <a:ext cx="16560" cy="16560"/>
            </a:xfrm>
            <a:custGeom>
              <a:avLst/>
              <a:gdLst/>
              <a:ahLst/>
              <a:rect l="l" t="t" r="r" b="b"/>
              <a:pathLst>
                <a:path w="362" h="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w="0">
              <a:noFill/>
            </a:ln>
          </p:spPr>
          <p:style>
            <a:lnRef idx="0"/>
            <a:fillRef idx="0"/>
            <a:effectRef idx="0"/>
            <a:fontRef idx="minor"/>
          </p:style>
        </p:sp>
        <p:sp>
          <p:nvSpPr>
            <p:cNvPr id="985" name="Google Shape;574;p44"/>
            <p:cNvSpPr/>
            <p:nvPr/>
          </p:nvSpPr>
          <p:spPr>
            <a:xfrm>
              <a:off x="7567560" y="3692880"/>
              <a:ext cx="16560" cy="16560"/>
            </a:xfrm>
            <a:custGeom>
              <a:avLst/>
              <a:gdLst/>
              <a:ahLst/>
              <a:rect l="l" t="t" r="r" b="b"/>
              <a:pathLst>
                <a:path w="362" h="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w="0">
              <a:noFill/>
            </a:ln>
          </p:spPr>
          <p:style>
            <a:lnRef idx="0"/>
            <a:fillRef idx="0"/>
            <a:effectRef idx="0"/>
            <a:fontRef idx="minor"/>
          </p:style>
        </p:sp>
        <p:sp>
          <p:nvSpPr>
            <p:cNvPr id="986" name="Google Shape;575;p44"/>
            <p:cNvSpPr/>
            <p:nvPr/>
          </p:nvSpPr>
          <p:spPr>
            <a:xfrm>
              <a:off x="7431120" y="3712680"/>
              <a:ext cx="19800" cy="16560"/>
            </a:xfrm>
            <a:custGeom>
              <a:avLst/>
              <a:gdLst/>
              <a:ahLst/>
              <a:rect l="l" t="t" r="r" b="b"/>
              <a:pathLst>
                <a:path w="426" h="36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w="0">
              <a:noFill/>
            </a:ln>
          </p:spPr>
          <p:style>
            <a:lnRef idx="0"/>
            <a:fillRef idx="0"/>
            <a:effectRef idx="0"/>
            <a:fontRef idx="minor"/>
          </p:style>
        </p:sp>
        <p:sp>
          <p:nvSpPr>
            <p:cNvPr id="987" name="Google Shape;576;p44"/>
            <p:cNvSpPr/>
            <p:nvPr/>
          </p:nvSpPr>
          <p:spPr>
            <a:xfrm>
              <a:off x="7469280" y="3712680"/>
              <a:ext cx="19800" cy="16560"/>
            </a:xfrm>
            <a:custGeom>
              <a:avLst/>
              <a:gdLst/>
              <a:ahLst/>
              <a:rect l="l" t="t" r="r" b="b"/>
              <a:pathLst>
                <a:path w="426" h="36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w="0">
              <a:noFill/>
            </a:ln>
          </p:spPr>
          <p:style>
            <a:lnRef idx="0"/>
            <a:fillRef idx="0"/>
            <a:effectRef idx="0"/>
            <a:fontRef idx="minor"/>
          </p:style>
        </p:sp>
        <p:sp>
          <p:nvSpPr>
            <p:cNvPr id="988" name="Google Shape;577;p44"/>
            <p:cNvSpPr/>
            <p:nvPr/>
          </p:nvSpPr>
          <p:spPr>
            <a:xfrm>
              <a:off x="7507440" y="3712680"/>
              <a:ext cx="19440" cy="16560"/>
            </a:xfrm>
            <a:custGeom>
              <a:avLst/>
              <a:gdLst/>
              <a:ahLst/>
              <a:rect l="l" t="t" r="r" b="b"/>
              <a:pathLst>
                <a:path w="419" h="36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w="0">
              <a:noFill/>
            </a:ln>
          </p:spPr>
          <p:style>
            <a:lnRef idx="0"/>
            <a:fillRef idx="0"/>
            <a:effectRef idx="0"/>
            <a:fontRef idx="minor"/>
          </p:style>
        </p:sp>
        <p:sp>
          <p:nvSpPr>
            <p:cNvPr id="989" name="Google Shape;578;p44"/>
            <p:cNvSpPr/>
            <p:nvPr/>
          </p:nvSpPr>
          <p:spPr>
            <a:xfrm>
              <a:off x="7545960" y="3712680"/>
              <a:ext cx="19440" cy="16560"/>
            </a:xfrm>
            <a:custGeom>
              <a:avLst/>
              <a:gdLst/>
              <a:ahLst/>
              <a:rect l="l" t="t" r="r" b="b"/>
              <a:pathLst>
                <a:path w="419" h="36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w="0">
              <a:noFill/>
            </a:ln>
          </p:spPr>
          <p:style>
            <a:lnRef idx="0"/>
            <a:fillRef idx="0"/>
            <a:effectRef idx="0"/>
            <a:fontRef idx="minor"/>
          </p:style>
        </p:sp>
      </p:grpSp>
      <p:grpSp>
        <p:nvGrpSpPr>
          <p:cNvPr id="990" name="Google Shape;579;p44"/>
          <p:cNvGrpSpPr/>
          <p:nvPr/>
        </p:nvGrpSpPr>
        <p:grpSpPr>
          <a:xfrm>
            <a:off x="7697880" y="4120560"/>
            <a:ext cx="212400" cy="175320"/>
            <a:chOff x="7697880" y="4120560"/>
            <a:chExt cx="212400" cy="175320"/>
          </a:xfrm>
        </p:grpSpPr>
        <p:sp>
          <p:nvSpPr>
            <p:cNvPr id="991" name="Google Shape;580;p44"/>
            <p:cNvSpPr/>
            <p:nvPr/>
          </p:nvSpPr>
          <p:spPr>
            <a:xfrm>
              <a:off x="7898040" y="4203360"/>
              <a:ext cx="12240" cy="10080"/>
            </a:xfrm>
            <a:custGeom>
              <a:avLst/>
              <a:gdLst/>
              <a:ahLst/>
              <a:rect l="l" t="t" r="r" b="b"/>
              <a:pathLst>
                <a:path w="232" h="193">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w="0">
              <a:noFill/>
            </a:ln>
          </p:spPr>
          <p:style>
            <a:lnRef idx="0"/>
            <a:fillRef idx="0"/>
            <a:effectRef idx="0"/>
            <a:fontRef idx="minor"/>
          </p:style>
        </p:sp>
        <p:sp>
          <p:nvSpPr>
            <p:cNvPr id="992" name="Google Shape;581;p44"/>
            <p:cNvSpPr/>
            <p:nvPr/>
          </p:nvSpPr>
          <p:spPr>
            <a:xfrm>
              <a:off x="7880040" y="4187160"/>
              <a:ext cx="11880" cy="9720"/>
            </a:xfrm>
            <a:custGeom>
              <a:avLst/>
              <a:gdLst/>
              <a:ahLst/>
              <a:rect l="l" t="t" r="r" b="b"/>
              <a:pathLst>
                <a:path w="225" h="189">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w="0">
              <a:noFill/>
            </a:ln>
          </p:spPr>
          <p:style>
            <a:lnRef idx="0"/>
            <a:fillRef idx="0"/>
            <a:effectRef idx="0"/>
            <a:fontRef idx="minor"/>
          </p:style>
        </p:sp>
        <p:sp>
          <p:nvSpPr>
            <p:cNvPr id="993" name="Google Shape;582;p44"/>
            <p:cNvSpPr/>
            <p:nvPr/>
          </p:nvSpPr>
          <p:spPr>
            <a:xfrm>
              <a:off x="7880040" y="4203360"/>
              <a:ext cx="11880" cy="10080"/>
            </a:xfrm>
            <a:custGeom>
              <a:avLst/>
              <a:gdLst/>
              <a:ahLst/>
              <a:rect l="l" t="t" r="r" b="b"/>
              <a:pathLst>
                <a:path w="225" h="193">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w="0">
              <a:noFill/>
            </a:ln>
          </p:spPr>
          <p:style>
            <a:lnRef idx="0"/>
            <a:fillRef idx="0"/>
            <a:effectRef idx="0"/>
            <a:fontRef idx="minor"/>
          </p:style>
        </p:sp>
        <p:sp>
          <p:nvSpPr>
            <p:cNvPr id="994" name="Google Shape;583;p44"/>
            <p:cNvSpPr/>
            <p:nvPr/>
          </p:nvSpPr>
          <p:spPr>
            <a:xfrm>
              <a:off x="7880040" y="4219920"/>
              <a:ext cx="11880" cy="10080"/>
            </a:xfrm>
            <a:custGeom>
              <a:avLst/>
              <a:gdLst/>
              <a:ahLst/>
              <a:rect l="l" t="t" r="r" b="b"/>
              <a:pathLst>
                <a:path w="225" h="192">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w="0">
              <a:noFill/>
            </a:ln>
          </p:spPr>
          <p:style>
            <a:lnRef idx="0"/>
            <a:fillRef idx="0"/>
            <a:effectRef idx="0"/>
            <a:fontRef idx="minor"/>
          </p:style>
        </p:sp>
        <p:sp>
          <p:nvSpPr>
            <p:cNvPr id="995" name="Google Shape;584;p44"/>
            <p:cNvSpPr/>
            <p:nvPr/>
          </p:nvSpPr>
          <p:spPr>
            <a:xfrm>
              <a:off x="7862040" y="4170240"/>
              <a:ext cx="11520" cy="9720"/>
            </a:xfrm>
            <a:custGeom>
              <a:avLst/>
              <a:gdLst/>
              <a:ahLst/>
              <a:rect l="l" t="t" r="r" b="b"/>
              <a:pathLst>
                <a:path w="223" h="19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w="0">
              <a:noFill/>
            </a:ln>
          </p:spPr>
          <p:style>
            <a:lnRef idx="0"/>
            <a:fillRef idx="0"/>
            <a:effectRef idx="0"/>
            <a:fontRef idx="minor"/>
          </p:style>
        </p:sp>
        <p:sp>
          <p:nvSpPr>
            <p:cNvPr id="996" name="Google Shape;585;p44"/>
            <p:cNvSpPr/>
            <p:nvPr/>
          </p:nvSpPr>
          <p:spPr>
            <a:xfrm>
              <a:off x="7861680" y="4187160"/>
              <a:ext cx="11880" cy="9720"/>
            </a:xfrm>
            <a:custGeom>
              <a:avLst/>
              <a:gdLst/>
              <a:ahLst/>
              <a:rect l="l" t="t" r="r" b="b"/>
              <a:pathLst>
                <a:path w="225" h="189">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w="0">
              <a:noFill/>
            </a:ln>
          </p:spPr>
          <p:style>
            <a:lnRef idx="0"/>
            <a:fillRef idx="0"/>
            <a:effectRef idx="0"/>
            <a:fontRef idx="minor"/>
          </p:style>
        </p:sp>
        <p:sp>
          <p:nvSpPr>
            <p:cNvPr id="997" name="Google Shape;586;p44"/>
            <p:cNvSpPr/>
            <p:nvPr/>
          </p:nvSpPr>
          <p:spPr>
            <a:xfrm>
              <a:off x="7861680" y="4203360"/>
              <a:ext cx="11880" cy="10080"/>
            </a:xfrm>
            <a:custGeom>
              <a:avLst/>
              <a:gdLst/>
              <a:ahLst/>
              <a:rect l="l" t="t" r="r" b="b"/>
              <a:pathLst>
                <a:path w="225" h="193">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w="0">
              <a:noFill/>
            </a:ln>
          </p:spPr>
          <p:style>
            <a:lnRef idx="0"/>
            <a:fillRef idx="0"/>
            <a:effectRef idx="0"/>
            <a:fontRef idx="minor"/>
          </p:style>
        </p:sp>
        <p:sp>
          <p:nvSpPr>
            <p:cNvPr id="998" name="Google Shape;587;p44"/>
            <p:cNvSpPr/>
            <p:nvPr/>
          </p:nvSpPr>
          <p:spPr>
            <a:xfrm>
              <a:off x="7861680" y="4219920"/>
              <a:ext cx="11880" cy="10080"/>
            </a:xfrm>
            <a:custGeom>
              <a:avLst/>
              <a:gdLst/>
              <a:ahLst/>
              <a:rect l="l" t="t" r="r" b="b"/>
              <a:pathLst>
                <a:path w="225" h="192">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w="0">
              <a:noFill/>
            </a:ln>
          </p:spPr>
          <p:style>
            <a:lnRef idx="0"/>
            <a:fillRef idx="0"/>
            <a:effectRef idx="0"/>
            <a:fontRef idx="minor"/>
          </p:style>
        </p:sp>
        <p:sp>
          <p:nvSpPr>
            <p:cNvPr id="999" name="Google Shape;588;p44"/>
            <p:cNvSpPr/>
            <p:nvPr/>
          </p:nvSpPr>
          <p:spPr>
            <a:xfrm>
              <a:off x="7862040" y="4236480"/>
              <a:ext cx="11520" cy="9720"/>
            </a:xfrm>
            <a:custGeom>
              <a:avLst/>
              <a:gdLst/>
              <a:ahLst/>
              <a:rect l="l" t="t" r="r" b="b"/>
              <a:pathLst>
                <a:path w="223" h="19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w="0">
              <a:noFill/>
            </a:ln>
          </p:spPr>
          <p:style>
            <a:lnRef idx="0"/>
            <a:fillRef idx="0"/>
            <a:effectRef idx="0"/>
            <a:fontRef idx="minor"/>
          </p:style>
        </p:sp>
        <p:sp>
          <p:nvSpPr>
            <p:cNvPr id="1000" name="Google Shape;589;p44"/>
            <p:cNvSpPr/>
            <p:nvPr/>
          </p:nvSpPr>
          <p:spPr>
            <a:xfrm>
              <a:off x="7843680" y="4153680"/>
              <a:ext cx="11880" cy="10080"/>
            </a:xfrm>
            <a:custGeom>
              <a:avLst/>
              <a:gdLst/>
              <a:ahLst/>
              <a:rect l="l" t="t" r="r" b="b"/>
              <a:pathLst>
                <a:path w="230" h="196">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w="0">
              <a:noFill/>
            </a:ln>
          </p:spPr>
          <p:style>
            <a:lnRef idx="0"/>
            <a:fillRef idx="0"/>
            <a:effectRef idx="0"/>
            <a:fontRef idx="minor"/>
          </p:style>
        </p:sp>
        <p:sp>
          <p:nvSpPr>
            <p:cNvPr id="1001" name="Google Shape;590;p44"/>
            <p:cNvSpPr/>
            <p:nvPr/>
          </p:nvSpPr>
          <p:spPr>
            <a:xfrm>
              <a:off x="7843680" y="4170240"/>
              <a:ext cx="11520" cy="9720"/>
            </a:xfrm>
            <a:custGeom>
              <a:avLst/>
              <a:gdLst/>
              <a:ahLst/>
              <a:rect l="l" t="t" r="r" b="b"/>
              <a:pathLst>
                <a:path w="223" h="19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w="0">
              <a:noFill/>
            </a:ln>
          </p:spPr>
          <p:style>
            <a:lnRef idx="0"/>
            <a:fillRef idx="0"/>
            <a:effectRef idx="0"/>
            <a:fontRef idx="minor"/>
          </p:style>
        </p:sp>
        <p:sp>
          <p:nvSpPr>
            <p:cNvPr id="1002" name="Google Shape;591;p44"/>
            <p:cNvSpPr/>
            <p:nvPr/>
          </p:nvSpPr>
          <p:spPr>
            <a:xfrm>
              <a:off x="7843680" y="4187160"/>
              <a:ext cx="11880" cy="9720"/>
            </a:xfrm>
            <a:custGeom>
              <a:avLst/>
              <a:gdLst/>
              <a:ahLst/>
              <a:rect l="l" t="t" r="r" b="b"/>
              <a:pathLst>
                <a:path w="230" h="189">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w="0">
              <a:noFill/>
            </a:ln>
          </p:spPr>
          <p:style>
            <a:lnRef idx="0"/>
            <a:fillRef idx="0"/>
            <a:effectRef idx="0"/>
            <a:fontRef idx="minor"/>
          </p:style>
        </p:sp>
        <p:sp>
          <p:nvSpPr>
            <p:cNvPr id="1003" name="Google Shape;592;p44"/>
            <p:cNvSpPr/>
            <p:nvPr/>
          </p:nvSpPr>
          <p:spPr>
            <a:xfrm>
              <a:off x="7843680" y="4203360"/>
              <a:ext cx="11880" cy="10080"/>
            </a:xfrm>
            <a:custGeom>
              <a:avLst/>
              <a:gdLst/>
              <a:ahLst/>
              <a:rect l="l" t="t" r="r" b="b"/>
              <a:pathLst>
                <a:path w="225" h="193">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w="0">
              <a:noFill/>
            </a:ln>
          </p:spPr>
          <p:style>
            <a:lnRef idx="0"/>
            <a:fillRef idx="0"/>
            <a:effectRef idx="0"/>
            <a:fontRef idx="minor"/>
          </p:style>
        </p:sp>
        <p:sp>
          <p:nvSpPr>
            <p:cNvPr id="1004" name="Google Shape;593;p44"/>
            <p:cNvSpPr/>
            <p:nvPr/>
          </p:nvSpPr>
          <p:spPr>
            <a:xfrm>
              <a:off x="7843680" y="4219920"/>
              <a:ext cx="11880" cy="10080"/>
            </a:xfrm>
            <a:custGeom>
              <a:avLst/>
              <a:gdLst/>
              <a:ahLst/>
              <a:rect l="l" t="t" r="r" b="b"/>
              <a:pathLst>
                <a:path w="230" h="192">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w="0">
              <a:noFill/>
            </a:ln>
          </p:spPr>
          <p:style>
            <a:lnRef idx="0"/>
            <a:fillRef idx="0"/>
            <a:effectRef idx="0"/>
            <a:fontRef idx="minor"/>
          </p:style>
        </p:sp>
        <p:sp>
          <p:nvSpPr>
            <p:cNvPr id="1005" name="Google Shape;594;p44"/>
            <p:cNvSpPr/>
            <p:nvPr/>
          </p:nvSpPr>
          <p:spPr>
            <a:xfrm>
              <a:off x="7843680" y="4236480"/>
              <a:ext cx="11880" cy="9720"/>
            </a:xfrm>
            <a:custGeom>
              <a:avLst/>
              <a:gdLst/>
              <a:ahLst/>
              <a:rect l="l" t="t" r="r" b="b"/>
              <a:pathLst>
                <a:path w="228" h="19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w="0">
              <a:noFill/>
            </a:ln>
          </p:spPr>
          <p:style>
            <a:lnRef idx="0"/>
            <a:fillRef idx="0"/>
            <a:effectRef idx="0"/>
            <a:fontRef idx="minor"/>
          </p:style>
        </p:sp>
        <p:sp>
          <p:nvSpPr>
            <p:cNvPr id="1006" name="Google Shape;595;p44"/>
            <p:cNvSpPr/>
            <p:nvPr/>
          </p:nvSpPr>
          <p:spPr>
            <a:xfrm>
              <a:off x="7843680" y="4253040"/>
              <a:ext cx="11880" cy="10080"/>
            </a:xfrm>
            <a:custGeom>
              <a:avLst/>
              <a:gdLst/>
              <a:ahLst/>
              <a:rect l="l" t="t" r="r" b="b"/>
              <a:pathLst>
                <a:path w="225" h="193">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w="0">
              <a:noFill/>
            </a:ln>
          </p:spPr>
          <p:style>
            <a:lnRef idx="0"/>
            <a:fillRef idx="0"/>
            <a:effectRef idx="0"/>
            <a:fontRef idx="minor"/>
          </p:style>
        </p:sp>
        <p:sp>
          <p:nvSpPr>
            <p:cNvPr id="1007" name="Google Shape;596;p44"/>
            <p:cNvSpPr/>
            <p:nvPr/>
          </p:nvSpPr>
          <p:spPr>
            <a:xfrm>
              <a:off x="7825320" y="4137480"/>
              <a:ext cx="11880" cy="10080"/>
            </a:xfrm>
            <a:custGeom>
              <a:avLst/>
              <a:gdLst/>
              <a:ahLst/>
              <a:rect l="l" t="t" r="r" b="b"/>
              <a:pathLst>
                <a:path w="230" h="191">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w="0">
              <a:noFill/>
            </a:ln>
          </p:spPr>
          <p:style>
            <a:lnRef idx="0"/>
            <a:fillRef idx="0"/>
            <a:effectRef idx="0"/>
            <a:fontRef idx="minor"/>
          </p:style>
        </p:sp>
        <p:sp>
          <p:nvSpPr>
            <p:cNvPr id="1008" name="Google Shape;597;p44"/>
            <p:cNvSpPr/>
            <p:nvPr/>
          </p:nvSpPr>
          <p:spPr>
            <a:xfrm>
              <a:off x="7825320" y="4153680"/>
              <a:ext cx="11880" cy="10080"/>
            </a:xfrm>
            <a:custGeom>
              <a:avLst/>
              <a:gdLst/>
              <a:ahLst/>
              <a:rect l="l" t="t" r="r" b="b"/>
              <a:pathLst>
                <a:path w="230" h="196">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w="0">
              <a:noFill/>
            </a:ln>
          </p:spPr>
          <p:style>
            <a:lnRef idx="0"/>
            <a:fillRef idx="0"/>
            <a:effectRef idx="0"/>
            <a:fontRef idx="minor"/>
          </p:style>
        </p:sp>
        <p:sp>
          <p:nvSpPr>
            <p:cNvPr id="1009" name="Google Shape;598;p44"/>
            <p:cNvSpPr/>
            <p:nvPr/>
          </p:nvSpPr>
          <p:spPr>
            <a:xfrm>
              <a:off x="7825320" y="4170240"/>
              <a:ext cx="11520" cy="9720"/>
            </a:xfrm>
            <a:custGeom>
              <a:avLst/>
              <a:gdLst/>
              <a:ahLst/>
              <a:rect l="l" t="t" r="r" b="b"/>
              <a:pathLst>
                <a:path w="223" h="19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w="0">
              <a:noFill/>
            </a:ln>
          </p:spPr>
          <p:style>
            <a:lnRef idx="0"/>
            <a:fillRef idx="0"/>
            <a:effectRef idx="0"/>
            <a:fontRef idx="minor"/>
          </p:style>
        </p:sp>
        <p:sp>
          <p:nvSpPr>
            <p:cNvPr id="1010" name="Google Shape;599;p44"/>
            <p:cNvSpPr/>
            <p:nvPr/>
          </p:nvSpPr>
          <p:spPr>
            <a:xfrm>
              <a:off x="7825320" y="4187160"/>
              <a:ext cx="11880" cy="9720"/>
            </a:xfrm>
            <a:custGeom>
              <a:avLst/>
              <a:gdLst/>
              <a:ahLst/>
              <a:rect l="l" t="t" r="r" b="b"/>
              <a:pathLst>
                <a:path w="230" h="189">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w="0">
              <a:noFill/>
            </a:ln>
          </p:spPr>
          <p:style>
            <a:lnRef idx="0"/>
            <a:fillRef idx="0"/>
            <a:effectRef idx="0"/>
            <a:fontRef idx="minor"/>
          </p:style>
        </p:sp>
        <p:sp>
          <p:nvSpPr>
            <p:cNvPr id="1011" name="Google Shape;600;p44"/>
            <p:cNvSpPr/>
            <p:nvPr/>
          </p:nvSpPr>
          <p:spPr>
            <a:xfrm>
              <a:off x="7825320" y="4203360"/>
              <a:ext cx="11880" cy="10080"/>
            </a:xfrm>
            <a:custGeom>
              <a:avLst/>
              <a:gdLst/>
              <a:ahLst/>
              <a:rect l="l" t="t" r="r" b="b"/>
              <a:pathLst>
                <a:path w="225" h="193">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w="0">
              <a:noFill/>
            </a:ln>
          </p:spPr>
          <p:style>
            <a:lnRef idx="0"/>
            <a:fillRef idx="0"/>
            <a:effectRef idx="0"/>
            <a:fontRef idx="minor"/>
          </p:style>
        </p:sp>
        <p:sp>
          <p:nvSpPr>
            <p:cNvPr id="1012" name="Google Shape;601;p44"/>
            <p:cNvSpPr/>
            <p:nvPr/>
          </p:nvSpPr>
          <p:spPr>
            <a:xfrm>
              <a:off x="7825320" y="4219920"/>
              <a:ext cx="11880" cy="10080"/>
            </a:xfrm>
            <a:custGeom>
              <a:avLst/>
              <a:gdLst/>
              <a:ahLst/>
              <a:rect l="l" t="t" r="r" b="b"/>
              <a:pathLst>
                <a:path w="230" h="192">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w="0">
              <a:noFill/>
            </a:ln>
          </p:spPr>
          <p:style>
            <a:lnRef idx="0"/>
            <a:fillRef idx="0"/>
            <a:effectRef idx="0"/>
            <a:fontRef idx="minor"/>
          </p:style>
        </p:sp>
        <p:sp>
          <p:nvSpPr>
            <p:cNvPr id="1013" name="Google Shape;602;p44"/>
            <p:cNvSpPr/>
            <p:nvPr/>
          </p:nvSpPr>
          <p:spPr>
            <a:xfrm>
              <a:off x="7825320" y="4236480"/>
              <a:ext cx="11880" cy="9720"/>
            </a:xfrm>
            <a:custGeom>
              <a:avLst/>
              <a:gdLst/>
              <a:ahLst/>
              <a:rect l="l" t="t" r="r" b="b"/>
              <a:pathLst>
                <a:path w="228" h="19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w="0">
              <a:noFill/>
            </a:ln>
          </p:spPr>
          <p:style>
            <a:lnRef idx="0"/>
            <a:fillRef idx="0"/>
            <a:effectRef idx="0"/>
            <a:fontRef idx="minor"/>
          </p:style>
        </p:sp>
        <p:sp>
          <p:nvSpPr>
            <p:cNvPr id="1014" name="Google Shape;603;p44"/>
            <p:cNvSpPr/>
            <p:nvPr/>
          </p:nvSpPr>
          <p:spPr>
            <a:xfrm>
              <a:off x="7825320" y="4253040"/>
              <a:ext cx="11880" cy="10080"/>
            </a:xfrm>
            <a:custGeom>
              <a:avLst/>
              <a:gdLst/>
              <a:ahLst/>
              <a:rect l="l" t="t" r="r" b="b"/>
              <a:pathLst>
                <a:path w="225" h="193">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w="0">
              <a:noFill/>
            </a:ln>
          </p:spPr>
          <p:style>
            <a:lnRef idx="0"/>
            <a:fillRef idx="0"/>
            <a:effectRef idx="0"/>
            <a:fontRef idx="minor"/>
          </p:style>
        </p:sp>
        <p:sp>
          <p:nvSpPr>
            <p:cNvPr id="1015" name="Google Shape;604;p44"/>
            <p:cNvSpPr/>
            <p:nvPr/>
          </p:nvSpPr>
          <p:spPr>
            <a:xfrm>
              <a:off x="7825320" y="4269600"/>
              <a:ext cx="11880" cy="10080"/>
            </a:xfrm>
            <a:custGeom>
              <a:avLst/>
              <a:gdLst/>
              <a:ahLst/>
              <a:rect l="l" t="t" r="r" b="b"/>
              <a:pathLst>
                <a:path w="230" h="192">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w="0">
              <a:noFill/>
            </a:ln>
          </p:spPr>
          <p:style>
            <a:lnRef idx="0"/>
            <a:fillRef idx="0"/>
            <a:effectRef idx="0"/>
            <a:fontRef idx="minor"/>
          </p:style>
        </p:sp>
        <p:sp>
          <p:nvSpPr>
            <p:cNvPr id="1016" name="Google Shape;605;p44"/>
            <p:cNvSpPr/>
            <p:nvPr/>
          </p:nvSpPr>
          <p:spPr>
            <a:xfrm>
              <a:off x="7806960" y="4120560"/>
              <a:ext cx="11880" cy="10080"/>
            </a:xfrm>
            <a:custGeom>
              <a:avLst/>
              <a:gdLst/>
              <a:ahLst/>
              <a:rect l="l" t="t" r="r" b="b"/>
              <a:pathLst>
                <a:path w="225" h="193">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w="0">
              <a:noFill/>
            </a:ln>
          </p:spPr>
          <p:style>
            <a:lnRef idx="0"/>
            <a:fillRef idx="0"/>
            <a:effectRef idx="0"/>
            <a:fontRef idx="minor"/>
          </p:style>
        </p:sp>
        <p:sp>
          <p:nvSpPr>
            <p:cNvPr id="1017" name="Google Shape;606;p44"/>
            <p:cNvSpPr/>
            <p:nvPr/>
          </p:nvSpPr>
          <p:spPr>
            <a:xfrm>
              <a:off x="7806960" y="4137480"/>
              <a:ext cx="11880" cy="10080"/>
            </a:xfrm>
            <a:custGeom>
              <a:avLst/>
              <a:gdLst/>
              <a:ahLst/>
              <a:rect l="l" t="t" r="r" b="b"/>
              <a:pathLst>
                <a:path w="230" h="191">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w="0">
              <a:noFill/>
            </a:ln>
          </p:spPr>
          <p:style>
            <a:lnRef idx="0"/>
            <a:fillRef idx="0"/>
            <a:effectRef idx="0"/>
            <a:fontRef idx="minor"/>
          </p:style>
        </p:sp>
        <p:sp>
          <p:nvSpPr>
            <p:cNvPr id="1018" name="Google Shape;607;p44"/>
            <p:cNvSpPr/>
            <p:nvPr/>
          </p:nvSpPr>
          <p:spPr>
            <a:xfrm>
              <a:off x="7806960" y="4153680"/>
              <a:ext cx="11880" cy="10080"/>
            </a:xfrm>
            <a:custGeom>
              <a:avLst/>
              <a:gdLst/>
              <a:ahLst/>
              <a:rect l="l" t="t" r="r" b="b"/>
              <a:pathLst>
                <a:path w="230" h="196">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w="0">
              <a:noFill/>
            </a:ln>
          </p:spPr>
          <p:style>
            <a:lnRef idx="0"/>
            <a:fillRef idx="0"/>
            <a:effectRef idx="0"/>
            <a:fontRef idx="minor"/>
          </p:style>
        </p:sp>
        <p:sp>
          <p:nvSpPr>
            <p:cNvPr id="1019" name="Google Shape;608;p44"/>
            <p:cNvSpPr/>
            <p:nvPr/>
          </p:nvSpPr>
          <p:spPr>
            <a:xfrm>
              <a:off x="7806960" y="4170240"/>
              <a:ext cx="11520" cy="9720"/>
            </a:xfrm>
            <a:custGeom>
              <a:avLst/>
              <a:gdLst/>
              <a:ahLst/>
              <a:rect l="l" t="t" r="r" b="b"/>
              <a:pathLst>
                <a:path w="223" h="19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w="0">
              <a:noFill/>
            </a:ln>
          </p:spPr>
          <p:style>
            <a:lnRef idx="0"/>
            <a:fillRef idx="0"/>
            <a:effectRef idx="0"/>
            <a:fontRef idx="minor"/>
          </p:style>
        </p:sp>
        <p:sp>
          <p:nvSpPr>
            <p:cNvPr id="1020" name="Google Shape;609;p44"/>
            <p:cNvSpPr/>
            <p:nvPr/>
          </p:nvSpPr>
          <p:spPr>
            <a:xfrm>
              <a:off x="7806960" y="4187160"/>
              <a:ext cx="11880" cy="9720"/>
            </a:xfrm>
            <a:custGeom>
              <a:avLst/>
              <a:gdLst/>
              <a:ahLst/>
              <a:rect l="l" t="t" r="r" b="b"/>
              <a:pathLst>
                <a:path w="230" h="189">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w="0">
              <a:noFill/>
            </a:ln>
          </p:spPr>
          <p:style>
            <a:lnRef idx="0"/>
            <a:fillRef idx="0"/>
            <a:effectRef idx="0"/>
            <a:fontRef idx="minor"/>
          </p:style>
        </p:sp>
        <p:sp>
          <p:nvSpPr>
            <p:cNvPr id="1021" name="Google Shape;610;p44"/>
            <p:cNvSpPr/>
            <p:nvPr/>
          </p:nvSpPr>
          <p:spPr>
            <a:xfrm>
              <a:off x="7806960" y="4203360"/>
              <a:ext cx="11880" cy="10080"/>
            </a:xfrm>
            <a:custGeom>
              <a:avLst/>
              <a:gdLst/>
              <a:ahLst/>
              <a:rect l="l" t="t" r="r" b="b"/>
              <a:pathLst>
                <a:path w="225" h="193">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w="0">
              <a:noFill/>
            </a:ln>
          </p:spPr>
          <p:style>
            <a:lnRef idx="0"/>
            <a:fillRef idx="0"/>
            <a:effectRef idx="0"/>
            <a:fontRef idx="minor"/>
          </p:style>
        </p:sp>
        <p:sp>
          <p:nvSpPr>
            <p:cNvPr id="1022" name="Google Shape;611;p44"/>
            <p:cNvSpPr/>
            <p:nvPr/>
          </p:nvSpPr>
          <p:spPr>
            <a:xfrm>
              <a:off x="7806960" y="4219920"/>
              <a:ext cx="11880" cy="10080"/>
            </a:xfrm>
            <a:custGeom>
              <a:avLst/>
              <a:gdLst/>
              <a:ahLst/>
              <a:rect l="l" t="t" r="r" b="b"/>
              <a:pathLst>
                <a:path w="230" h="192">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w="0">
              <a:noFill/>
            </a:ln>
          </p:spPr>
          <p:style>
            <a:lnRef idx="0"/>
            <a:fillRef idx="0"/>
            <a:effectRef idx="0"/>
            <a:fontRef idx="minor"/>
          </p:style>
        </p:sp>
        <p:sp>
          <p:nvSpPr>
            <p:cNvPr id="1023" name="Google Shape;612;p44"/>
            <p:cNvSpPr/>
            <p:nvPr/>
          </p:nvSpPr>
          <p:spPr>
            <a:xfrm>
              <a:off x="7806960" y="4236480"/>
              <a:ext cx="11880" cy="9720"/>
            </a:xfrm>
            <a:custGeom>
              <a:avLst/>
              <a:gdLst/>
              <a:ahLst/>
              <a:rect l="l" t="t" r="r" b="b"/>
              <a:pathLst>
                <a:path w="228" h="19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w="0">
              <a:noFill/>
            </a:ln>
          </p:spPr>
          <p:style>
            <a:lnRef idx="0"/>
            <a:fillRef idx="0"/>
            <a:effectRef idx="0"/>
            <a:fontRef idx="minor"/>
          </p:style>
        </p:sp>
        <p:sp>
          <p:nvSpPr>
            <p:cNvPr id="1024" name="Google Shape;613;p44"/>
            <p:cNvSpPr/>
            <p:nvPr/>
          </p:nvSpPr>
          <p:spPr>
            <a:xfrm>
              <a:off x="7806960" y="4253040"/>
              <a:ext cx="11880" cy="10080"/>
            </a:xfrm>
            <a:custGeom>
              <a:avLst/>
              <a:gdLst/>
              <a:ahLst/>
              <a:rect l="l" t="t" r="r" b="b"/>
              <a:pathLst>
                <a:path w="225" h="193">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w="0">
              <a:noFill/>
            </a:ln>
          </p:spPr>
          <p:style>
            <a:lnRef idx="0"/>
            <a:fillRef idx="0"/>
            <a:effectRef idx="0"/>
            <a:fontRef idx="minor"/>
          </p:style>
        </p:sp>
        <p:sp>
          <p:nvSpPr>
            <p:cNvPr id="1025" name="Google Shape;614;p44"/>
            <p:cNvSpPr/>
            <p:nvPr/>
          </p:nvSpPr>
          <p:spPr>
            <a:xfrm>
              <a:off x="7806960" y="4269600"/>
              <a:ext cx="11880" cy="10080"/>
            </a:xfrm>
            <a:custGeom>
              <a:avLst/>
              <a:gdLst/>
              <a:ahLst/>
              <a:rect l="l" t="t" r="r" b="b"/>
              <a:pathLst>
                <a:path w="230" h="192">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w="0">
              <a:noFill/>
            </a:ln>
          </p:spPr>
          <p:style>
            <a:lnRef idx="0"/>
            <a:fillRef idx="0"/>
            <a:effectRef idx="0"/>
            <a:fontRef idx="minor"/>
          </p:style>
        </p:sp>
        <p:sp>
          <p:nvSpPr>
            <p:cNvPr id="1026" name="Google Shape;615;p44"/>
            <p:cNvSpPr/>
            <p:nvPr/>
          </p:nvSpPr>
          <p:spPr>
            <a:xfrm>
              <a:off x="7806960" y="4285800"/>
              <a:ext cx="11880" cy="10080"/>
            </a:xfrm>
            <a:custGeom>
              <a:avLst/>
              <a:gdLst/>
              <a:ahLst/>
              <a:rect l="l" t="t" r="r" b="b"/>
              <a:pathLst>
                <a:path w="230" h="196">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w="0">
              <a:noFill/>
            </a:ln>
          </p:spPr>
          <p:style>
            <a:lnRef idx="0"/>
            <a:fillRef idx="0"/>
            <a:effectRef idx="0"/>
            <a:fontRef idx="minor"/>
          </p:style>
        </p:sp>
        <p:sp>
          <p:nvSpPr>
            <p:cNvPr id="1027" name="Google Shape;616;p44"/>
            <p:cNvSpPr/>
            <p:nvPr/>
          </p:nvSpPr>
          <p:spPr>
            <a:xfrm>
              <a:off x="7788600" y="4153680"/>
              <a:ext cx="11880" cy="10080"/>
            </a:xfrm>
            <a:custGeom>
              <a:avLst/>
              <a:gdLst/>
              <a:ahLst/>
              <a:rect l="l" t="t" r="r" b="b"/>
              <a:pathLst>
                <a:path w="230" h="196">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w="0">
              <a:noFill/>
            </a:ln>
          </p:spPr>
          <p:style>
            <a:lnRef idx="0"/>
            <a:fillRef idx="0"/>
            <a:effectRef idx="0"/>
            <a:fontRef idx="minor"/>
          </p:style>
        </p:sp>
        <p:sp>
          <p:nvSpPr>
            <p:cNvPr id="1028" name="Google Shape;617;p44"/>
            <p:cNvSpPr/>
            <p:nvPr/>
          </p:nvSpPr>
          <p:spPr>
            <a:xfrm>
              <a:off x="7788960" y="4170240"/>
              <a:ext cx="11520" cy="9720"/>
            </a:xfrm>
            <a:custGeom>
              <a:avLst/>
              <a:gdLst/>
              <a:ahLst/>
              <a:rect l="l" t="t" r="r" b="b"/>
              <a:pathLst>
                <a:path w="223" h="19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w="0">
              <a:noFill/>
            </a:ln>
          </p:spPr>
          <p:style>
            <a:lnRef idx="0"/>
            <a:fillRef idx="0"/>
            <a:effectRef idx="0"/>
            <a:fontRef idx="minor"/>
          </p:style>
        </p:sp>
        <p:sp>
          <p:nvSpPr>
            <p:cNvPr id="1029" name="Google Shape;618;p44"/>
            <p:cNvSpPr/>
            <p:nvPr/>
          </p:nvSpPr>
          <p:spPr>
            <a:xfrm>
              <a:off x="7788600" y="4187160"/>
              <a:ext cx="11880" cy="9720"/>
            </a:xfrm>
            <a:custGeom>
              <a:avLst/>
              <a:gdLst/>
              <a:ahLst/>
              <a:rect l="l" t="t" r="r" b="b"/>
              <a:pathLst>
                <a:path w="230" h="189">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w="0">
              <a:noFill/>
            </a:ln>
          </p:spPr>
          <p:style>
            <a:lnRef idx="0"/>
            <a:fillRef idx="0"/>
            <a:effectRef idx="0"/>
            <a:fontRef idx="minor"/>
          </p:style>
        </p:sp>
        <p:sp>
          <p:nvSpPr>
            <p:cNvPr id="1030" name="Google Shape;619;p44"/>
            <p:cNvSpPr/>
            <p:nvPr/>
          </p:nvSpPr>
          <p:spPr>
            <a:xfrm>
              <a:off x="7788600" y="4203360"/>
              <a:ext cx="11880" cy="10080"/>
            </a:xfrm>
            <a:custGeom>
              <a:avLst/>
              <a:gdLst/>
              <a:ahLst/>
              <a:rect l="l" t="t" r="r" b="b"/>
              <a:pathLst>
                <a:path w="225" h="193">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w="0">
              <a:noFill/>
            </a:ln>
          </p:spPr>
          <p:style>
            <a:lnRef idx="0"/>
            <a:fillRef idx="0"/>
            <a:effectRef idx="0"/>
            <a:fontRef idx="minor"/>
          </p:style>
        </p:sp>
        <p:sp>
          <p:nvSpPr>
            <p:cNvPr id="1031" name="Google Shape;620;p44"/>
            <p:cNvSpPr/>
            <p:nvPr/>
          </p:nvSpPr>
          <p:spPr>
            <a:xfrm>
              <a:off x="7788600" y="4219920"/>
              <a:ext cx="11880" cy="10080"/>
            </a:xfrm>
            <a:custGeom>
              <a:avLst/>
              <a:gdLst/>
              <a:ahLst/>
              <a:rect l="l" t="t" r="r" b="b"/>
              <a:pathLst>
                <a:path w="230" h="192">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w="0">
              <a:noFill/>
            </a:ln>
          </p:spPr>
          <p:style>
            <a:lnRef idx="0"/>
            <a:fillRef idx="0"/>
            <a:effectRef idx="0"/>
            <a:fontRef idx="minor"/>
          </p:style>
        </p:sp>
        <p:sp>
          <p:nvSpPr>
            <p:cNvPr id="1032" name="Google Shape;621;p44"/>
            <p:cNvSpPr/>
            <p:nvPr/>
          </p:nvSpPr>
          <p:spPr>
            <a:xfrm>
              <a:off x="7788960" y="4236480"/>
              <a:ext cx="11880" cy="9720"/>
            </a:xfrm>
            <a:custGeom>
              <a:avLst/>
              <a:gdLst/>
              <a:ahLst/>
              <a:rect l="l" t="t" r="r" b="b"/>
              <a:pathLst>
                <a:path w="228" h="19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w="0">
              <a:noFill/>
            </a:ln>
          </p:spPr>
          <p:style>
            <a:lnRef idx="0"/>
            <a:fillRef idx="0"/>
            <a:effectRef idx="0"/>
            <a:fontRef idx="minor"/>
          </p:style>
        </p:sp>
        <p:sp>
          <p:nvSpPr>
            <p:cNvPr id="1033" name="Google Shape;622;p44"/>
            <p:cNvSpPr/>
            <p:nvPr/>
          </p:nvSpPr>
          <p:spPr>
            <a:xfrm>
              <a:off x="7788600" y="4253040"/>
              <a:ext cx="11880" cy="10080"/>
            </a:xfrm>
            <a:custGeom>
              <a:avLst/>
              <a:gdLst/>
              <a:ahLst/>
              <a:rect l="l" t="t" r="r" b="b"/>
              <a:pathLst>
                <a:path w="225" h="193">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w="0">
              <a:noFill/>
            </a:ln>
          </p:spPr>
          <p:style>
            <a:lnRef idx="0"/>
            <a:fillRef idx="0"/>
            <a:effectRef idx="0"/>
            <a:fontRef idx="minor"/>
          </p:style>
        </p:sp>
        <p:sp>
          <p:nvSpPr>
            <p:cNvPr id="1034" name="Google Shape;623;p44"/>
            <p:cNvSpPr/>
            <p:nvPr/>
          </p:nvSpPr>
          <p:spPr>
            <a:xfrm>
              <a:off x="7770600" y="4153680"/>
              <a:ext cx="11880" cy="10080"/>
            </a:xfrm>
            <a:custGeom>
              <a:avLst/>
              <a:gdLst/>
              <a:ahLst/>
              <a:rect l="l" t="t" r="r" b="b"/>
              <a:pathLst>
                <a:path w="230" h="196">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w="0">
              <a:noFill/>
            </a:ln>
          </p:spPr>
          <p:style>
            <a:lnRef idx="0"/>
            <a:fillRef idx="0"/>
            <a:effectRef idx="0"/>
            <a:fontRef idx="minor"/>
          </p:style>
        </p:sp>
        <p:sp>
          <p:nvSpPr>
            <p:cNvPr id="1035" name="Google Shape;624;p44"/>
            <p:cNvSpPr/>
            <p:nvPr/>
          </p:nvSpPr>
          <p:spPr>
            <a:xfrm>
              <a:off x="7770600" y="4170240"/>
              <a:ext cx="11520" cy="9720"/>
            </a:xfrm>
            <a:custGeom>
              <a:avLst/>
              <a:gdLst/>
              <a:ahLst/>
              <a:rect l="l" t="t" r="r" b="b"/>
              <a:pathLst>
                <a:path w="223" h="19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w="0">
              <a:noFill/>
            </a:ln>
          </p:spPr>
          <p:style>
            <a:lnRef idx="0"/>
            <a:fillRef idx="0"/>
            <a:effectRef idx="0"/>
            <a:fontRef idx="minor"/>
          </p:style>
        </p:sp>
        <p:sp>
          <p:nvSpPr>
            <p:cNvPr id="1036" name="Google Shape;625;p44"/>
            <p:cNvSpPr/>
            <p:nvPr/>
          </p:nvSpPr>
          <p:spPr>
            <a:xfrm>
              <a:off x="7770600" y="4187160"/>
              <a:ext cx="11880" cy="9720"/>
            </a:xfrm>
            <a:custGeom>
              <a:avLst/>
              <a:gdLst/>
              <a:ahLst/>
              <a:rect l="l" t="t" r="r" b="b"/>
              <a:pathLst>
                <a:path w="230" h="189">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w="0">
              <a:noFill/>
            </a:ln>
          </p:spPr>
          <p:style>
            <a:lnRef idx="0"/>
            <a:fillRef idx="0"/>
            <a:effectRef idx="0"/>
            <a:fontRef idx="minor"/>
          </p:style>
        </p:sp>
        <p:sp>
          <p:nvSpPr>
            <p:cNvPr id="1037" name="Google Shape;626;p44"/>
            <p:cNvSpPr/>
            <p:nvPr/>
          </p:nvSpPr>
          <p:spPr>
            <a:xfrm>
              <a:off x="7770600" y="4203360"/>
              <a:ext cx="11880" cy="10080"/>
            </a:xfrm>
            <a:custGeom>
              <a:avLst/>
              <a:gdLst/>
              <a:ahLst/>
              <a:rect l="l" t="t" r="r" b="b"/>
              <a:pathLst>
                <a:path w="225" h="193">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w="0">
              <a:noFill/>
            </a:ln>
          </p:spPr>
          <p:style>
            <a:lnRef idx="0"/>
            <a:fillRef idx="0"/>
            <a:effectRef idx="0"/>
            <a:fontRef idx="minor"/>
          </p:style>
        </p:sp>
        <p:sp>
          <p:nvSpPr>
            <p:cNvPr id="1038" name="Google Shape;627;p44"/>
            <p:cNvSpPr/>
            <p:nvPr/>
          </p:nvSpPr>
          <p:spPr>
            <a:xfrm>
              <a:off x="7770600" y="4219920"/>
              <a:ext cx="11880" cy="10080"/>
            </a:xfrm>
            <a:custGeom>
              <a:avLst/>
              <a:gdLst/>
              <a:ahLst/>
              <a:rect l="l" t="t" r="r" b="b"/>
              <a:pathLst>
                <a:path w="230" h="192">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w="0">
              <a:noFill/>
            </a:ln>
          </p:spPr>
          <p:style>
            <a:lnRef idx="0"/>
            <a:fillRef idx="0"/>
            <a:effectRef idx="0"/>
            <a:fontRef idx="minor"/>
          </p:style>
        </p:sp>
        <p:sp>
          <p:nvSpPr>
            <p:cNvPr id="1039" name="Google Shape;628;p44"/>
            <p:cNvSpPr/>
            <p:nvPr/>
          </p:nvSpPr>
          <p:spPr>
            <a:xfrm>
              <a:off x="7770600" y="4236480"/>
              <a:ext cx="11880" cy="9720"/>
            </a:xfrm>
            <a:custGeom>
              <a:avLst/>
              <a:gdLst/>
              <a:ahLst/>
              <a:rect l="l" t="t" r="r" b="b"/>
              <a:pathLst>
                <a:path w="228" h="19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w="0">
              <a:noFill/>
            </a:ln>
          </p:spPr>
          <p:style>
            <a:lnRef idx="0"/>
            <a:fillRef idx="0"/>
            <a:effectRef idx="0"/>
            <a:fontRef idx="minor"/>
          </p:style>
        </p:sp>
        <p:sp>
          <p:nvSpPr>
            <p:cNvPr id="1040" name="Google Shape;629;p44"/>
            <p:cNvSpPr/>
            <p:nvPr/>
          </p:nvSpPr>
          <p:spPr>
            <a:xfrm>
              <a:off x="7770600" y="4253040"/>
              <a:ext cx="11880" cy="10080"/>
            </a:xfrm>
            <a:custGeom>
              <a:avLst/>
              <a:gdLst/>
              <a:ahLst/>
              <a:rect l="l" t="t" r="r" b="b"/>
              <a:pathLst>
                <a:path w="225" h="193">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w="0">
              <a:noFill/>
            </a:ln>
          </p:spPr>
          <p:style>
            <a:lnRef idx="0"/>
            <a:fillRef idx="0"/>
            <a:effectRef idx="0"/>
            <a:fontRef idx="minor"/>
          </p:style>
        </p:sp>
        <p:sp>
          <p:nvSpPr>
            <p:cNvPr id="1041" name="Google Shape;630;p44"/>
            <p:cNvSpPr/>
            <p:nvPr/>
          </p:nvSpPr>
          <p:spPr>
            <a:xfrm>
              <a:off x="7752240" y="4153680"/>
              <a:ext cx="11880" cy="10080"/>
            </a:xfrm>
            <a:custGeom>
              <a:avLst/>
              <a:gdLst/>
              <a:ahLst/>
              <a:rect l="l" t="t" r="r" b="b"/>
              <a:pathLst>
                <a:path w="230" h="196">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w="0">
              <a:noFill/>
            </a:ln>
          </p:spPr>
          <p:style>
            <a:lnRef idx="0"/>
            <a:fillRef idx="0"/>
            <a:effectRef idx="0"/>
            <a:fontRef idx="minor"/>
          </p:style>
        </p:sp>
        <p:sp>
          <p:nvSpPr>
            <p:cNvPr id="1042" name="Google Shape;631;p44"/>
            <p:cNvSpPr/>
            <p:nvPr/>
          </p:nvSpPr>
          <p:spPr>
            <a:xfrm>
              <a:off x="7752240" y="4170240"/>
              <a:ext cx="11880" cy="9720"/>
            </a:xfrm>
            <a:custGeom>
              <a:avLst/>
              <a:gdLst/>
              <a:ahLst/>
              <a:rect l="l" t="t" r="r" b="b"/>
              <a:pathLst>
                <a:path w="228" h="19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w="0">
              <a:noFill/>
            </a:ln>
          </p:spPr>
          <p:style>
            <a:lnRef idx="0"/>
            <a:fillRef idx="0"/>
            <a:effectRef idx="0"/>
            <a:fontRef idx="minor"/>
          </p:style>
        </p:sp>
        <p:sp>
          <p:nvSpPr>
            <p:cNvPr id="1043" name="Google Shape;632;p44"/>
            <p:cNvSpPr/>
            <p:nvPr/>
          </p:nvSpPr>
          <p:spPr>
            <a:xfrm>
              <a:off x="7752240" y="4187160"/>
              <a:ext cx="11880" cy="9720"/>
            </a:xfrm>
            <a:custGeom>
              <a:avLst/>
              <a:gdLst/>
              <a:ahLst/>
              <a:rect l="l" t="t" r="r" b="b"/>
              <a:pathLst>
                <a:path w="230" h="189">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w="0">
              <a:noFill/>
            </a:ln>
          </p:spPr>
          <p:style>
            <a:lnRef idx="0"/>
            <a:fillRef idx="0"/>
            <a:effectRef idx="0"/>
            <a:fontRef idx="minor"/>
          </p:style>
        </p:sp>
        <p:sp>
          <p:nvSpPr>
            <p:cNvPr id="1044" name="Google Shape;633;p44"/>
            <p:cNvSpPr/>
            <p:nvPr/>
          </p:nvSpPr>
          <p:spPr>
            <a:xfrm>
              <a:off x="7752240" y="4203360"/>
              <a:ext cx="12240" cy="10080"/>
            </a:xfrm>
            <a:custGeom>
              <a:avLst/>
              <a:gdLst/>
              <a:ahLst/>
              <a:rect l="l" t="t" r="r" b="b"/>
              <a:pathLst>
                <a:path w="232" h="193">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w="0">
              <a:noFill/>
            </a:ln>
          </p:spPr>
          <p:style>
            <a:lnRef idx="0"/>
            <a:fillRef idx="0"/>
            <a:effectRef idx="0"/>
            <a:fontRef idx="minor"/>
          </p:style>
        </p:sp>
        <p:sp>
          <p:nvSpPr>
            <p:cNvPr id="1045" name="Google Shape;634;p44"/>
            <p:cNvSpPr/>
            <p:nvPr/>
          </p:nvSpPr>
          <p:spPr>
            <a:xfrm>
              <a:off x="7752240" y="4219920"/>
              <a:ext cx="11880" cy="10080"/>
            </a:xfrm>
            <a:custGeom>
              <a:avLst/>
              <a:gdLst/>
              <a:ahLst/>
              <a:rect l="l" t="t" r="r" b="b"/>
              <a:pathLst>
                <a:path w="230" h="192">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w="0">
              <a:noFill/>
            </a:ln>
          </p:spPr>
          <p:style>
            <a:lnRef idx="0"/>
            <a:fillRef idx="0"/>
            <a:effectRef idx="0"/>
            <a:fontRef idx="minor"/>
          </p:style>
        </p:sp>
        <p:sp>
          <p:nvSpPr>
            <p:cNvPr id="1046" name="Google Shape;635;p44"/>
            <p:cNvSpPr/>
            <p:nvPr/>
          </p:nvSpPr>
          <p:spPr>
            <a:xfrm>
              <a:off x="7752240" y="4236480"/>
              <a:ext cx="11880" cy="9720"/>
            </a:xfrm>
            <a:custGeom>
              <a:avLst/>
              <a:gdLst/>
              <a:ahLst/>
              <a:rect l="l" t="t" r="r" b="b"/>
              <a:pathLst>
                <a:path w="228" h="19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w="0">
              <a:noFill/>
            </a:ln>
          </p:spPr>
          <p:style>
            <a:lnRef idx="0"/>
            <a:fillRef idx="0"/>
            <a:effectRef idx="0"/>
            <a:fontRef idx="minor"/>
          </p:style>
        </p:sp>
        <p:sp>
          <p:nvSpPr>
            <p:cNvPr id="1047" name="Google Shape;636;p44"/>
            <p:cNvSpPr/>
            <p:nvPr/>
          </p:nvSpPr>
          <p:spPr>
            <a:xfrm>
              <a:off x="7752240" y="4253040"/>
              <a:ext cx="12240" cy="10080"/>
            </a:xfrm>
            <a:custGeom>
              <a:avLst/>
              <a:gdLst/>
              <a:ahLst/>
              <a:rect l="l" t="t" r="r" b="b"/>
              <a:pathLst>
                <a:path w="232" h="193">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w="0">
              <a:noFill/>
            </a:ln>
          </p:spPr>
          <p:style>
            <a:lnRef idx="0"/>
            <a:fillRef idx="0"/>
            <a:effectRef idx="0"/>
            <a:fontRef idx="minor"/>
          </p:style>
        </p:sp>
        <p:sp>
          <p:nvSpPr>
            <p:cNvPr id="1048" name="Google Shape;637;p44"/>
            <p:cNvSpPr/>
            <p:nvPr/>
          </p:nvSpPr>
          <p:spPr>
            <a:xfrm>
              <a:off x="7734240" y="4153680"/>
              <a:ext cx="11880" cy="10080"/>
            </a:xfrm>
            <a:custGeom>
              <a:avLst/>
              <a:gdLst/>
              <a:ahLst/>
              <a:rect l="l" t="t" r="r" b="b"/>
              <a:pathLst>
                <a:path w="225" h="196">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w="0">
              <a:noFill/>
            </a:ln>
          </p:spPr>
          <p:style>
            <a:lnRef idx="0"/>
            <a:fillRef idx="0"/>
            <a:effectRef idx="0"/>
            <a:fontRef idx="minor"/>
          </p:style>
        </p:sp>
        <p:sp>
          <p:nvSpPr>
            <p:cNvPr id="1049" name="Google Shape;638;p44"/>
            <p:cNvSpPr/>
            <p:nvPr/>
          </p:nvSpPr>
          <p:spPr>
            <a:xfrm>
              <a:off x="7734600" y="4170240"/>
              <a:ext cx="11520" cy="9720"/>
            </a:xfrm>
            <a:custGeom>
              <a:avLst/>
              <a:gdLst/>
              <a:ahLst/>
              <a:rect l="l" t="t" r="r" b="b"/>
              <a:pathLst>
                <a:path w="223" h="19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w="0">
              <a:noFill/>
            </a:ln>
          </p:spPr>
          <p:style>
            <a:lnRef idx="0"/>
            <a:fillRef idx="0"/>
            <a:effectRef idx="0"/>
            <a:fontRef idx="minor"/>
          </p:style>
        </p:sp>
        <p:sp>
          <p:nvSpPr>
            <p:cNvPr id="1050" name="Google Shape;639;p44"/>
            <p:cNvSpPr/>
            <p:nvPr/>
          </p:nvSpPr>
          <p:spPr>
            <a:xfrm>
              <a:off x="7734240" y="4187160"/>
              <a:ext cx="11880" cy="9720"/>
            </a:xfrm>
            <a:custGeom>
              <a:avLst/>
              <a:gdLst/>
              <a:ahLst/>
              <a:rect l="l" t="t" r="r" b="b"/>
              <a:pathLst>
                <a:path w="225" h="189">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w="0">
              <a:noFill/>
            </a:ln>
          </p:spPr>
          <p:style>
            <a:lnRef idx="0"/>
            <a:fillRef idx="0"/>
            <a:effectRef idx="0"/>
            <a:fontRef idx="minor"/>
          </p:style>
        </p:sp>
        <p:sp>
          <p:nvSpPr>
            <p:cNvPr id="1051" name="Google Shape;640;p44"/>
            <p:cNvSpPr/>
            <p:nvPr/>
          </p:nvSpPr>
          <p:spPr>
            <a:xfrm>
              <a:off x="7734240" y="4203360"/>
              <a:ext cx="11880" cy="10080"/>
            </a:xfrm>
            <a:custGeom>
              <a:avLst/>
              <a:gdLst/>
              <a:ahLst/>
              <a:rect l="l" t="t" r="r" b="b"/>
              <a:pathLst>
                <a:path w="225" h="193">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w="0">
              <a:noFill/>
            </a:ln>
          </p:spPr>
          <p:style>
            <a:lnRef idx="0"/>
            <a:fillRef idx="0"/>
            <a:effectRef idx="0"/>
            <a:fontRef idx="minor"/>
          </p:style>
        </p:sp>
        <p:sp>
          <p:nvSpPr>
            <p:cNvPr id="1052" name="Google Shape;641;p44"/>
            <p:cNvSpPr/>
            <p:nvPr/>
          </p:nvSpPr>
          <p:spPr>
            <a:xfrm>
              <a:off x="7734240" y="4219920"/>
              <a:ext cx="11880" cy="10080"/>
            </a:xfrm>
            <a:custGeom>
              <a:avLst/>
              <a:gdLst/>
              <a:ahLst/>
              <a:rect l="l" t="t" r="r" b="b"/>
              <a:pathLst>
                <a:path w="225" h="192">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w="0">
              <a:noFill/>
            </a:ln>
          </p:spPr>
          <p:style>
            <a:lnRef idx="0"/>
            <a:fillRef idx="0"/>
            <a:effectRef idx="0"/>
            <a:fontRef idx="minor"/>
          </p:style>
        </p:sp>
        <p:sp>
          <p:nvSpPr>
            <p:cNvPr id="1053" name="Google Shape;642;p44"/>
            <p:cNvSpPr/>
            <p:nvPr/>
          </p:nvSpPr>
          <p:spPr>
            <a:xfrm>
              <a:off x="7734600" y="4236480"/>
              <a:ext cx="11520" cy="9720"/>
            </a:xfrm>
            <a:custGeom>
              <a:avLst/>
              <a:gdLst/>
              <a:ahLst/>
              <a:rect l="l" t="t" r="r" b="b"/>
              <a:pathLst>
                <a:path w="223" h="19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w="0">
              <a:noFill/>
            </a:ln>
          </p:spPr>
          <p:style>
            <a:lnRef idx="0"/>
            <a:fillRef idx="0"/>
            <a:effectRef idx="0"/>
            <a:fontRef idx="minor"/>
          </p:style>
        </p:sp>
        <p:sp>
          <p:nvSpPr>
            <p:cNvPr id="1054" name="Google Shape;643;p44"/>
            <p:cNvSpPr/>
            <p:nvPr/>
          </p:nvSpPr>
          <p:spPr>
            <a:xfrm>
              <a:off x="7734240" y="4253040"/>
              <a:ext cx="11880" cy="10080"/>
            </a:xfrm>
            <a:custGeom>
              <a:avLst/>
              <a:gdLst/>
              <a:ahLst/>
              <a:rect l="l" t="t" r="r" b="b"/>
              <a:pathLst>
                <a:path w="225" h="193">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w="0">
              <a:noFill/>
            </a:ln>
          </p:spPr>
          <p:style>
            <a:lnRef idx="0"/>
            <a:fillRef idx="0"/>
            <a:effectRef idx="0"/>
            <a:fontRef idx="minor"/>
          </p:style>
        </p:sp>
        <p:sp>
          <p:nvSpPr>
            <p:cNvPr id="1055" name="Google Shape;644;p44"/>
            <p:cNvSpPr/>
            <p:nvPr/>
          </p:nvSpPr>
          <p:spPr>
            <a:xfrm>
              <a:off x="7716240" y="4153680"/>
              <a:ext cx="11880" cy="10080"/>
            </a:xfrm>
            <a:custGeom>
              <a:avLst/>
              <a:gdLst/>
              <a:ahLst/>
              <a:rect l="l" t="t" r="r" b="b"/>
              <a:pathLst>
                <a:path w="225" h="196">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w="0">
              <a:noFill/>
            </a:ln>
          </p:spPr>
          <p:style>
            <a:lnRef idx="0"/>
            <a:fillRef idx="0"/>
            <a:effectRef idx="0"/>
            <a:fontRef idx="minor"/>
          </p:style>
        </p:sp>
        <p:sp>
          <p:nvSpPr>
            <p:cNvPr id="1056" name="Google Shape;645;p44"/>
            <p:cNvSpPr/>
            <p:nvPr/>
          </p:nvSpPr>
          <p:spPr>
            <a:xfrm>
              <a:off x="7716240" y="4170240"/>
              <a:ext cx="11520" cy="9720"/>
            </a:xfrm>
            <a:custGeom>
              <a:avLst/>
              <a:gdLst/>
              <a:ahLst/>
              <a:rect l="l" t="t" r="r" b="b"/>
              <a:pathLst>
                <a:path w="223" h="19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w="0">
              <a:noFill/>
            </a:ln>
          </p:spPr>
          <p:style>
            <a:lnRef idx="0"/>
            <a:fillRef idx="0"/>
            <a:effectRef idx="0"/>
            <a:fontRef idx="minor"/>
          </p:style>
        </p:sp>
        <p:sp>
          <p:nvSpPr>
            <p:cNvPr id="1057" name="Google Shape;646;p44"/>
            <p:cNvSpPr/>
            <p:nvPr/>
          </p:nvSpPr>
          <p:spPr>
            <a:xfrm>
              <a:off x="7716240" y="4187160"/>
              <a:ext cx="11880" cy="9720"/>
            </a:xfrm>
            <a:custGeom>
              <a:avLst/>
              <a:gdLst/>
              <a:ahLst/>
              <a:rect l="l" t="t" r="r" b="b"/>
              <a:pathLst>
                <a:path w="225" h="189">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w="0">
              <a:noFill/>
            </a:ln>
          </p:spPr>
          <p:style>
            <a:lnRef idx="0"/>
            <a:fillRef idx="0"/>
            <a:effectRef idx="0"/>
            <a:fontRef idx="minor"/>
          </p:style>
        </p:sp>
        <p:sp>
          <p:nvSpPr>
            <p:cNvPr id="1058" name="Google Shape;647;p44"/>
            <p:cNvSpPr/>
            <p:nvPr/>
          </p:nvSpPr>
          <p:spPr>
            <a:xfrm>
              <a:off x="7716240" y="4203360"/>
              <a:ext cx="11880" cy="10080"/>
            </a:xfrm>
            <a:custGeom>
              <a:avLst/>
              <a:gdLst/>
              <a:ahLst/>
              <a:rect l="l" t="t" r="r" b="b"/>
              <a:pathLst>
                <a:path w="225" h="193">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w="0">
              <a:noFill/>
            </a:ln>
          </p:spPr>
          <p:style>
            <a:lnRef idx="0"/>
            <a:fillRef idx="0"/>
            <a:effectRef idx="0"/>
            <a:fontRef idx="minor"/>
          </p:style>
        </p:sp>
        <p:sp>
          <p:nvSpPr>
            <p:cNvPr id="1059" name="Google Shape;648;p44"/>
            <p:cNvSpPr/>
            <p:nvPr/>
          </p:nvSpPr>
          <p:spPr>
            <a:xfrm>
              <a:off x="7716240" y="4219920"/>
              <a:ext cx="11880" cy="10080"/>
            </a:xfrm>
            <a:custGeom>
              <a:avLst/>
              <a:gdLst/>
              <a:ahLst/>
              <a:rect l="l" t="t" r="r" b="b"/>
              <a:pathLst>
                <a:path w="225" h="192">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w="0">
              <a:noFill/>
            </a:ln>
          </p:spPr>
          <p:style>
            <a:lnRef idx="0"/>
            <a:fillRef idx="0"/>
            <a:effectRef idx="0"/>
            <a:fontRef idx="minor"/>
          </p:style>
        </p:sp>
        <p:sp>
          <p:nvSpPr>
            <p:cNvPr id="1060" name="Google Shape;649;p44"/>
            <p:cNvSpPr/>
            <p:nvPr/>
          </p:nvSpPr>
          <p:spPr>
            <a:xfrm>
              <a:off x="7716240" y="4236480"/>
              <a:ext cx="11520" cy="9720"/>
            </a:xfrm>
            <a:custGeom>
              <a:avLst/>
              <a:gdLst/>
              <a:ahLst/>
              <a:rect l="l" t="t" r="r" b="b"/>
              <a:pathLst>
                <a:path w="223" h="19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w="0">
              <a:noFill/>
            </a:ln>
          </p:spPr>
          <p:style>
            <a:lnRef idx="0"/>
            <a:fillRef idx="0"/>
            <a:effectRef idx="0"/>
            <a:fontRef idx="minor"/>
          </p:style>
        </p:sp>
        <p:sp>
          <p:nvSpPr>
            <p:cNvPr id="1061" name="Google Shape;650;p44"/>
            <p:cNvSpPr/>
            <p:nvPr/>
          </p:nvSpPr>
          <p:spPr>
            <a:xfrm>
              <a:off x="7716240" y="4253040"/>
              <a:ext cx="11880" cy="10080"/>
            </a:xfrm>
            <a:custGeom>
              <a:avLst/>
              <a:gdLst/>
              <a:ahLst/>
              <a:rect l="l" t="t" r="r" b="b"/>
              <a:pathLst>
                <a:path w="225" h="193">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w="0">
              <a:noFill/>
            </a:ln>
          </p:spPr>
          <p:style>
            <a:lnRef idx="0"/>
            <a:fillRef idx="0"/>
            <a:effectRef idx="0"/>
            <a:fontRef idx="minor"/>
          </p:style>
        </p:sp>
        <p:sp>
          <p:nvSpPr>
            <p:cNvPr id="1062" name="Google Shape;651;p44"/>
            <p:cNvSpPr/>
            <p:nvPr/>
          </p:nvSpPr>
          <p:spPr>
            <a:xfrm>
              <a:off x="7697880" y="4153680"/>
              <a:ext cx="11880" cy="10080"/>
            </a:xfrm>
            <a:custGeom>
              <a:avLst/>
              <a:gdLst/>
              <a:ahLst/>
              <a:rect l="l" t="t" r="r" b="b"/>
              <a:pathLst>
                <a:path w="230" h="196">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w="0">
              <a:noFill/>
            </a:ln>
          </p:spPr>
          <p:style>
            <a:lnRef idx="0"/>
            <a:fillRef idx="0"/>
            <a:effectRef idx="0"/>
            <a:fontRef idx="minor"/>
          </p:style>
        </p:sp>
        <p:sp>
          <p:nvSpPr>
            <p:cNvPr id="1063" name="Google Shape;652;p44"/>
            <p:cNvSpPr/>
            <p:nvPr/>
          </p:nvSpPr>
          <p:spPr>
            <a:xfrm>
              <a:off x="7697880" y="4170240"/>
              <a:ext cx="11520" cy="9720"/>
            </a:xfrm>
            <a:custGeom>
              <a:avLst/>
              <a:gdLst/>
              <a:ahLst/>
              <a:rect l="l" t="t" r="r" b="b"/>
              <a:pathLst>
                <a:path w="223" h="19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w="0">
              <a:noFill/>
            </a:ln>
          </p:spPr>
          <p:style>
            <a:lnRef idx="0"/>
            <a:fillRef idx="0"/>
            <a:effectRef idx="0"/>
            <a:fontRef idx="minor"/>
          </p:style>
        </p:sp>
        <p:sp>
          <p:nvSpPr>
            <p:cNvPr id="1064" name="Google Shape;653;p44"/>
            <p:cNvSpPr/>
            <p:nvPr/>
          </p:nvSpPr>
          <p:spPr>
            <a:xfrm>
              <a:off x="7697880" y="4187160"/>
              <a:ext cx="11880" cy="9720"/>
            </a:xfrm>
            <a:custGeom>
              <a:avLst/>
              <a:gdLst/>
              <a:ahLst/>
              <a:rect l="l" t="t" r="r" b="b"/>
              <a:pathLst>
                <a:path w="230" h="189">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w="0">
              <a:noFill/>
            </a:ln>
          </p:spPr>
          <p:style>
            <a:lnRef idx="0"/>
            <a:fillRef idx="0"/>
            <a:effectRef idx="0"/>
            <a:fontRef idx="minor"/>
          </p:style>
        </p:sp>
        <p:sp>
          <p:nvSpPr>
            <p:cNvPr id="1065" name="Google Shape;654;p44"/>
            <p:cNvSpPr/>
            <p:nvPr/>
          </p:nvSpPr>
          <p:spPr>
            <a:xfrm>
              <a:off x="7697880" y="4203360"/>
              <a:ext cx="11880" cy="10080"/>
            </a:xfrm>
            <a:custGeom>
              <a:avLst/>
              <a:gdLst/>
              <a:ahLst/>
              <a:rect l="l" t="t" r="r" b="b"/>
              <a:pathLst>
                <a:path w="225" h="193">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w="0">
              <a:noFill/>
            </a:ln>
          </p:spPr>
          <p:style>
            <a:lnRef idx="0"/>
            <a:fillRef idx="0"/>
            <a:effectRef idx="0"/>
            <a:fontRef idx="minor"/>
          </p:style>
        </p:sp>
        <p:sp>
          <p:nvSpPr>
            <p:cNvPr id="1066" name="Google Shape;655;p44"/>
            <p:cNvSpPr/>
            <p:nvPr/>
          </p:nvSpPr>
          <p:spPr>
            <a:xfrm>
              <a:off x="7697880" y="4219920"/>
              <a:ext cx="11880" cy="10080"/>
            </a:xfrm>
            <a:custGeom>
              <a:avLst/>
              <a:gdLst/>
              <a:ahLst/>
              <a:rect l="l" t="t" r="r" b="b"/>
              <a:pathLst>
                <a:path w="230" h="192">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w="0">
              <a:noFill/>
            </a:ln>
          </p:spPr>
          <p:style>
            <a:lnRef idx="0"/>
            <a:fillRef idx="0"/>
            <a:effectRef idx="0"/>
            <a:fontRef idx="minor"/>
          </p:style>
        </p:sp>
        <p:sp>
          <p:nvSpPr>
            <p:cNvPr id="1067" name="Google Shape;656;p44"/>
            <p:cNvSpPr/>
            <p:nvPr/>
          </p:nvSpPr>
          <p:spPr>
            <a:xfrm>
              <a:off x="7697880" y="4236480"/>
              <a:ext cx="11880" cy="9720"/>
            </a:xfrm>
            <a:custGeom>
              <a:avLst/>
              <a:gdLst/>
              <a:ahLst/>
              <a:rect l="l" t="t" r="r" b="b"/>
              <a:pathLst>
                <a:path w="228" h="19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w="0">
              <a:noFill/>
            </a:ln>
          </p:spPr>
          <p:style>
            <a:lnRef idx="0"/>
            <a:fillRef idx="0"/>
            <a:effectRef idx="0"/>
            <a:fontRef idx="minor"/>
          </p:style>
        </p:sp>
        <p:sp>
          <p:nvSpPr>
            <p:cNvPr id="1068" name="Google Shape;657;p44"/>
            <p:cNvSpPr/>
            <p:nvPr/>
          </p:nvSpPr>
          <p:spPr>
            <a:xfrm>
              <a:off x="7697880" y="4253040"/>
              <a:ext cx="11880" cy="10080"/>
            </a:xfrm>
            <a:custGeom>
              <a:avLst/>
              <a:gdLst/>
              <a:ahLst/>
              <a:rect l="l" t="t" r="r" b="b"/>
              <a:pathLst>
                <a:path w="225" h="193">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w="0">
              <a:noFill/>
            </a:ln>
          </p:spPr>
          <p:style>
            <a:lnRef idx="0"/>
            <a:fillRef idx="0"/>
            <a:effectRef idx="0"/>
            <a:fontRef idx="minor"/>
          </p:style>
        </p:sp>
      </p:grpSp>
      <p:grpSp>
        <p:nvGrpSpPr>
          <p:cNvPr id="1069" name="Google Shape;658;p44"/>
          <p:cNvGrpSpPr/>
          <p:nvPr/>
        </p:nvGrpSpPr>
        <p:grpSpPr>
          <a:xfrm>
            <a:off x="1955880" y="3346920"/>
            <a:ext cx="965160" cy="134280"/>
            <a:chOff x="1955880" y="3346920"/>
            <a:chExt cx="965160" cy="134280"/>
          </a:xfrm>
        </p:grpSpPr>
        <p:sp>
          <p:nvSpPr>
            <p:cNvPr id="1070" name="Google Shape;659;p44"/>
            <p:cNvSpPr/>
            <p:nvPr/>
          </p:nvSpPr>
          <p:spPr>
            <a:xfrm>
              <a:off x="2190960" y="3346920"/>
              <a:ext cx="730080" cy="133920"/>
            </a:xfrm>
            <a:custGeom>
              <a:avLst/>
              <a:gdLst/>
              <a:ahLst/>
              <a:rect l="l" t="t" r="r" b="b"/>
              <a:pathLst>
                <a:path w="11841" h="2305">
                  <a:moveTo>
                    <a:pt x="1155" y="0"/>
                  </a:moveTo>
                  <a:lnTo>
                    <a:pt x="0" y="2304"/>
                  </a:lnTo>
                  <a:lnTo>
                    <a:pt x="11410" y="2304"/>
                  </a:lnTo>
                  <a:lnTo>
                    <a:pt x="11840" y="1153"/>
                  </a:lnTo>
                  <a:lnTo>
                    <a:pt x="11410" y="0"/>
                  </a:lnTo>
                  <a:close/>
                </a:path>
              </a:pathLst>
            </a:custGeom>
            <a:solidFill>
              <a:srgbClr val="d7dfe5"/>
            </a:solidFill>
            <a:ln w="0">
              <a:noFill/>
            </a:ln>
          </p:spPr>
          <p:style>
            <a:lnRef idx="0"/>
            <a:fillRef idx="0"/>
            <a:effectRef idx="0"/>
            <a:fontRef idx="minor"/>
          </p:style>
        </p:sp>
        <p:sp>
          <p:nvSpPr>
            <p:cNvPr id="1071" name="Google Shape;660;p44"/>
            <p:cNvSpPr/>
            <p:nvPr/>
          </p:nvSpPr>
          <p:spPr>
            <a:xfrm>
              <a:off x="1955880" y="3347280"/>
              <a:ext cx="169200" cy="133920"/>
            </a:xfrm>
            <a:custGeom>
              <a:avLst/>
              <a:gdLst/>
              <a:ahLst/>
              <a:rect l="l" t="t" r="r" b="b"/>
              <a:pathLst>
                <a:path w="2749" h="2305">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w="0">
              <a:noFill/>
            </a:ln>
          </p:spPr>
          <p:style>
            <a:lnRef idx="0"/>
            <a:fillRef idx="0"/>
            <a:effectRef idx="0"/>
            <a:fontRef idx="minor"/>
          </p:style>
        </p:sp>
        <p:sp>
          <p:nvSpPr>
            <p:cNvPr id="1072" name="Google Shape;661;p44"/>
            <p:cNvSpPr/>
            <p:nvPr/>
          </p:nvSpPr>
          <p:spPr>
            <a:xfrm>
              <a:off x="2072160" y="3347280"/>
              <a:ext cx="108720" cy="133920"/>
            </a:xfrm>
            <a:custGeom>
              <a:avLst/>
              <a:gdLst/>
              <a:ahLst/>
              <a:rect l="l" t="t" r="r" b="b"/>
              <a:pathLst>
                <a:path w="1770" h="2304">
                  <a:moveTo>
                    <a:pt x="1227" y="1"/>
                  </a:moveTo>
                  <a:lnTo>
                    <a:pt x="0" y="2304"/>
                  </a:lnTo>
                  <a:lnTo>
                    <a:pt x="542" y="2304"/>
                  </a:lnTo>
                  <a:lnTo>
                    <a:pt x="1770" y="1"/>
                  </a:lnTo>
                  <a:close/>
                </a:path>
              </a:pathLst>
            </a:custGeom>
            <a:solidFill>
              <a:srgbClr val="d7dfe5"/>
            </a:solidFill>
            <a:ln w="0">
              <a:noFill/>
            </a:ln>
          </p:spPr>
          <p:style>
            <a:lnRef idx="0"/>
            <a:fillRef idx="0"/>
            <a:effectRef idx="0"/>
            <a:fontRef idx="minor"/>
          </p:style>
        </p:sp>
        <p:sp>
          <p:nvSpPr>
            <p:cNvPr id="1073" name="Google Shape;662;p44"/>
            <p:cNvSpPr/>
            <p:nvPr/>
          </p:nvSpPr>
          <p:spPr>
            <a:xfrm>
              <a:off x="2127600" y="3347280"/>
              <a:ext cx="108720" cy="133920"/>
            </a:xfrm>
            <a:custGeom>
              <a:avLst/>
              <a:gdLst/>
              <a:ahLst/>
              <a:rect l="l" t="t" r="r" b="b"/>
              <a:pathLst>
                <a:path w="1771" h="2304">
                  <a:moveTo>
                    <a:pt x="1229" y="1"/>
                  </a:moveTo>
                  <a:lnTo>
                    <a:pt x="1" y="2304"/>
                  </a:lnTo>
                  <a:lnTo>
                    <a:pt x="544" y="2304"/>
                  </a:lnTo>
                  <a:lnTo>
                    <a:pt x="1770" y="1"/>
                  </a:lnTo>
                  <a:close/>
                </a:path>
              </a:pathLst>
            </a:custGeom>
            <a:solidFill>
              <a:srgbClr val="e0e7eb"/>
            </a:solidFill>
            <a:ln w="0">
              <a:noFill/>
            </a:ln>
          </p:spPr>
          <p:style>
            <a:lnRef idx="0"/>
            <a:fillRef idx="0"/>
            <a:effectRef idx="0"/>
            <a:fontRef idx="minor"/>
          </p:style>
        </p:sp>
      </p:grpSp>
      <p:grpSp>
        <p:nvGrpSpPr>
          <p:cNvPr id="1074" name="Google Shape;663;p44"/>
          <p:cNvGrpSpPr/>
          <p:nvPr/>
        </p:nvGrpSpPr>
        <p:grpSpPr>
          <a:xfrm>
            <a:off x="1955880" y="2935800"/>
            <a:ext cx="959760" cy="288720"/>
            <a:chOff x="1955880" y="2935800"/>
            <a:chExt cx="959760" cy="288720"/>
          </a:xfrm>
        </p:grpSpPr>
        <p:sp>
          <p:nvSpPr>
            <p:cNvPr id="1075" name="Google Shape;664;p44"/>
            <p:cNvSpPr/>
            <p:nvPr/>
          </p:nvSpPr>
          <p:spPr>
            <a:xfrm>
              <a:off x="1955880" y="2935800"/>
              <a:ext cx="177120" cy="288720"/>
            </a:xfrm>
            <a:custGeom>
              <a:avLst/>
              <a:gdLst/>
              <a:ahLst/>
              <a:rect l="l" t="t" r="r" b="b"/>
              <a:pathLst>
                <a:path w="2631" h="4289">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w="0">
              <a:noFill/>
            </a:ln>
          </p:spPr>
          <p:style>
            <a:lnRef idx="0"/>
            <a:fillRef idx="0"/>
            <a:effectRef idx="0"/>
            <a:fontRef idx="minor"/>
          </p:style>
        </p:sp>
        <p:sp>
          <p:nvSpPr>
            <p:cNvPr id="1076" name="Google Shape;665;p44"/>
            <p:cNvSpPr/>
            <p:nvPr/>
          </p:nvSpPr>
          <p:spPr>
            <a:xfrm>
              <a:off x="1977120" y="3033720"/>
              <a:ext cx="53640" cy="93240"/>
            </a:xfrm>
            <a:custGeom>
              <a:avLst/>
              <a:gdLst/>
              <a:ahLst/>
              <a:rect l="l" t="t" r="r" b="b"/>
              <a:pathLst>
                <a:path w="801" h="1387">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w="0">
              <a:noFill/>
            </a:ln>
          </p:spPr>
          <p:style>
            <a:lnRef idx="0"/>
            <a:fillRef idx="0"/>
            <a:effectRef idx="0"/>
            <a:fontRef idx="minor"/>
          </p:style>
        </p:sp>
        <p:sp>
          <p:nvSpPr>
            <p:cNvPr id="1077" name="Google Shape;666;p44"/>
            <p:cNvSpPr/>
            <p:nvPr/>
          </p:nvSpPr>
          <p:spPr>
            <a:xfrm>
              <a:off x="2022840" y="2962440"/>
              <a:ext cx="892800" cy="235440"/>
            </a:xfrm>
            <a:custGeom>
              <a:avLst/>
              <a:gdLst/>
              <a:ahLst/>
              <a:rect l="l" t="t" r="r" b="b"/>
              <a:pathLst>
                <a:path w="13250" h="3499">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w="0">
              <a:noFill/>
            </a:ln>
          </p:spPr>
          <p:style>
            <a:lnRef idx="0"/>
            <a:fillRef idx="0"/>
            <a:effectRef idx="0"/>
            <a:fontRef idx="minor"/>
          </p:style>
        </p:sp>
      </p:grpSp>
      <p:grpSp>
        <p:nvGrpSpPr>
          <p:cNvPr id="1078" name="Google Shape;667;p44"/>
          <p:cNvGrpSpPr/>
          <p:nvPr/>
        </p:nvGrpSpPr>
        <p:grpSpPr>
          <a:xfrm>
            <a:off x="958680" y="3201840"/>
            <a:ext cx="833040" cy="259200"/>
            <a:chOff x="958680" y="3201840"/>
            <a:chExt cx="833040" cy="259200"/>
          </a:xfrm>
        </p:grpSpPr>
        <p:sp>
          <p:nvSpPr>
            <p:cNvPr id="1079" name="Google Shape;668;p44"/>
            <p:cNvSpPr/>
            <p:nvPr/>
          </p:nvSpPr>
          <p:spPr>
            <a:xfrm>
              <a:off x="958680" y="3201840"/>
              <a:ext cx="129240" cy="129240"/>
            </a:xfrm>
            <a:custGeom>
              <a:avLst/>
              <a:gdLst/>
              <a:ahLst/>
              <a:rect l="l" t="t" r="r" b="b"/>
              <a:pathLst>
                <a:path w="2688" h="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w="0">
              <a:noFill/>
            </a:ln>
          </p:spPr>
          <p:style>
            <a:lnRef idx="0"/>
            <a:fillRef idx="0"/>
            <a:effectRef idx="0"/>
            <a:fontRef idx="minor"/>
          </p:style>
        </p:sp>
        <p:sp>
          <p:nvSpPr>
            <p:cNvPr id="1080" name="Google Shape;669;p44"/>
            <p:cNvSpPr/>
            <p:nvPr/>
          </p:nvSpPr>
          <p:spPr>
            <a:xfrm>
              <a:off x="1006920" y="3250080"/>
              <a:ext cx="162720" cy="162720"/>
            </a:xfrm>
            <a:custGeom>
              <a:avLst/>
              <a:gdLst/>
              <a:ahLst/>
              <a:rect l="l" t="t" r="r" b="b"/>
              <a:pathLst>
                <a:path w="3381" h="338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w="0">
              <a:noFill/>
            </a:ln>
          </p:spPr>
          <p:style>
            <a:lnRef idx="0"/>
            <a:fillRef idx="0"/>
            <a:effectRef idx="0"/>
            <a:fontRef idx="minor"/>
          </p:style>
        </p:sp>
        <p:sp>
          <p:nvSpPr>
            <p:cNvPr id="1081" name="Google Shape;670;p44"/>
            <p:cNvSpPr/>
            <p:nvPr/>
          </p:nvSpPr>
          <p:spPr>
            <a:xfrm>
              <a:off x="1088640" y="3248640"/>
              <a:ext cx="703080" cy="212400"/>
            </a:xfrm>
            <a:custGeom>
              <a:avLst/>
              <a:gdLst/>
              <a:ahLst/>
              <a:rect l="l" t="t" r="r" b="b"/>
              <a:pathLst>
                <a:path w="16511" h="4997">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w="0">
              <a:noFill/>
            </a:ln>
          </p:spPr>
          <p:style>
            <a:lnRef idx="0"/>
            <a:fillRef idx="0"/>
            <a:effectRef idx="0"/>
            <a:fontRef idx="minor"/>
          </p:style>
        </p:sp>
      </p:grpSp>
      <p:grpSp>
        <p:nvGrpSpPr>
          <p:cNvPr id="1082" name="Google Shape;671;p44"/>
          <p:cNvGrpSpPr/>
          <p:nvPr/>
        </p:nvGrpSpPr>
        <p:grpSpPr>
          <a:xfrm>
            <a:off x="1955880" y="2597760"/>
            <a:ext cx="964800" cy="216000"/>
            <a:chOff x="1955880" y="2597760"/>
            <a:chExt cx="964800" cy="216000"/>
          </a:xfrm>
        </p:grpSpPr>
        <p:sp>
          <p:nvSpPr>
            <p:cNvPr id="1083" name="Google Shape;672;p44"/>
            <p:cNvSpPr/>
            <p:nvPr/>
          </p:nvSpPr>
          <p:spPr>
            <a:xfrm>
              <a:off x="1955880" y="2597760"/>
              <a:ext cx="279000" cy="216000"/>
            </a:xfrm>
            <a:custGeom>
              <a:avLst/>
              <a:gdLst/>
              <a:ahLst/>
              <a:rect l="l" t="t" r="r" b="b"/>
              <a:pathLst>
                <a:path w="4789" h="3708">
                  <a:moveTo>
                    <a:pt x="1" y="0"/>
                  </a:moveTo>
                  <a:lnTo>
                    <a:pt x="1" y="3707"/>
                  </a:lnTo>
                  <a:lnTo>
                    <a:pt x="3381" y="3707"/>
                  </a:lnTo>
                  <a:lnTo>
                    <a:pt x="4789" y="1853"/>
                  </a:lnTo>
                  <a:lnTo>
                    <a:pt x="3381" y="0"/>
                  </a:lnTo>
                  <a:close/>
                </a:path>
              </a:pathLst>
            </a:custGeom>
            <a:solidFill>
              <a:srgbClr val="a5b7c5"/>
            </a:solidFill>
            <a:ln w="0">
              <a:noFill/>
            </a:ln>
          </p:spPr>
          <p:style>
            <a:lnRef idx="0"/>
            <a:fillRef idx="0"/>
            <a:effectRef idx="0"/>
            <a:fontRef idx="minor"/>
          </p:style>
        </p:sp>
        <p:sp>
          <p:nvSpPr>
            <p:cNvPr id="1084" name="Google Shape;673;p44"/>
            <p:cNvSpPr/>
            <p:nvPr/>
          </p:nvSpPr>
          <p:spPr>
            <a:xfrm>
              <a:off x="2153160" y="2597760"/>
              <a:ext cx="767520" cy="216000"/>
            </a:xfrm>
            <a:custGeom>
              <a:avLst/>
              <a:gdLst/>
              <a:ahLst/>
              <a:rect l="l" t="t" r="r" b="b"/>
              <a:pathLst>
                <a:path w="13170" h="3708">
                  <a:moveTo>
                    <a:pt x="0" y="0"/>
                  </a:moveTo>
                  <a:lnTo>
                    <a:pt x="1408" y="1853"/>
                  </a:lnTo>
                  <a:lnTo>
                    <a:pt x="0" y="3707"/>
                  </a:lnTo>
                  <a:lnTo>
                    <a:pt x="13169" y="3707"/>
                  </a:lnTo>
                  <a:lnTo>
                    <a:pt x="13169" y="0"/>
                  </a:lnTo>
                  <a:close/>
                </a:path>
              </a:pathLst>
            </a:custGeom>
            <a:solidFill>
              <a:srgbClr val="667e92"/>
            </a:solidFill>
            <a:ln w="0">
              <a:noFill/>
            </a:ln>
          </p:spPr>
          <p:style>
            <a:lnRef idx="0"/>
            <a:fillRef idx="0"/>
            <a:effectRef idx="0"/>
            <a:fontRef idx="minor"/>
          </p:style>
        </p:sp>
      </p:grpSp>
      <p:grpSp>
        <p:nvGrpSpPr>
          <p:cNvPr id="1085" name="Google Shape;674;p44"/>
          <p:cNvGrpSpPr/>
          <p:nvPr/>
        </p:nvGrpSpPr>
        <p:grpSpPr>
          <a:xfrm>
            <a:off x="954720" y="2502360"/>
            <a:ext cx="810000" cy="318960"/>
            <a:chOff x="954720" y="2502360"/>
            <a:chExt cx="810000" cy="318960"/>
          </a:xfrm>
        </p:grpSpPr>
        <p:sp>
          <p:nvSpPr>
            <p:cNvPr id="1086" name="Google Shape;675;p44"/>
            <p:cNvSpPr/>
            <p:nvPr/>
          </p:nvSpPr>
          <p:spPr>
            <a:xfrm>
              <a:off x="954720" y="2597760"/>
              <a:ext cx="810000" cy="223560"/>
            </a:xfrm>
            <a:custGeom>
              <a:avLst/>
              <a:gdLst/>
              <a:ahLst/>
              <a:rect l="l" t="t" r="r" b="b"/>
              <a:pathLst>
                <a:path w="17670" h="4882">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w="0">
              <a:noFill/>
            </a:ln>
          </p:spPr>
          <p:style>
            <a:lnRef idx="0"/>
            <a:fillRef idx="0"/>
            <a:effectRef idx="0"/>
            <a:fontRef idx="minor"/>
          </p:style>
        </p:sp>
        <p:sp>
          <p:nvSpPr>
            <p:cNvPr id="1087" name="Google Shape;676;p44"/>
            <p:cNvSpPr/>
            <p:nvPr/>
          </p:nvSpPr>
          <p:spPr>
            <a:xfrm>
              <a:off x="954720" y="2760120"/>
              <a:ext cx="60840" cy="60840"/>
            </a:xfrm>
            <a:custGeom>
              <a:avLst/>
              <a:gdLst/>
              <a:ahLst/>
              <a:rect l="l" t="t" r="r" b="b"/>
              <a:pathLst>
                <a:path w="1338" h="1337">
                  <a:moveTo>
                    <a:pt x="1" y="1"/>
                  </a:moveTo>
                  <a:lnTo>
                    <a:pt x="1" y="1336"/>
                  </a:lnTo>
                  <a:lnTo>
                    <a:pt x="1338" y="1336"/>
                  </a:lnTo>
                  <a:lnTo>
                    <a:pt x="1" y="1"/>
                  </a:lnTo>
                  <a:close/>
                </a:path>
              </a:pathLst>
            </a:custGeom>
            <a:solidFill>
              <a:srgbClr val="e3e9ed"/>
            </a:solidFill>
            <a:ln w="0">
              <a:noFill/>
            </a:ln>
          </p:spPr>
          <p:style>
            <a:lnRef idx="0"/>
            <a:fillRef idx="0"/>
            <a:effectRef idx="0"/>
            <a:fontRef idx="minor"/>
          </p:style>
        </p:sp>
        <p:sp>
          <p:nvSpPr>
            <p:cNvPr id="1088" name="Google Shape;677;p44"/>
            <p:cNvSpPr/>
            <p:nvPr/>
          </p:nvSpPr>
          <p:spPr>
            <a:xfrm>
              <a:off x="954720" y="2502360"/>
              <a:ext cx="231840" cy="231840"/>
            </a:xfrm>
            <a:custGeom>
              <a:avLst/>
              <a:gdLst/>
              <a:ahLst/>
              <a:rect l="l" t="t" r="r" b="b"/>
              <a:pathLst>
                <a:path w="5066" h="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w="0">
              <a:noFill/>
            </a:ln>
          </p:spPr>
          <p:style>
            <a:lnRef idx="0"/>
            <a:fillRef idx="0"/>
            <a:effectRef idx="0"/>
            <a:fontRef idx="minor"/>
          </p:style>
        </p:sp>
        <p:sp>
          <p:nvSpPr>
            <p:cNvPr id="1089" name="Google Shape;678;p44"/>
            <p:cNvSpPr/>
            <p:nvPr/>
          </p:nvSpPr>
          <p:spPr>
            <a:xfrm>
              <a:off x="985680" y="2533680"/>
              <a:ext cx="169560" cy="169560"/>
            </a:xfrm>
            <a:custGeom>
              <a:avLst/>
              <a:gdLst/>
              <a:ahLst/>
              <a:rect l="l" t="t" r="r" b="b"/>
              <a:pathLst>
                <a:path w="3708" h="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w="0">
              <a:noFill/>
            </a:ln>
          </p:spPr>
          <p:style>
            <a:lnRef idx="0"/>
            <a:fillRef idx="0"/>
            <a:effectRef idx="0"/>
            <a:fontRef idx="minor"/>
          </p:style>
        </p:sp>
        <p:sp>
          <p:nvSpPr>
            <p:cNvPr id="1090" name="Google Shape;679;p44"/>
            <p:cNvSpPr/>
            <p:nvPr/>
          </p:nvSpPr>
          <p:spPr>
            <a:xfrm>
              <a:off x="998640" y="2546280"/>
              <a:ext cx="144360" cy="144360"/>
            </a:xfrm>
            <a:custGeom>
              <a:avLst/>
              <a:gdLst/>
              <a:ahLst/>
              <a:rect l="l" t="t" r="r" b="b"/>
              <a:pathLst>
                <a:path w="3157" h="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w="0">
              <a:noFill/>
            </a:ln>
          </p:spPr>
          <p:style>
            <a:lnRef idx="0"/>
            <a:fillRef idx="0"/>
            <a:effectRef idx="0"/>
            <a:fontRef idx="minor"/>
          </p:style>
        </p:sp>
      </p:grpSp>
      <p:sp>
        <p:nvSpPr>
          <p:cNvPr id="1091" name="Google Shape;680;p44"/>
          <p:cNvSpPr/>
          <p:nvPr/>
        </p:nvSpPr>
        <p:spPr>
          <a:xfrm>
            <a:off x="947520" y="2910960"/>
            <a:ext cx="822240" cy="195480"/>
          </a:xfrm>
          <a:custGeom>
            <a:avLst/>
            <a:gdLst/>
            <a:ahLst/>
            <a:rect l="l" t="t" r="r" b="b"/>
            <a:pathLst>
              <a:path w="17936" h="427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w="0">
            <a:noFill/>
          </a:ln>
        </p:spPr>
        <p:style>
          <a:lnRef idx="0"/>
          <a:fillRef idx="0"/>
          <a:effectRef idx="0"/>
          <a:fontRef idx="minor"/>
        </p:style>
        <p:txBody>
          <a:bodyPr/>
          <a:p/>
        </p:txBody>
      </p:sp>
      <p:grpSp>
        <p:nvGrpSpPr>
          <p:cNvPr id="1092" name="Google Shape;681;p44"/>
          <p:cNvGrpSpPr/>
          <p:nvPr/>
        </p:nvGrpSpPr>
        <p:grpSpPr>
          <a:xfrm>
            <a:off x="954720" y="2256840"/>
            <a:ext cx="1969920" cy="208440"/>
            <a:chOff x="954720" y="2256840"/>
            <a:chExt cx="1969920" cy="208440"/>
          </a:xfrm>
        </p:grpSpPr>
        <p:sp>
          <p:nvSpPr>
            <p:cNvPr id="1093" name="Google Shape;682;p44"/>
            <p:cNvSpPr/>
            <p:nvPr/>
          </p:nvSpPr>
          <p:spPr>
            <a:xfrm>
              <a:off x="954720" y="2256840"/>
              <a:ext cx="1443960" cy="208440"/>
            </a:xfrm>
            <a:prstGeom prst="homePlate">
              <a:avLst>
                <a:gd name="adj" fmla="val 50000"/>
              </a:avLst>
            </a:prstGeom>
            <a:solidFill>
              <a:srgbClr val="869fb2"/>
            </a:solidFill>
            <a:ln w="0">
              <a:noFill/>
            </a:ln>
          </p:spPr>
          <p:style>
            <a:lnRef idx="0"/>
            <a:fillRef idx="0"/>
            <a:effectRef idx="0"/>
            <a:fontRef idx="minor"/>
          </p:style>
        </p:sp>
        <p:sp>
          <p:nvSpPr>
            <p:cNvPr id="1094" name="Google Shape;683;p44"/>
            <p:cNvSpPr/>
            <p:nvPr/>
          </p:nvSpPr>
          <p:spPr>
            <a:xfrm>
              <a:off x="2307960" y="2256840"/>
              <a:ext cx="265680" cy="208440"/>
            </a:xfrm>
            <a:prstGeom prst="chevron">
              <a:avLst>
                <a:gd name="adj" fmla="val 50000"/>
              </a:avLst>
            </a:prstGeom>
            <a:solidFill>
              <a:srgbClr val="869fb2"/>
            </a:solidFill>
            <a:ln w="0">
              <a:noFill/>
            </a:ln>
          </p:spPr>
          <p:style>
            <a:lnRef idx="0"/>
            <a:fillRef idx="0"/>
            <a:effectRef idx="0"/>
            <a:fontRef idx="minor"/>
          </p:style>
        </p:sp>
        <p:sp>
          <p:nvSpPr>
            <p:cNvPr id="1095" name="Google Shape;684;p44"/>
            <p:cNvSpPr/>
            <p:nvPr/>
          </p:nvSpPr>
          <p:spPr>
            <a:xfrm>
              <a:off x="2483640" y="2256840"/>
              <a:ext cx="265680" cy="208440"/>
            </a:xfrm>
            <a:prstGeom prst="chevron">
              <a:avLst>
                <a:gd name="adj" fmla="val 50000"/>
              </a:avLst>
            </a:prstGeom>
            <a:solidFill>
              <a:srgbClr val="869fb2"/>
            </a:solidFill>
            <a:ln w="0">
              <a:noFill/>
            </a:ln>
          </p:spPr>
          <p:style>
            <a:lnRef idx="0"/>
            <a:fillRef idx="0"/>
            <a:effectRef idx="0"/>
            <a:fontRef idx="minor"/>
          </p:style>
        </p:sp>
        <p:sp>
          <p:nvSpPr>
            <p:cNvPr id="1096" name="Google Shape;685;p44"/>
            <p:cNvSpPr/>
            <p:nvPr/>
          </p:nvSpPr>
          <p:spPr>
            <a:xfrm>
              <a:off x="2658960" y="2256840"/>
              <a:ext cx="265680" cy="208440"/>
            </a:xfrm>
            <a:prstGeom prst="chevron">
              <a:avLst>
                <a:gd name="adj" fmla="val 50000"/>
              </a:avLst>
            </a:prstGeom>
            <a:solidFill>
              <a:srgbClr val="869fb2"/>
            </a:solidFill>
            <a:ln w="0">
              <a:noFill/>
            </a:ln>
          </p:spPr>
          <p:style>
            <a:lnRef idx="0"/>
            <a:fillRef idx="0"/>
            <a:effectRef idx="0"/>
            <a:fontRef idx="minor"/>
          </p:style>
        </p:sp>
      </p:grpSp>
      <p:grpSp>
        <p:nvGrpSpPr>
          <p:cNvPr id="1097" name="Google Shape;686;p44"/>
          <p:cNvGrpSpPr/>
          <p:nvPr/>
        </p:nvGrpSpPr>
        <p:grpSpPr>
          <a:xfrm>
            <a:off x="1955880" y="3864600"/>
            <a:ext cx="946080" cy="153000"/>
            <a:chOff x="1955880" y="3864600"/>
            <a:chExt cx="946080" cy="153000"/>
          </a:xfrm>
        </p:grpSpPr>
        <p:sp>
          <p:nvSpPr>
            <p:cNvPr id="1098" name="Google Shape;687;p44"/>
            <p:cNvSpPr/>
            <p:nvPr/>
          </p:nvSpPr>
          <p:spPr>
            <a:xfrm>
              <a:off x="1955880" y="3864600"/>
              <a:ext cx="946080" cy="153000"/>
            </a:xfrm>
            <a:custGeom>
              <a:avLst/>
              <a:gdLst/>
              <a:ahLst/>
              <a:rect l="l" t="t" r="r" b="b"/>
              <a:pathLst>
                <a:path w="17328" h="2863">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w="0">
              <a:noFill/>
            </a:ln>
          </p:spPr>
          <p:style>
            <a:lnRef idx="0"/>
            <a:fillRef idx="0"/>
            <a:effectRef idx="0"/>
            <a:fontRef idx="minor"/>
          </p:style>
        </p:sp>
        <p:sp>
          <p:nvSpPr>
            <p:cNvPr id="1099" name="Google Shape;688;p44"/>
            <p:cNvSpPr/>
            <p:nvPr/>
          </p:nvSpPr>
          <p:spPr>
            <a:xfrm>
              <a:off x="1969920" y="3872520"/>
              <a:ext cx="145080" cy="136800"/>
            </a:xfrm>
            <a:custGeom>
              <a:avLst/>
              <a:gdLst/>
              <a:ahLst/>
              <a:rect l="l" t="t" r="r" b="b"/>
              <a:pathLst>
                <a:path w="2664" h="2563">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w="0">
              <a:noFill/>
            </a:ln>
          </p:spPr>
          <p:style>
            <a:lnRef idx="0"/>
            <a:fillRef idx="0"/>
            <a:effectRef idx="0"/>
            <a:fontRef idx="minor"/>
          </p:style>
        </p:sp>
      </p:grpSp>
      <p:grpSp>
        <p:nvGrpSpPr>
          <p:cNvPr id="1100" name="Google Shape;689;p44"/>
          <p:cNvGrpSpPr/>
          <p:nvPr/>
        </p:nvGrpSpPr>
        <p:grpSpPr>
          <a:xfrm>
            <a:off x="1955880" y="3603600"/>
            <a:ext cx="961920" cy="138600"/>
            <a:chOff x="1955880" y="3603600"/>
            <a:chExt cx="961920" cy="138600"/>
          </a:xfrm>
        </p:grpSpPr>
        <p:sp>
          <p:nvSpPr>
            <p:cNvPr id="1101" name="Google Shape;690;p44"/>
            <p:cNvSpPr/>
            <p:nvPr/>
          </p:nvSpPr>
          <p:spPr>
            <a:xfrm>
              <a:off x="1955880" y="3603600"/>
              <a:ext cx="961920" cy="138600"/>
            </a:xfrm>
            <a:custGeom>
              <a:avLst/>
              <a:gdLst/>
              <a:ahLst/>
              <a:rect l="l" t="t" r="r" b="b"/>
              <a:pathLst>
                <a:path w="15736" h="260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w="0">
              <a:noFill/>
            </a:ln>
          </p:spPr>
          <p:style>
            <a:lnRef idx="0"/>
            <a:fillRef idx="0"/>
            <a:effectRef idx="0"/>
            <a:fontRef idx="minor"/>
          </p:style>
        </p:sp>
        <p:sp>
          <p:nvSpPr>
            <p:cNvPr id="1102" name="Google Shape;691;p44"/>
            <p:cNvSpPr/>
            <p:nvPr/>
          </p:nvSpPr>
          <p:spPr>
            <a:xfrm>
              <a:off x="1955880" y="3603600"/>
              <a:ext cx="227160" cy="138600"/>
            </a:xfrm>
            <a:custGeom>
              <a:avLst/>
              <a:gdLst/>
              <a:ahLst/>
              <a:rect l="l" t="t" r="r" b="b"/>
              <a:pathLst>
                <a:path w="3721" h="260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w="0">
              <a:noFill/>
            </a:ln>
          </p:spPr>
          <p:style>
            <a:lnRef idx="0"/>
            <a:fillRef idx="0"/>
            <a:effectRef idx="0"/>
            <a:fontRef idx="minor"/>
          </p:style>
        </p:sp>
      </p:grpSp>
      <p:sp>
        <p:nvSpPr>
          <p:cNvPr id="1103" name="Google Shape;692;p44"/>
          <p:cNvSpPr/>
          <p:nvPr/>
        </p:nvSpPr>
        <p:spPr>
          <a:xfrm>
            <a:off x="1955880" y="4139640"/>
            <a:ext cx="960120" cy="152640"/>
          </a:xfrm>
          <a:prstGeom prst="homePlate">
            <a:avLst>
              <a:gd name="adj" fmla="val 50000"/>
            </a:avLst>
          </a:prstGeom>
          <a:solidFill>
            <a:srgbClr val="667e92"/>
          </a:solidFill>
          <a:ln w="0">
            <a:noFill/>
          </a:ln>
        </p:spPr>
        <p:style>
          <a:lnRef idx="0"/>
          <a:fillRef idx="0"/>
          <a:effectRef idx="0"/>
          <a:fontRef idx="minor"/>
        </p:style>
        <p:txBody>
          <a:bodyPr/>
          <a:p/>
        </p:txBody>
      </p:sp>
      <p:grpSp>
        <p:nvGrpSpPr>
          <p:cNvPr id="1104" name="Google Shape;693;p44"/>
          <p:cNvGrpSpPr/>
          <p:nvPr/>
        </p:nvGrpSpPr>
        <p:grpSpPr>
          <a:xfrm>
            <a:off x="956160" y="3538440"/>
            <a:ext cx="823320" cy="458640"/>
            <a:chOff x="956160" y="3538440"/>
            <a:chExt cx="823320" cy="458640"/>
          </a:xfrm>
        </p:grpSpPr>
        <p:sp>
          <p:nvSpPr>
            <p:cNvPr id="1105" name="Google Shape;694;p44"/>
            <p:cNvSpPr/>
            <p:nvPr/>
          </p:nvSpPr>
          <p:spPr>
            <a:xfrm>
              <a:off x="956160" y="3538440"/>
              <a:ext cx="823320" cy="458640"/>
            </a:xfrm>
            <a:custGeom>
              <a:avLst/>
              <a:gdLst/>
              <a:ahLst/>
              <a:rect l="l" t="t" r="r" b="b"/>
              <a:pathLst>
                <a:path w="16269" h="9064">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w="0">
              <a:noFill/>
            </a:ln>
          </p:spPr>
          <p:style>
            <a:lnRef idx="0"/>
            <a:fillRef idx="0"/>
            <a:effectRef idx="0"/>
            <a:fontRef idx="minor"/>
          </p:style>
        </p:sp>
        <p:sp>
          <p:nvSpPr>
            <p:cNvPr id="1106" name="Google Shape;695;p44"/>
            <p:cNvSpPr/>
            <p:nvPr/>
          </p:nvSpPr>
          <p:spPr>
            <a:xfrm>
              <a:off x="956160" y="3538440"/>
              <a:ext cx="205920" cy="370800"/>
            </a:xfrm>
            <a:custGeom>
              <a:avLst/>
              <a:gdLst/>
              <a:ahLst/>
              <a:rect l="l" t="t" r="r" b="b"/>
              <a:pathLst>
                <a:path w="4077" h="7329">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w="0">
              <a:noFill/>
            </a:ln>
          </p:spPr>
          <p:style>
            <a:lnRef idx="0"/>
            <a:fillRef idx="0"/>
            <a:effectRef idx="0"/>
            <a:fontRef idx="minor"/>
          </p:style>
        </p:sp>
      </p:grpSp>
      <p:grpSp>
        <p:nvGrpSpPr>
          <p:cNvPr id="1107" name="Google Shape;696;p44"/>
          <p:cNvGrpSpPr/>
          <p:nvPr/>
        </p:nvGrpSpPr>
        <p:grpSpPr>
          <a:xfrm>
            <a:off x="956160" y="4086720"/>
            <a:ext cx="856080" cy="211680"/>
            <a:chOff x="956160" y="4086720"/>
            <a:chExt cx="856080" cy="211680"/>
          </a:xfrm>
        </p:grpSpPr>
        <p:sp>
          <p:nvSpPr>
            <p:cNvPr id="1108" name="Google Shape;697;p44"/>
            <p:cNvSpPr/>
            <p:nvPr/>
          </p:nvSpPr>
          <p:spPr>
            <a:xfrm>
              <a:off x="956160" y="4136760"/>
              <a:ext cx="856080" cy="161640"/>
            </a:xfrm>
            <a:custGeom>
              <a:avLst/>
              <a:gdLst/>
              <a:ahLst/>
              <a:rect l="l" t="t" r="r" b="b"/>
              <a:pathLst>
                <a:path w="16911" h="3199">
                  <a:moveTo>
                    <a:pt x="1" y="1"/>
                  </a:moveTo>
                  <a:lnTo>
                    <a:pt x="1" y="3198"/>
                  </a:lnTo>
                  <a:lnTo>
                    <a:pt x="16911" y="3198"/>
                  </a:lnTo>
                  <a:lnTo>
                    <a:pt x="16911" y="1"/>
                  </a:lnTo>
                  <a:close/>
                </a:path>
              </a:pathLst>
            </a:custGeom>
            <a:solidFill>
              <a:srgbClr val="667e92"/>
            </a:solidFill>
            <a:ln w="0">
              <a:noFill/>
            </a:ln>
          </p:spPr>
          <p:style>
            <a:lnRef idx="0"/>
            <a:fillRef idx="0"/>
            <a:effectRef idx="0"/>
            <a:fontRef idx="minor"/>
          </p:style>
        </p:sp>
        <p:sp>
          <p:nvSpPr>
            <p:cNvPr id="1109" name="Google Shape;698;p44"/>
            <p:cNvSpPr/>
            <p:nvPr/>
          </p:nvSpPr>
          <p:spPr>
            <a:xfrm>
              <a:off x="956160" y="4086720"/>
              <a:ext cx="293760" cy="161640"/>
            </a:xfrm>
            <a:custGeom>
              <a:avLst/>
              <a:gdLst/>
              <a:ahLst/>
              <a:rect l="l" t="t" r="r" b="b"/>
              <a:pathLst>
                <a:path w="5809" h="3199">
                  <a:moveTo>
                    <a:pt x="1" y="1"/>
                  </a:moveTo>
                  <a:lnTo>
                    <a:pt x="1" y="3198"/>
                  </a:lnTo>
                  <a:lnTo>
                    <a:pt x="5809" y="3198"/>
                  </a:lnTo>
                  <a:lnTo>
                    <a:pt x="4195" y="1"/>
                  </a:lnTo>
                  <a:close/>
                </a:path>
              </a:pathLst>
            </a:custGeom>
            <a:solidFill>
              <a:srgbClr val="e3e9ed"/>
            </a:solidFill>
            <a:ln w="0">
              <a:noFill/>
            </a:ln>
          </p:spPr>
          <p:style>
            <a:lnRef idx="0"/>
            <a:fillRef idx="0"/>
            <a:effectRef idx="0"/>
            <a:fontRef idx="minor"/>
          </p:style>
        </p:sp>
      </p:grpSp>
      <p:grpSp>
        <p:nvGrpSpPr>
          <p:cNvPr id="1110" name="Google Shape;699;p44"/>
          <p:cNvGrpSpPr/>
          <p:nvPr/>
        </p:nvGrpSpPr>
        <p:grpSpPr>
          <a:xfrm>
            <a:off x="3066480" y="2261880"/>
            <a:ext cx="511200" cy="511200"/>
            <a:chOff x="3066480" y="2261880"/>
            <a:chExt cx="511200" cy="511200"/>
          </a:xfrm>
        </p:grpSpPr>
        <p:sp>
          <p:nvSpPr>
            <p:cNvPr id="1111" name="Google Shape;700;p44"/>
            <p:cNvSpPr/>
            <p:nvPr/>
          </p:nvSpPr>
          <p:spPr>
            <a:xfrm>
              <a:off x="3066480" y="2261880"/>
              <a:ext cx="511200" cy="511200"/>
            </a:xfrm>
            <a:prstGeom prst="ellipse">
              <a:avLst/>
            </a:prstGeom>
            <a:solidFill>
              <a:srgbClr val="cfd9e0"/>
            </a:solidFill>
            <a:ln w="0">
              <a:noFill/>
            </a:ln>
          </p:spPr>
          <p:style>
            <a:lnRef idx="0"/>
            <a:fillRef idx="0"/>
            <a:effectRef idx="0"/>
            <a:fontRef idx="minor"/>
          </p:style>
        </p:sp>
        <p:sp>
          <p:nvSpPr>
            <p:cNvPr id="1112" name="Google Shape;701;p44"/>
            <p:cNvSpPr/>
            <p:nvPr/>
          </p:nvSpPr>
          <p:spPr>
            <a:xfrm>
              <a:off x="3066480" y="2261880"/>
              <a:ext cx="511200" cy="511200"/>
            </a:xfrm>
            <a:prstGeom prst="pie">
              <a:avLst>
                <a:gd name="adj1" fmla="val 0"/>
                <a:gd name="adj2" fmla="val 16200000"/>
              </a:avLst>
            </a:prstGeom>
            <a:solidFill>
              <a:srgbClr val="667e92"/>
            </a:solidFill>
            <a:ln w="0">
              <a:noFill/>
            </a:ln>
          </p:spPr>
          <p:style>
            <a:lnRef idx="0"/>
            <a:fillRef idx="0"/>
            <a:effectRef idx="0"/>
            <a:fontRef idx="minor"/>
          </p:style>
        </p:sp>
      </p:grpSp>
      <p:grpSp>
        <p:nvGrpSpPr>
          <p:cNvPr id="1113" name="Google Shape;702;p44"/>
          <p:cNvGrpSpPr/>
          <p:nvPr/>
        </p:nvGrpSpPr>
        <p:grpSpPr>
          <a:xfrm>
            <a:off x="3063600" y="3028680"/>
            <a:ext cx="512640" cy="512640"/>
            <a:chOff x="3063600" y="3028680"/>
            <a:chExt cx="512640" cy="512640"/>
          </a:xfrm>
        </p:grpSpPr>
        <p:sp>
          <p:nvSpPr>
            <p:cNvPr id="1114" name="Google Shape;703;p44"/>
            <p:cNvSpPr/>
            <p:nvPr/>
          </p:nvSpPr>
          <p:spPr>
            <a:xfrm>
              <a:off x="3063600" y="3028680"/>
              <a:ext cx="512640" cy="512640"/>
            </a:xfrm>
            <a:prstGeom prst="donut">
              <a:avLst>
                <a:gd name="adj" fmla="val 25000"/>
              </a:avLst>
            </a:prstGeom>
            <a:solidFill>
              <a:srgbClr val="cfd9e0"/>
            </a:solidFill>
            <a:ln w="0">
              <a:noFill/>
            </a:ln>
          </p:spPr>
          <p:style>
            <a:lnRef idx="0"/>
            <a:fillRef idx="0"/>
            <a:effectRef idx="0"/>
            <a:fontRef idx="minor"/>
          </p:style>
        </p:sp>
        <p:sp>
          <p:nvSpPr>
            <p:cNvPr id="1115" name="Google Shape;704;p44"/>
            <p:cNvSpPr/>
            <p:nvPr/>
          </p:nvSpPr>
          <p:spPr>
            <a:xfrm>
              <a:off x="3063600" y="3028680"/>
              <a:ext cx="512640" cy="512640"/>
            </a:xfrm>
            <a:prstGeom prst="blockArc">
              <a:avLst>
                <a:gd name="adj1" fmla="val 7914150"/>
                <a:gd name="adj2" fmla="val 0"/>
                <a:gd name="adj3" fmla="val 25000"/>
              </a:avLst>
            </a:prstGeom>
            <a:solidFill>
              <a:srgbClr val="667e92"/>
            </a:solidFill>
            <a:ln w="0">
              <a:noFill/>
            </a:ln>
          </p:spPr>
          <p:style>
            <a:lnRef idx="0"/>
            <a:fillRef idx="0"/>
            <a:effectRef idx="0"/>
            <a:fontRef idx="minor"/>
          </p:style>
        </p:sp>
      </p:grpSp>
      <p:grpSp>
        <p:nvGrpSpPr>
          <p:cNvPr id="1116" name="Google Shape;705;p44"/>
          <p:cNvGrpSpPr/>
          <p:nvPr/>
        </p:nvGrpSpPr>
        <p:grpSpPr>
          <a:xfrm>
            <a:off x="2980800" y="3680640"/>
            <a:ext cx="686160" cy="686160"/>
            <a:chOff x="2980800" y="3680640"/>
            <a:chExt cx="686160" cy="686160"/>
          </a:xfrm>
        </p:grpSpPr>
        <p:sp>
          <p:nvSpPr>
            <p:cNvPr id="1117" name="Google Shape;706;p44"/>
            <p:cNvSpPr/>
            <p:nvPr/>
          </p:nvSpPr>
          <p:spPr>
            <a:xfrm>
              <a:off x="3067560" y="3767760"/>
              <a:ext cx="511560" cy="511560"/>
            </a:xfrm>
            <a:prstGeom prst="donut">
              <a:avLst>
                <a:gd name="adj" fmla="val 4716"/>
              </a:avLst>
            </a:prstGeom>
            <a:solidFill>
              <a:srgbClr val="869fb2"/>
            </a:solidFill>
            <a:ln w="0">
              <a:noFill/>
            </a:ln>
          </p:spPr>
          <p:style>
            <a:lnRef idx="0"/>
            <a:fillRef idx="0"/>
            <a:effectRef idx="0"/>
            <a:fontRef idx="minor"/>
          </p:style>
        </p:sp>
        <p:sp>
          <p:nvSpPr>
            <p:cNvPr id="1118" name="Google Shape;707;p44"/>
            <p:cNvSpPr/>
            <p:nvPr/>
          </p:nvSpPr>
          <p:spPr>
            <a:xfrm>
              <a:off x="3115800" y="3816000"/>
              <a:ext cx="414720" cy="414720"/>
            </a:xfrm>
            <a:prstGeom prst="donut">
              <a:avLst>
                <a:gd name="adj" fmla="val 5814"/>
              </a:avLst>
            </a:prstGeom>
            <a:solidFill>
              <a:srgbClr val="869fb2"/>
            </a:solidFill>
            <a:ln w="0">
              <a:noFill/>
            </a:ln>
          </p:spPr>
          <p:style>
            <a:lnRef idx="0"/>
            <a:fillRef idx="0"/>
            <a:effectRef idx="0"/>
            <a:fontRef idx="minor"/>
          </p:style>
        </p:sp>
        <p:sp>
          <p:nvSpPr>
            <p:cNvPr id="1119" name="Google Shape;708;p44"/>
            <p:cNvSpPr/>
            <p:nvPr/>
          </p:nvSpPr>
          <p:spPr>
            <a:xfrm>
              <a:off x="3165840" y="3866040"/>
              <a:ext cx="315360" cy="315000"/>
            </a:xfrm>
            <a:prstGeom prst="donut">
              <a:avLst>
                <a:gd name="adj" fmla="val 7648"/>
              </a:avLst>
            </a:prstGeom>
            <a:solidFill>
              <a:srgbClr val="869fb2"/>
            </a:solidFill>
            <a:ln w="0">
              <a:noFill/>
            </a:ln>
          </p:spPr>
          <p:style>
            <a:lnRef idx="0"/>
            <a:fillRef idx="0"/>
            <a:effectRef idx="0"/>
            <a:fontRef idx="minor"/>
          </p:style>
        </p:sp>
        <p:sp>
          <p:nvSpPr>
            <p:cNvPr id="1120" name="Google Shape;709;p44"/>
            <p:cNvSpPr/>
            <p:nvPr/>
          </p:nvSpPr>
          <p:spPr>
            <a:xfrm>
              <a:off x="3219840" y="3920040"/>
              <a:ext cx="207360" cy="207360"/>
            </a:xfrm>
            <a:prstGeom prst="donut">
              <a:avLst>
                <a:gd name="adj" fmla="val 10182"/>
              </a:avLst>
            </a:prstGeom>
            <a:solidFill>
              <a:srgbClr val="869fb2"/>
            </a:solidFill>
            <a:ln w="0">
              <a:noFill/>
            </a:ln>
          </p:spPr>
          <p:style>
            <a:lnRef idx="0"/>
            <a:fillRef idx="0"/>
            <a:effectRef idx="0"/>
            <a:fontRef idx="minor"/>
          </p:style>
        </p:sp>
        <p:sp>
          <p:nvSpPr>
            <p:cNvPr id="1121" name="Google Shape;710;p44"/>
            <p:cNvSpPr/>
            <p:nvPr/>
          </p:nvSpPr>
          <p:spPr>
            <a:xfrm rot="17790000">
              <a:off x="3067920" y="3767760"/>
              <a:ext cx="511560" cy="511560"/>
            </a:xfrm>
            <a:prstGeom prst="blockArc">
              <a:avLst>
                <a:gd name="adj1" fmla="val 5266439"/>
                <a:gd name="adj2" fmla="val 19995741"/>
                <a:gd name="adj3" fmla="val 4692"/>
              </a:avLst>
            </a:prstGeom>
            <a:solidFill>
              <a:srgbClr val="e3e9ed"/>
            </a:solidFill>
            <a:ln w="0">
              <a:noFill/>
            </a:ln>
          </p:spPr>
          <p:style>
            <a:lnRef idx="0"/>
            <a:fillRef idx="0"/>
            <a:effectRef idx="0"/>
            <a:fontRef idx="minor"/>
          </p:style>
        </p:sp>
        <p:sp>
          <p:nvSpPr>
            <p:cNvPr id="1122" name="Google Shape;711;p44"/>
            <p:cNvSpPr/>
            <p:nvPr/>
          </p:nvSpPr>
          <p:spPr>
            <a:xfrm rot="17694600">
              <a:off x="3115800" y="3816000"/>
              <a:ext cx="415080" cy="415080"/>
            </a:xfrm>
            <a:prstGeom prst="blockArc">
              <a:avLst>
                <a:gd name="adj1" fmla="val 3085776"/>
                <a:gd name="adj2" fmla="val 20100839"/>
                <a:gd name="adj3" fmla="val 5564"/>
              </a:avLst>
            </a:prstGeom>
            <a:solidFill>
              <a:srgbClr val="e3e9ed"/>
            </a:solidFill>
            <a:ln w="0">
              <a:noFill/>
            </a:ln>
          </p:spPr>
          <p:style>
            <a:lnRef idx="0"/>
            <a:fillRef idx="0"/>
            <a:effectRef idx="0"/>
            <a:fontRef idx="minor"/>
          </p:style>
        </p:sp>
        <p:sp>
          <p:nvSpPr>
            <p:cNvPr id="1123" name="Google Shape;712;p44"/>
            <p:cNvSpPr/>
            <p:nvPr/>
          </p:nvSpPr>
          <p:spPr>
            <a:xfrm rot="17377800">
              <a:off x="3165840" y="3866040"/>
              <a:ext cx="315360" cy="315360"/>
            </a:xfrm>
            <a:prstGeom prst="blockArc">
              <a:avLst>
                <a:gd name="adj1" fmla="val 8884448"/>
                <a:gd name="adj2" fmla="val 20414899"/>
                <a:gd name="adj3" fmla="val 7688"/>
              </a:avLst>
            </a:prstGeom>
            <a:solidFill>
              <a:srgbClr val="e3e9ed"/>
            </a:solidFill>
            <a:ln w="0">
              <a:noFill/>
            </a:ln>
          </p:spPr>
          <p:style>
            <a:lnRef idx="0"/>
            <a:fillRef idx="0"/>
            <a:effectRef idx="0"/>
            <a:fontRef idx="minor"/>
          </p:style>
        </p:sp>
        <p:sp>
          <p:nvSpPr>
            <p:cNvPr id="1124" name="Google Shape;713;p44"/>
            <p:cNvSpPr/>
            <p:nvPr/>
          </p:nvSpPr>
          <p:spPr>
            <a:xfrm rot="17061000">
              <a:off x="3219480" y="3920040"/>
              <a:ext cx="207000" cy="207000"/>
            </a:xfrm>
            <a:prstGeom prst="blockArc">
              <a:avLst>
                <a:gd name="adj1" fmla="val 6490304"/>
                <a:gd name="adj2" fmla="val 20700625"/>
                <a:gd name="adj3" fmla="val 10156"/>
              </a:avLst>
            </a:prstGeom>
            <a:solidFill>
              <a:srgbClr val="e3e9ed"/>
            </a:solidFill>
            <a:ln w="0">
              <a:noFill/>
            </a:ln>
          </p:spPr>
          <p:style>
            <a:lnRef idx="0"/>
            <a:fillRef idx="0"/>
            <a:effectRef idx="0"/>
            <a:fontRef idx="minor"/>
          </p:style>
        </p:sp>
      </p:grpSp>
      <p:grpSp>
        <p:nvGrpSpPr>
          <p:cNvPr id="1125" name="Google Shape;714;p44"/>
          <p:cNvGrpSpPr/>
          <p:nvPr/>
        </p:nvGrpSpPr>
        <p:grpSpPr>
          <a:xfrm>
            <a:off x="3763800" y="3773160"/>
            <a:ext cx="509760" cy="510480"/>
            <a:chOff x="3763800" y="3773160"/>
            <a:chExt cx="509760" cy="510480"/>
          </a:xfrm>
        </p:grpSpPr>
        <p:sp>
          <p:nvSpPr>
            <p:cNvPr id="1126" name="Google Shape;715;p44"/>
            <p:cNvSpPr/>
            <p:nvPr/>
          </p:nvSpPr>
          <p:spPr>
            <a:xfrm>
              <a:off x="3967200" y="3773160"/>
              <a:ext cx="218160" cy="161640"/>
            </a:xfrm>
            <a:custGeom>
              <a:avLst/>
              <a:gdLst/>
              <a:ahLst/>
              <a:rect l="l" t="t" r="r" b="b"/>
              <a:pathLst>
                <a:path w="77683" h="57354">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w="0">
              <a:noFill/>
            </a:ln>
          </p:spPr>
          <p:style>
            <a:lnRef idx="0"/>
            <a:fillRef idx="0"/>
            <a:effectRef idx="0"/>
            <a:fontRef idx="minor"/>
          </p:style>
        </p:sp>
        <p:sp>
          <p:nvSpPr>
            <p:cNvPr id="1127" name="Google Shape;716;p44"/>
            <p:cNvSpPr/>
            <p:nvPr/>
          </p:nvSpPr>
          <p:spPr>
            <a:xfrm>
              <a:off x="4091040" y="3822120"/>
              <a:ext cx="174960" cy="178560"/>
            </a:xfrm>
            <a:custGeom>
              <a:avLst/>
              <a:gdLst/>
              <a:ahLst/>
              <a:rect l="l" t="t" r="r" b="b"/>
              <a:pathLst>
                <a:path w="62343" h="63324">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w="0">
              <a:noFill/>
            </a:ln>
          </p:spPr>
          <p:style>
            <a:lnRef idx="0"/>
            <a:fillRef idx="0"/>
            <a:effectRef idx="0"/>
            <a:fontRef idx="minor"/>
          </p:style>
        </p:sp>
        <p:sp>
          <p:nvSpPr>
            <p:cNvPr id="1128" name="Google Shape;717;p44"/>
            <p:cNvSpPr/>
            <p:nvPr/>
          </p:nvSpPr>
          <p:spPr>
            <a:xfrm>
              <a:off x="4132080" y="3949920"/>
              <a:ext cx="141480" cy="178920"/>
            </a:xfrm>
            <a:custGeom>
              <a:avLst/>
              <a:gdLst/>
              <a:ahLst/>
              <a:rect l="l" t="t" r="r" b="b"/>
              <a:pathLst>
                <a:path w="50444" h="63437">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w="0">
              <a:noFill/>
            </a:ln>
          </p:spPr>
          <p:style>
            <a:lnRef idx="0"/>
            <a:fillRef idx="0"/>
            <a:effectRef idx="0"/>
            <a:fontRef idx="minor"/>
          </p:style>
        </p:sp>
        <p:sp>
          <p:nvSpPr>
            <p:cNvPr id="1129" name="Google Shape;718;p44"/>
            <p:cNvSpPr/>
            <p:nvPr/>
          </p:nvSpPr>
          <p:spPr>
            <a:xfrm>
              <a:off x="4082040" y="4067280"/>
              <a:ext cx="177840" cy="180360"/>
            </a:xfrm>
            <a:custGeom>
              <a:avLst/>
              <a:gdLst/>
              <a:ahLst/>
              <a:rect l="l" t="t" r="r" b="b"/>
              <a:pathLst>
                <a:path w="63366" h="63984">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w="0">
              <a:noFill/>
            </a:ln>
          </p:spPr>
          <p:style>
            <a:lnRef idx="0"/>
            <a:fillRef idx="0"/>
            <a:effectRef idx="0"/>
            <a:fontRef idx="minor"/>
          </p:style>
        </p:sp>
        <p:sp>
          <p:nvSpPr>
            <p:cNvPr id="1130" name="Google Shape;719;p44"/>
            <p:cNvSpPr/>
            <p:nvPr/>
          </p:nvSpPr>
          <p:spPr>
            <a:xfrm>
              <a:off x="3995640" y="4129200"/>
              <a:ext cx="171720" cy="154440"/>
            </a:xfrm>
            <a:custGeom>
              <a:avLst/>
              <a:gdLst/>
              <a:ahLst/>
              <a:rect l="l" t="t" r="r" b="b"/>
              <a:pathLst>
                <a:path w="61145" h="5481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w="0">
              <a:noFill/>
            </a:ln>
          </p:spPr>
          <p:style>
            <a:lnRef idx="0"/>
            <a:fillRef idx="0"/>
            <a:effectRef idx="0"/>
            <a:fontRef idx="minor"/>
          </p:style>
        </p:sp>
        <p:sp>
          <p:nvSpPr>
            <p:cNvPr id="1131" name="Google Shape;720;p44"/>
            <p:cNvSpPr/>
            <p:nvPr/>
          </p:nvSpPr>
          <p:spPr>
            <a:xfrm>
              <a:off x="3850920" y="4122360"/>
              <a:ext cx="166680" cy="161280"/>
            </a:xfrm>
            <a:custGeom>
              <a:avLst/>
              <a:gdLst/>
              <a:ahLst/>
              <a:rect l="l" t="t" r="r" b="b"/>
              <a:pathLst>
                <a:path w="59391" h="57254">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w="0">
              <a:noFill/>
            </a:ln>
          </p:spPr>
          <p:style>
            <a:lnRef idx="0"/>
            <a:fillRef idx="0"/>
            <a:effectRef idx="0"/>
            <a:fontRef idx="minor"/>
          </p:style>
        </p:sp>
        <p:sp>
          <p:nvSpPr>
            <p:cNvPr id="1132" name="Google Shape;721;p44"/>
            <p:cNvSpPr/>
            <p:nvPr/>
          </p:nvSpPr>
          <p:spPr>
            <a:xfrm>
              <a:off x="3770280" y="4056480"/>
              <a:ext cx="174960" cy="178560"/>
            </a:xfrm>
            <a:custGeom>
              <a:avLst/>
              <a:gdLst/>
              <a:ahLst/>
              <a:rect l="l" t="t" r="r" b="b"/>
              <a:pathLst>
                <a:path w="62234" h="6332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w="0">
              <a:noFill/>
            </a:ln>
          </p:spPr>
          <p:style>
            <a:lnRef idx="0"/>
            <a:fillRef idx="0"/>
            <a:effectRef idx="0"/>
            <a:fontRef idx="minor"/>
          </p:style>
        </p:sp>
        <p:sp>
          <p:nvSpPr>
            <p:cNvPr id="1133" name="Google Shape;722;p44"/>
            <p:cNvSpPr/>
            <p:nvPr/>
          </p:nvSpPr>
          <p:spPr>
            <a:xfrm>
              <a:off x="3763800" y="3928680"/>
              <a:ext cx="140400" cy="178920"/>
            </a:xfrm>
            <a:custGeom>
              <a:avLst/>
              <a:gdLst/>
              <a:ahLst/>
              <a:rect l="l" t="t" r="r" b="b"/>
              <a:pathLst>
                <a:path w="49984" h="63437">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w="0">
              <a:noFill/>
            </a:ln>
          </p:spPr>
          <p:style>
            <a:lnRef idx="0"/>
            <a:fillRef idx="0"/>
            <a:effectRef idx="0"/>
            <a:fontRef idx="minor"/>
          </p:style>
        </p:sp>
        <p:sp>
          <p:nvSpPr>
            <p:cNvPr id="1134" name="Google Shape;723;p44"/>
            <p:cNvSpPr/>
            <p:nvPr/>
          </p:nvSpPr>
          <p:spPr>
            <a:xfrm>
              <a:off x="3776400" y="3809880"/>
              <a:ext cx="178200" cy="180360"/>
            </a:xfrm>
            <a:custGeom>
              <a:avLst/>
              <a:gdLst/>
              <a:ahLst/>
              <a:rect l="l" t="t" r="r" b="b"/>
              <a:pathLst>
                <a:path w="63467" h="63986">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w="0">
              <a:noFill/>
            </a:ln>
          </p:spPr>
          <p:style>
            <a:lnRef idx="0"/>
            <a:fillRef idx="0"/>
            <a:effectRef idx="0"/>
            <a:fontRef idx="minor"/>
          </p:style>
        </p:sp>
        <p:sp>
          <p:nvSpPr>
            <p:cNvPr id="1135" name="Google Shape;724;p44"/>
            <p:cNvSpPr/>
            <p:nvPr/>
          </p:nvSpPr>
          <p:spPr>
            <a:xfrm>
              <a:off x="3868560" y="3773880"/>
              <a:ext cx="144000" cy="154440"/>
            </a:xfrm>
            <a:custGeom>
              <a:avLst/>
              <a:gdLst/>
              <a:ahLst/>
              <a:rect l="l" t="t" r="r" b="b"/>
              <a:pathLst>
                <a:path w="51241" h="54734">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w="0">
              <a:noFill/>
            </a:ln>
          </p:spPr>
          <p:style>
            <a:lnRef idx="0"/>
            <a:fillRef idx="0"/>
            <a:effectRef idx="0"/>
            <a:fontRef idx="minor"/>
          </p:style>
        </p:sp>
      </p:grpSp>
      <p:grpSp>
        <p:nvGrpSpPr>
          <p:cNvPr id="1136" name="Google Shape;725;p44"/>
          <p:cNvGrpSpPr/>
          <p:nvPr/>
        </p:nvGrpSpPr>
        <p:grpSpPr>
          <a:xfrm>
            <a:off x="4455360" y="3774600"/>
            <a:ext cx="492120" cy="502920"/>
            <a:chOff x="4455360" y="3774600"/>
            <a:chExt cx="492120" cy="502920"/>
          </a:xfrm>
        </p:grpSpPr>
        <p:sp>
          <p:nvSpPr>
            <p:cNvPr id="1137" name="Google Shape;726;p44"/>
            <p:cNvSpPr/>
            <p:nvPr/>
          </p:nvSpPr>
          <p:spPr>
            <a:xfrm>
              <a:off x="4459680" y="3951720"/>
              <a:ext cx="88200" cy="44640"/>
            </a:xfrm>
            <a:custGeom>
              <a:avLst/>
              <a:gdLst/>
              <a:ahLst/>
              <a:rect l="l" t="t" r="r" b="b"/>
              <a:pathLst>
                <a:path w="1414" h="701">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a:solidFill>
                <a:srgbClr val="5f7d95"/>
              </a:solidFill>
              <a:round/>
            </a:ln>
          </p:spPr>
          <p:style>
            <a:lnRef idx="0"/>
            <a:fillRef idx="0"/>
            <a:effectRef idx="0"/>
            <a:fontRef idx="minor"/>
          </p:style>
        </p:sp>
        <p:sp>
          <p:nvSpPr>
            <p:cNvPr id="1138" name="Google Shape;727;p44"/>
            <p:cNvSpPr/>
            <p:nvPr/>
          </p:nvSpPr>
          <p:spPr>
            <a:xfrm>
              <a:off x="4483080" y="3883680"/>
              <a:ext cx="85320" cy="66240"/>
            </a:xfrm>
            <a:custGeom>
              <a:avLst/>
              <a:gdLst/>
              <a:ahLst/>
              <a:rect l="l" t="t" r="r" b="b"/>
              <a:pathLst>
                <a:path w="1371" h="1039">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a:solidFill>
                <a:srgbClr val="5f7d95"/>
              </a:solidFill>
              <a:round/>
            </a:ln>
          </p:spPr>
          <p:style>
            <a:lnRef idx="0"/>
            <a:fillRef idx="0"/>
            <a:effectRef idx="0"/>
            <a:fontRef idx="minor"/>
          </p:style>
        </p:sp>
        <p:sp>
          <p:nvSpPr>
            <p:cNvPr id="1139" name="Google Shape;728;p44"/>
            <p:cNvSpPr/>
            <p:nvPr/>
          </p:nvSpPr>
          <p:spPr>
            <a:xfrm>
              <a:off x="4526280" y="3828600"/>
              <a:ext cx="75240" cy="81720"/>
            </a:xfrm>
            <a:custGeom>
              <a:avLst/>
              <a:gdLst/>
              <a:ahLst/>
              <a:rect l="l" t="t" r="r" b="b"/>
              <a:pathLst>
                <a:path w="1206" h="1278">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a:solidFill>
                <a:srgbClr val="5f7d95"/>
              </a:solidFill>
              <a:round/>
            </a:ln>
          </p:spPr>
          <p:style>
            <a:lnRef idx="0"/>
            <a:fillRef idx="0"/>
            <a:effectRef idx="0"/>
            <a:fontRef idx="minor"/>
          </p:style>
        </p:sp>
        <p:sp>
          <p:nvSpPr>
            <p:cNvPr id="1140" name="Google Shape;729;p44"/>
            <p:cNvSpPr/>
            <p:nvPr/>
          </p:nvSpPr>
          <p:spPr>
            <a:xfrm>
              <a:off x="4584960" y="3791160"/>
              <a:ext cx="57960" cy="89280"/>
            </a:xfrm>
            <a:custGeom>
              <a:avLst/>
              <a:gdLst/>
              <a:ahLst/>
              <a:rect l="l" t="t" r="r" b="b"/>
              <a:pathLst>
                <a:path w="931" h="140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a:solidFill>
                <a:srgbClr val="5f7d95"/>
              </a:solidFill>
              <a:round/>
            </a:ln>
          </p:spPr>
          <p:style>
            <a:lnRef idx="0"/>
            <a:fillRef idx="0"/>
            <a:effectRef idx="0"/>
            <a:fontRef idx="minor"/>
          </p:style>
        </p:sp>
        <p:sp>
          <p:nvSpPr>
            <p:cNvPr id="1141" name="Google Shape;730;p44"/>
            <p:cNvSpPr/>
            <p:nvPr/>
          </p:nvSpPr>
          <p:spPr>
            <a:xfrm>
              <a:off x="4654080" y="3774600"/>
              <a:ext cx="35280" cy="89280"/>
            </a:xfrm>
            <a:custGeom>
              <a:avLst/>
              <a:gdLst/>
              <a:ahLst/>
              <a:rect l="l" t="t" r="r" b="b"/>
              <a:pathLst>
                <a:path w="571" h="140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w="0">
              <a:noFill/>
            </a:ln>
          </p:spPr>
          <p:style>
            <a:lnRef idx="0"/>
            <a:fillRef idx="0"/>
            <a:effectRef idx="0"/>
            <a:fontRef idx="minor"/>
          </p:style>
        </p:sp>
        <p:sp>
          <p:nvSpPr>
            <p:cNvPr id="1142" name="Google Shape;731;p44"/>
            <p:cNvSpPr/>
            <p:nvPr/>
          </p:nvSpPr>
          <p:spPr>
            <a:xfrm>
              <a:off x="4718880" y="3774960"/>
              <a:ext cx="37440" cy="90360"/>
            </a:xfrm>
            <a:custGeom>
              <a:avLst/>
              <a:gdLst/>
              <a:ahLst/>
              <a:rect l="l" t="t" r="r" b="b"/>
              <a:pathLst>
                <a:path w="606" h="1414">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w="0">
              <a:noFill/>
            </a:ln>
          </p:spPr>
          <p:style>
            <a:lnRef idx="0"/>
            <a:fillRef idx="0"/>
            <a:effectRef idx="0"/>
            <a:fontRef idx="minor"/>
          </p:style>
        </p:sp>
        <p:sp>
          <p:nvSpPr>
            <p:cNvPr id="1143" name="Google Shape;732;p44"/>
            <p:cNvSpPr/>
            <p:nvPr/>
          </p:nvSpPr>
          <p:spPr>
            <a:xfrm>
              <a:off x="4765320" y="3794040"/>
              <a:ext cx="59760" cy="89640"/>
            </a:xfrm>
            <a:custGeom>
              <a:avLst/>
              <a:gdLst/>
              <a:ahLst/>
              <a:rect l="l" t="t" r="r" b="b"/>
              <a:pathLst>
                <a:path w="961" h="140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w="0">
              <a:noFill/>
            </a:ln>
          </p:spPr>
          <p:style>
            <a:lnRef idx="0"/>
            <a:fillRef idx="0"/>
            <a:effectRef idx="0"/>
            <a:fontRef idx="minor"/>
          </p:style>
        </p:sp>
        <p:sp>
          <p:nvSpPr>
            <p:cNvPr id="1144" name="Google Shape;733;p44"/>
            <p:cNvSpPr/>
            <p:nvPr/>
          </p:nvSpPr>
          <p:spPr>
            <a:xfrm>
              <a:off x="4806000" y="3833280"/>
              <a:ext cx="76320" cy="80640"/>
            </a:xfrm>
            <a:custGeom>
              <a:avLst/>
              <a:gdLst/>
              <a:ahLst/>
              <a:rect l="l" t="t" r="r" b="b"/>
              <a:pathLst>
                <a:path w="1227" h="1263">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w="0">
              <a:noFill/>
            </a:ln>
          </p:spPr>
          <p:style>
            <a:lnRef idx="0"/>
            <a:fillRef idx="0"/>
            <a:effectRef idx="0"/>
            <a:fontRef idx="minor"/>
          </p:style>
        </p:sp>
        <p:sp>
          <p:nvSpPr>
            <p:cNvPr id="1145" name="Google Shape;734;p44"/>
            <p:cNvSpPr/>
            <p:nvPr/>
          </p:nvSpPr>
          <p:spPr>
            <a:xfrm>
              <a:off x="4856400" y="3959280"/>
              <a:ext cx="88560" cy="42120"/>
            </a:xfrm>
            <a:custGeom>
              <a:avLst/>
              <a:gdLst/>
              <a:ahLst/>
              <a:rect l="l" t="t" r="r" b="b"/>
              <a:pathLst>
                <a:path w="1422" h="665">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w="0">
              <a:noFill/>
            </a:ln>
          </p:spPr>
          <p:style>
            <a:lnRef idx="0"/>
            <a:fillRef idx="0"/>
            <a:effectRef idx="0"/>
            <a:fontRef idx="minor"/>
          </p:style>
        </p:sp>
        <p:sp>
          <p:nvSpPr>
            <p:cNvPr id="1146" name="Google Shape;735;p44"/>
            <p:cNvSpPr/>
            <p:nvPr/>
          </p:nvSpPr>
          <p:spPr>
            <a:xfrm>
              <a:off x="4860360" y="4030920"/>
              <a:ext cx="87120" cy="32400"/>
            </a:xfrm>
            <a:custGeom>
              <a:avLst/>
              <a:gdLst/>
              <a:ahLst/>
              <a:rect l="l" t="t" r="r" b="b"/>
              <a:pathLst>
                <a:path w="1400" h="513">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w="0">
              <a:noFill/>
            </a:ln>
          </p:spPr>
          <p:style>
            <a:lnRef idx="0"/>
            <a:fillRef idx="0"/>
            <a:effectRef idx="0"/>
            <a:fontRef idx="minor"/>
          </p:style>
        </p:sp>
        <p:sp>
          <p:nvSpPr>
            <p:cNvPr id="1147" name="Google Shape;736;p44"/>
            <p:cNvSpPr/>
            <p:nvPr/>
          </p:nvSpPr>
          <p:spPr>
            <a:xfrm>
              <a:off x="4846320" y="4079520"/>
              <a:ext cx="88200" cy="55440"/>
            </a:xfrm>
            <a:custGeom>
              <a:avLst/>
              <a:gdLst/>
              <a:ahLst/>
              <a:rect l="l" t="t" r="r" b="b"/>
              <a:pathLst>
                <a:path w="1414" h="873">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w="0">
              <a:noFill/>
            </a:ln>
          </p:spPr>
          <p:style>
            <a:lnRef idx="0"/>
            <a:fillRef idx="0"/>
            <a:effectRef idx="0"/>
            <a:fontRef idx="minor"/>
          </p:style>
        </p:sp>
        <p:sp>
          <p:nvSpPr>
            <p:cNvPr id="1148" name="Google Shape;737;p44"/>
            <p:cNvSpPr/>
            <p:nvPr/>
          </p:nvSpPr>
          <p:spPr>
            <a:xfrm>
              <a:off x="4819680" y="4122720"/>
              <a:ext cx="81000" cy="74520"/>
            </a:xfrm>
            <a:custGeom>
              <a:avLst/>
              <a:gdLst/>
              <a:ahLst/>
              <a:rect l="l" t="t" r="r" b="b"/>
              <a:pathLst>
                <a:path w="1299" h="1169">
                  <a:moveTo>
                    <a:pt x="195" y="0"/>
                  </a:moveTo>
                  <a:lnTo>
                    <a:pt x="102" y="123"/>
                  </a:lnTo>
                  <a:lnTo>
                    <a:pt x="1" y="238"/>
                  </a:lnTo>
                  <a:lnTo>
                    <a:pt x="1003" y="1168"/>
                  </a:lnTo>
                  <a:lnTo>
                    <a:pt x="1155" y="988"/>
                  </a:lnTo>
                  <a:lnTo>
                    <a:pt x="1299" y="801"/>
                  </a:lnTo>
                  <a:lnTo>
                    <a:pt x="195" y="0"/>
                  </a:lnTo>
                  <a:close/>
                </a:path>
              </a:pathLst>
            </a:custGeom>
            <a:solidFill>
              <a:srgbClr val="cfd9e0"/>
            </a:solidFill>
            <a:ln w="0">
              <a:noFill/>
            </a:ln>
          </p:spPr>
          <p:style>
            <a:lnRef idx="0"/>
            <a:fillRef idx="0"/>
            <a:effectRef idx="0"/>
            <a:fontRef idx="minor"/>
          </p:style>
        </p:sp>
        <p:sp>
          <p:nvSpPr>
            <p:cNvPr id="1149" name="Google Shape;738;p44"/>
            <p:cNvSpPr/>
            <p:nvPr/>
          </p:nvSpPr>
          <p:spPr>
            <a:xfrm>
              <a:off x="4782240" y="4157640"/>
              <a:ext cx="66960" cy="86760"/>
            </a:xfrm>
            <a:custGeom>
              <a:avLst/>
              <a:gdLst/>
              <a:ahLst/>
              <a:rect l="l" t="t" r="r" b="b"/>
              <a:pathLst>
                <a:path w="1075" h="1357">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w="0">
              <a:noFill/>
            </a:ln>
          </p:spPr>
          <p:style>
            <a:lnRef idx="0"/>
            <a:fillRef idx="0"/>
            <a:effectRef idx="0"/>
            <a:fontRef idx="minor"/>
          </p:style>
        </p:sp>
        <p:sp>
          <p:nvSpPr>
            <p:cNvPr id="1150" name="Google Shape;739;p44"/>
            <p:cNvSpPr/>
            <p:nvPr/>
          </p:nvSpPr>
          <p:spPr>
            <a:xfrm>
              <a:off x="4737600" y="4180680"/>
              <a:ext cx="47160" cy="90720"/>
            </a:xfrm>
            <a:custGeom>
              <a:avLst/>
              <a:gdLst/>
              <a:ahLst/>
              <a:rect l="l" t="t" r="r" b="b"/>
              <a:pathLst>
                <a:path w="758" h="1422">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w="0">
              <a:noFill/>
            </a:ln>
          </p:spPr>
          <p:style>
            <a:lnRef idx="0"/>
            <a:fillRef idx="0"/>
            <a:effectRef idx="0"/>
            <a:fontRef idx="minor"/>
          </p:style>
        </p:sp>
        <p:sp>
          <p:nvSpPr>
            <p:cNvPr id="1151" name="Google Shape;740;p44"/>
            <p:cNvSpPr/>
            <p:nvPr/>
          </p:nvSpPr>
          <p:spPr>
            <a:xfrm>
              <a:off x="4683600" y="4189680"/>
              <a:ext cx="29160" cy="87840"/>
            </a:xfrm>
            <a:custGeom>
              <a:avLst/>
              <a:gdLst/>
              <a:ahLst/>
              <a:rect l="l" t="t" r="r" b="b"/>
              <a:pathLst>
                <a:path w="470" h="1375">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a:solidFill>
                <a:srgbClr val="5f7d95"/>
              </a:solidFill>
              <a:round/>
            </a:ln>
          </p:spPr>
          <p:style>
            <a:lnRef idx="0"/>
            <a:fillRef idx="0"/>
            <a:effectRef idx="0"/>
            <a:fontRef idx="minor"/>
          </p:style>
        </p:sp>
        <p:sp>
          <p:nvSpPr>
            <p:cNvPr id="1152" name="Google Shape;741;p44"/>
            <p:cNvSpPr/>
            <p:nvPr/>
          </p:nvSpPr>
          <p:spPr>
            <a:xfrm>
              <a:off x="4611600" y="4179240"/>
              <a:ext cx="49320" cy="90360"/>
            </a:xfrm>
            <a:custGeom>
              <a:avLst/>
              <a:gdLst/>
              <a:ahLst/>
              <a:rect l="l" t="t" r="r" b="b"/>
              <a:pathLst>
                <a:path w="795" h="141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a:solidFill>
                <a:srgbClr val="5f7d95"/>
              </a:solidFill>
              <a:round/>
            </a:ln>
          </p:spPr>
          <p:style>
            <a:lnRef idx="0"/>
            <a:fillRef idx="0"/>
            <a:effectRef idx="0"/>
            <a:fontRef idx="minor"/>
          </p:style>
        </p:sp>
        <p:sp>
          <p:nvSpPr>
            <p:cNvPr id="1153" name="Google Shape;742;p44"/>
            <p:cNvSpPr/>
            <p:nvPr/>
          </p:nvSpPr>
          <p:spPr>
            <a:xfrm>
              <a:off x="4547880" y="4154760"/>
              <a:ext cx="69120" cy="85680"/>
            </a:xfrm>
            <a:custGeom>
              <a:avLst/>
              <a:gdLst/>
              <a:ahLst/>
              <a:rect l="l" t="t" r="r" b="b"/>
              <a:pathLst>
                <a:path w="1112" h="1343">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a:solidFill>
                <a:srgbClr val="5f7d95"/>
              </a:solidFill>
              <a:round/>
            </a:ln>
          </p:spPr>
          <p:style>
            <a:lnRef idx="0"/>
            <a:fillRef idx="0"/>
            <a:effectRef idx="0"/>
            <a:fontRef idx="minor"/>
          </p:style>
        </p:sp>
        <p:sp>
          <p:nvSpPr>
            <p:cNvPr id="1154" name="Google Shape;743;p44"/>
            <p:cNvSpPr/>
            <p:nvPr/>
          </p:nvSpPr>
          <p:spPr>
            <a:xfrm>
              <a:off x="4498200" y="4118760"/>
              <a:ext cx="82440" cy="73080"/>
            </a:xfrm>
            <a:custGeom>
              <a:avLst/>
              <a:gdLst/>
              <a:ahLst/>
              <a:rect l="l" t="t" r="r" b="b"/>
              <a:pathLst>
                <a:path w="1321" h="1147">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a:solidFill>
                <a:srgbClr val="5f7d95"/>
              </a:solidFill>
              <a:round/>
            </a:ln>
          </p:spPr>
          <p:style>
            <a:lnRef idx="0"/>
            <a:fillRef idx="0"/>
            <a:effectRef idx="0"/>
            <a:fontRef idx="minor"/>
          </p:style>
        </p:sp>
        <p:sp>
          <p:nvSpPr>
            <p:cNvPr id="1155" name="Google Shape;744;p44"/>
            <p:cNvSpPr/>
            <p:nvPr/>
          </p:nvSpPr>
          <p:spPr>
            <a:xfrm>
              <a:off x="4466160" y="4074840"/>
              <a:ext cx="88200" cy="53640"/>
            </a:xfrm>
            <a:custGeom>
              <a:avLst/>
              <a:gdLst/>
              <a:ahLst/>
              <a:rect l="l" t="t" r="r" b="b"/>
              <a:pathLst>
                <a:path w="1414" h="845">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a:solidFill>
                <a:srgbClr val="5f7d95"/>
              </a:solidFill>
              <a:round/>
            </a:ln>
          </p:spPr>
          <p:style>
            <a:lnRef idx="0"/>
            <a:fillRef idx="0"/>
            <a:effectRef idx="0"/>
            <a:fontRef idx="minor"/>
          </p:style>
        </p:sp>
        <p:sp>
          <p:nvSpPr>
            <p:cNvPr id="1156" name="Google Shape;745;p44"/>
            <p:cNvSpPr/>
            <p:nvPr/>
          </p:nvSpPr>
          <p:spPr>
            <a:xfrm>
              <a:off x="4455360" y="4026240"/>
              <a:ext cx="86400" cy="29880"/>
            </a:xfrm>
            <a:custGeom>
              <a:avLst/>
              <a:gdLst/>
              <a:ahLst/>
              <a:rect l="l" t="t" r="r" b="b"/>
              <a:pathLst>
                <a:path w="1386" h="470">
                  <a:moveTo>
                    <a:pt x="0" y="1"/>
                  </a:moveTo>
                  <a:cubicBezTo>
                    <a:pt x="7" y="152"/>
                    <a:pt x="7" y="311"/>
                    <a:pt x="29" y="469"/>
                  </a:cubicBezTo>
                  <a:lnTo>
                    <a:pt x="1385" y="304"/>
                  </a:lnTo>
                  <a:cubicBezTo>
                    <a:pt x="1371" y="203"/>
                    <a:pt x="1378" y="102"/>
                    <a:pt x="1363" y="1"/>
                  </a:cubicBezTo>
                  <a:close/>
                </a:path>
              </a:pathLst>
            </a:custGeom>
            <a:solidFill>
              <a:srgbClr val="5f7d95"/>
            </a:solidFill>
            <a:ln w="9525">
              <a:solidFill>
                <a:srgbClr val="5f7d95"/>
              </a:solidFill>
              <a:round/>
            </a:ln>
          </p:spPr>
          <p:style>
            <a:lnRef idx="0"/>
            <a:fillRef idx="0"/>
            <a:effectRef idx="0"/>
            <a:fontRef idx="minor"/>
          </p:style>
        </p:sp>
        <p:sp>
          <p:nvSpPr>
            <p:cNvPr id="1157" name="Google Shape;746;p44"/>
            <p:cNvSpPr/>
            <p:nvPr/>
          </p:nvSpPr>
          <p:spPr>
            <a:xfrm>
              <a:off x="4837320" y="3890160"/>
              <a:ext cx="86040" cy="64080"/>
            </a:xfrm>
            <a:custGeom>
              <a:avLst/>
              <a:gdLst/>
              <a:ahLst/>
              <a:rect l="l" t="t" r="r" b="b"/>
              <a:pathLst>
                <a:path w="1379" h="1003">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w="0">
              <a:noFill/>
            </a:ln>
          </p:spPr>
          <p:style>
            <a:lnRef idx="0"/>
            <a:fillRef idx="0"/>
            <a:effectRef idx="0"/>
            <a:fontRef idx="minor"/>
          </p:style>
        </p:sp>
      </p:grpSp>
      <p:grpSp>
        <p:nvGrpSpPr>
          <p:cNvPr id="1158" name="Google Shape;747;p44"/>
          <p:cNvGrpSpPr/>
          <p:nvPr/>
        </p:nvGrpSpPr>
        <p:grpSpPr>
          <a:xfrm>
            <a:off x="5095800" y="2270520"/>
            <a:ext cx="482760" cy="504720"/>
            <a:chOff x="5095800" y="2270520"/>
            <a:chExt cx="482760" cy="504720"/>
          </a:xfrm>
        </p:grpSpPr>
        <p:sp>
          <p:nvSpPr>
            <p:cNvPr id="1159" name="Google Shape;748;p44"/>
            <p:cNvSpPr/>
            <p:nvPr/>
          </p:nvSpPr>
          <p:spPr>
            <a:xfrm>
              <a:off x="5158080" y="2377800"/>
              <a:ext cx="315000" cy="315720"/>
            </a:xfrm>
            <a:custGeom>
              <a:avLst/>
              <a:gdLst/>
              <a:ahLst/>
              <a:rect l="l" t="t" r="r" b="b"/>
              <a:pathLst>
                <a:path w="14835" h="1482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w="0">
              <a:noFill/>
            </a:ln>
          </p:spPr>
          <p:style>
            <a:lnRef idx="0"/>
            <a:fillRef idx="0"/>
            <a:effectRef idx="0"/>
            <a:fontRef idx="minor"/>
          </p:style>
        </p:sp>
        <p:sp>
          <p:nvSpPr>
            <p:cNvPr id="1160" name="Google Shape;749;p44"/>
            <p:cNvSpPr/>
            <p:nvPr/>
          </p:nvSpPr>
          <p:spPr>
            <a:xfrm>
              <a:off x="5347080" y="2270520"/>
              <a:ext cx="231480" cy="245160"/>
            </a:xfrm>
            <a:custGeom>
              <a:avLst/>
              <a:gdLst/>
              <a:ahLst/>
              <a:rect l="l" t="t" r="r" b="b"/>
              <a:pathLst>
                <a:path w="10904" h="11518">
                  <a:moveTo>
                    <a:pt x="2" y="1"/>
                  </a:moveTo>
                  <a:lnTo>
                    <a:pt x="0" y="11518"/>
                  </a:lnTo>
                  <a:lnTo>
                    <a:pt x="10904" y="11518"/>
                  </a:lnTo>
                  <a:cubicBezTo>
                    <a:pt x="10391" y="5596"/>
                    <a:pt x="5836" y="826"/>
                    <a:pt x="2" y="1"/>
                  </a:cubicBezTo>
                  <a:close/>
                </a:path>
              </a:pathLst>
            </a:custGeom>
            <a:solidFill>
              <a:srgbClr val="667e92"/>
            </a:solidFill>
            <a:ln w="0">
              <a:noFill/>
            </a:ln>
          </p:spPr>
          <p:style>
            <a:lnRef idx="0"/>
            <a:fillRef idx="0"/>
            <a:effectRef idx="0"/>
            <a:fontRef idx="minor"/>
          </p:style>
        </p:sp>
        <p:sp>
          <p:nvSpPr>
            <p:cNvPr id="1161" name="Google Shape;750;p44"/>
            <p:cNvSpPr/>
            <p:nvPr/>
          </p:nvSpPr>
          <p:spPr>
            <a:xfrm>
              <a:off x="5095800" y="2557080"/>
              <a:ext cx="196920" cy="199080"/>
            </a:xfrm>
            <a:custGeom>
              <a:avLst/>
              <a:gdLst/>
              <a:ahLst/>
              <a:rect l="l" t="t" r="r" b="b"/>
              <a:pathLst>
                <a:path w="9276" h="9343">
                  <a:moveTo>
                    <a:pt x="0" y="1"/>
                  </a:moveTo>
                  <a:cubicBezTo>
                    <a:pt x="465" y="4930"/>
                    <a:pt x="4350" y="8842"/>
                    <a:pt x="9275" y="9343"/>
                  </a:cubicBezTo>
                  <a:lnTo>
                    <a:pt x="9275" y="1"/>
                  </a:lnTo>
                  <a:close/>
                </a:path>
              </a:pathLst>
            </a:custGeom>
            <a:solidFill>
              <a:srgbClr val="445d73"/>
            </a:solidFill>
            <a:ln w="0">
              <a:noFill/>
            </a:ln>
          </p:spPr>
          <p:style>
            <a:lnRef idx="0"/>
            <a:fillRef idx="0"/>
            <a:effectRef idx="0"/>
            <a:fontRef idx="minor"/>
          </p:style>
        </p:sp>
        <p:sp>
          <p:nvSpPr>
            <p:cNvPr id="1162" name="Google Shape;751;p44"/>
            <p:cNvSpPr/>
            <p:nvPr/>
          </p:nvSpPr>
          <p:spPr>
            <a:xfrm>
              <a:off x="5347080" y="2557080"/>
              <a:ext cx="207360" cy="218160"/>
            </a:xfrm>
            <a:custGeom>
              <a:avLst/>
              <a:gdLst/>
              <a:ahLst/>
              <a:rect l="l" t="t" r="r" b="b"/>
              <a:pathLst>
                <a:path w="9774" h="10250">
                  <a:moveTo>
                    <a:pt x="0" y="1"/>
                  </a:moveTo>
                  <a:lnTo>
                    <a:pt x="0" y="10249"/>
                  </a:lnTo>
                  <a:cubicBezTo>
                    <a:pt x="5200" y="9514"/>
                    <a:pt x="9280" y="5280"/>
                    <a:pt x="9773" y="1"/>
                  </a:cubicBezTo>
                  <a:close/>
                </a:path>
              </a:pathLst>
            </a:custGeom>
            <a:solidFill>
              <a:srgbClr val="cfd9e0"/>
            </a:solidFill>
            <a:ln w="0">
              <a:noFill/>
            </a:ln>
          </p:spPr>
          <p:style>
            <a:lnRef idx="0"/>
            <a:fillRef idx="0"/>
            <a:effectRef idx="0"/>
            <a:fontRef idx="minor"/>
          </p:style>
        </p:sp>
        <p:sp>
          <p:nvSpPr>
            <p:cNvPr id="1163" name="Google Shape;752;p44"/>
            <p:cNvSpPr/>
            <p:nvPr/>
          </p:nvSpPr>
          <p:spPr>
            <a:xfrm>
              <a:off x="5117760" y="2337840"/>
              <a:ext cx="175320" cy="178200"/>
            </a:xfrm>
            <a:custGeom>
              <a:avLst/>
              <a:gdLst/>
              <a:ahLst/>
              <a:rect l="l" t="t" r="r" b="b"/>
              <a:pathLst>
                <a:path w="8253" h="8371">
                  <a:moveTo>
                    <a:pt x="8252" y="1"/>
                  </a:moveTo>
                  <a:cubicBezTo>
                    <a:pt x="3865" y="441"/>
                    <a:pt x="383" y="3959"/>
                    <a:pt x="1" y="8371"/>
                  </a:cubicBezTo>
                  <a:lnTo>
                    <a:pt x="8252" y="8371"/>
                  </a:lnTo>
                  <a:lnTo>
                    <a:pt x="8252" y="1"/>
                  </a:lnTo>
                  <a:close/>
                </a:path>
              </a:pathLst>
            </a:custGeom>
            <a:solidFill>
              <a:srgbClr val="869fb1"/>
            </a:solidFill>
            <a:ln w="0">
              <a:noFill/>
            </a:ln>
          </p:spPr>
          <p:style>
            <a:lnRef idx="0"/>
            <a:fillRef idx="0"/>
            <a:effectRef idx="0"/>
            <a:fontRef idx="minor"/>
          </p:style>
        </p:sp>
        <p:sp>
          <p:nvSpPr>
            <p:cNvPr id="1164" name="Google Shape;753;p44"/>
            <p:cNvSpPr/>
            <p:nvPr/>
          </p:nvSpPr>
          <p:spPr>
            <a:xfrm>
              <a:off x="5207400" y="2427480"/>
              <a:ext cx="216720" cy="216720"/>
            </a:xfrm>
            <a:custGeom>
              <a:avLst/>
              <a:gdLst/>
              <a:ahLst/>
              <a:rect l="l" t="t" r="r" b="b"/>
              <a:pathLst>
                <a:path w="10199" h="1017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w="0">
              <a:noFill/>
            </a:ln>
          </p:spPr>
          <p:style>
            <a:lnRef idx="0"/>
            <a:fillRef idx="0"/>
            <a:effectRef idx="0"/>
            <a:fontRef idx="minor"/>
          </p:style>
        </p:sp>
      </p:grpSp>
      <p:sp>
        <p:nvSpPr>
          <p:cNvPr id="1165" name="Google Shape;754;p44"/>
          <p:cNvSpPr/>
          <p:nvPr/>
        </p:nvSpPr>
        <p:spPr>
          <a:xfrm>
            <a:off x="7713360" y="3349800"/>
            <a:ext cx="173880" cy="173880"/>
          </a:xfrm>
          <a:custGeom>
            <a:avLst/>
            <a:gdLst/>
            <a:ahLst/>
            <a:rect l="l" t="t" r="r" b="b"/>
            <a:pathLst>
              <a:path w="208163" h="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w="0">
            <a:noFill/>
          </a:ln>
        </p:spPr>
        <p:style>
          <a:lnRef idx="0"/>
          <a:fillRef idx="0"/>
          <a:effectRef idx="0"/>
          <a:fontRef idx="minor"/>
        </p:style>
        <p:txBody>
          <a:bodyPr/>
          <a:p/>
        </p:txBody>
      </p:sp>
      <p:sp>
        <p:nvSpPr>
          <p:cNvPr id="1166" name="Google Shape;755;p44"/>
          <p:cNvSpPr/>
          <p:nvPr/>
        </p:nvSpPr>
        <p:spPr>
          <a:xfrm>
            <a:off x="8029800" y="3378600"/>
            <a:ext cx="148320" cy="116280"/>
          </a:xfrm>
          <a:prstGeom prst="stripedRightArrow">
            <a:avLst>
              <a:gd name="adj1" fmla="val 50000"/>
              <a:gd name="adj2" fmla="val 50000"/>
            </a:avLst>
          </a:prstGeom>
          <a:solidFill>
            <a:srgbClr val="869fb2"/>
          </a:solidFill>
          <a:ln w="0">
            <a:noFill/>
          </a:ln>
        </p:spPr>
        <p:style>
          <a:lnRef idx="0"/>
          <a:fillRef idx="0"/>
          <a:effectRef idx="0"/>
          <a:fontRef idx="minor"/>
        </p:style>
        <p:txBody>
          <a:bodyPr/>
          <a:p/>
        </p:txBody>
      </p:sp>
      <p:sp>
        <p:nvSpPr>
          <p:cNvPr id="1167" name="Google Shape;756;p44"/>
          <p:cNvSpPr/>
          <p:nvPr/>
        </p:nvSpPr>
        <p:spPr>
          <a:xfrm>
            <a:off x="7131960" y="2699640"/>
            <a:ext cx="117720" cy="117720"/>
          </a:xfrm>
          <a:prstGeom prst="curvedRightArrow">
            <a:avLst>
              <a:gd name="adj1" fmla="val 25000"/>
              <a:gd name="adj2" fmla="val 50000"/>
              <a:gd name="adj3" fmla="val 25000"/>
            </a:avLst>
          </a:prstGeom>
          <a:solidFill>
            <a:srgbClr val="869fb2"/>
          </a:solidFill>
          <a:ln w="0">
            <a:noFill/>
          </a:ln>
        </p:spPr>
        <p:style>
          <a:lnRef idx="0"/>
          <a:fillRef idx="0"/>
          <a:effectRef idx="0"/>
          <a:fontRef idx="minor"/>
        </p:style>
        <p:txBody>
          <a:bodyPr/>
          <a:p/>
        </p:txBody>
      </p:sp>
      <p:sp>
        <p:nvSpPr>
          <p:cNvPr id="1168" name="Google Shape;757;p44"/>
          <p:cNvSpPr/>
          <p:nvPr/>
        </p:nvSpPr>
        <p:spPr>
          <a:xfrm flipH="1">
            <a:off x="7438320" y="2699640"/>
            <a:ext cx="117720" cy="117720"/>
          </a:xfrm>
          <a:prstGeom prst="curvedRightArrow">
            <a:avLst>
              <a:gd name="adj1" fmla="val 25000"/>
              <a:gd name="adj2" fmla="val 50000"/>
              <a:gd name="adj3" fmla="val 25000"/>
            </a:avLst>
          </a:prstGeom>
          <a:solidFill>
            <a:srgbClr val="869fb2"/>
          </a:solidFill>
          <a:ln w="0">
            <a:noFill/>
          </a:ln>
        </p:spPr>
        <p:style>
          <a:lnRef idx="0"/>
          <a:fillRef idx="0"/>
          <a:effectRef idx="0"/>
          <a:fontRef idx="minor"/>
        </p:style>
        <p:txBody>
          <a:bodyPr/>
          <a:p/>
        </p:txBody>
      </p:sp>
      <p:sp>
        <p:nvSpPr>
          <p:cNvPr id="1169" name="Google Shape;758;p44"/>
          <p:cNvSpPr/>
          <p:nvPr/>
        </p:nvSpPr>
        <p:spPr>
          <a:xfrm>
            <a:off x="723240" y="1188000"/>
            <a:ext cx="7696800" cy="813960"/>
          </a:xfrm>
          <a:prstGeom prst="rect">
            <a:avLst/>
          </a:prstGeom>
          <a:noFill/>
          <a:ln w="0">
            <a:noFill/>
          </a:ln>
        </p:spPr>
        <p:style>
          <a:lnRef idx="0"/>
          <a:fillRef idx="0"/>
          <a:effectRef idx="0"/>
          <a:fontRef idx="minor"/>
        </p:style>
        <p:txBody>
          <a:bodyPr tIns="91440" bIns="91440" anchor="t">
            <a:noAutofit/>
          </a:bodyPr>
          <a:p>
            <a:pPr algn="ctr">
              <a:lnSpc>
                <a:spcPct val="100000"/>
              </a:lnSpc>
              <a:buNone/>
              <a:tabLst>
                <a:tab algn="l" pos="0"/>
              </a:tabLst>
            </a:pPr>
            <a:r>
              <a:rPr b="0" lang="en" sz="1100" spc="-1" strike="noStrike">
                <a:solidFill>
                  <a:srgbClr val="ffffff"/>
                </a:solidFill>
                <a:latin typeface="Arial"/>
                <a:ea typeface="Arial"/>
              </a:rPr>
              <a:t>You can easily </a:t>
            </a:r>
            <a:r>
              <a:rPr b="1" lang="en" sz="1100" spc="-1" strike="noStrike">
                <a:solidFill>
                  <a:srgbClr val="869fb2"/>
                </a:solidFill>
                <a:latin typeface="Arial"/>
                <a:ea typeface="Arial"/>
              </a:rPr>
              <a:t>resize </a:t>
            </a:r>
            <a:r>
              <a:rPr b="0" lang="en" sz="1100" spc="-1" strike="noStrike">
                <a:solidFill>
                  <a:srgbClr val="ffffff"/>
                </a:solidFill>
                <a:latin typeface="Arial"/>
                <a:ea typeface="Arial"/>
              </a:rPr>
              <a:t>these resources without losing quality. To </a:t>
            </a:r>
            <a:r>
              <a:rPr b="1" lang="en" sz="1100" spc="-1" strike="noStrike">
                <a:solidFill>
                  <a:srgbClr val="869fb2"/>
                </a:solidFill>
                <a:latin typeface="Arial"/>
                <a:ea typeface="Arial"/>
              </a:rPr>
              <a:t>change the color</a:t>
            </a:r>
            <a:r>
              <a:rPr b="0" lang="en" sz="1100" spc="-1" strike="noStrike">
                <a:solidFill>
                  <a:srgbClr val="ffffff"/>
                </a:solidFill>
                <a:latin typeface="Arial"/>
                <a:ea typeface="Arial"/>
              </a:rPr>
              <a:t>, just ungroup the resource and click on the object you want to change. Then, click on the paint bucket and select the color you want. Group the resource again when you’re done. You can also look for more </a:t>
            </a:r>
            <a:r>
              <a:rPr b="1" lang="en" sz="1100" spc="-1" strike="noStrike" u="sng">
                <a:solidFill>
                  <a:srgbClr val="869fb2"/>
                </a:solidFill>
                <a:uFillTx/>
                <a:latin typeface="Arial"/>
                <a:ea typeface="Arial"/>
                <a:hlinkClick r:id="rId1"/>
              </a:rPr>
              <a:t>infographics</a:t>
            </a:r>
            <a:r>
              <a:rPr b="1" lang="en" sz="1100" spc="-1" strike="noStrike">
                <a:solidFill>
                  <a:srgbClr val="869fb2"/>
                </a:solidFill>
                <a:latin typeface="Arial"/>
                <a:ea typeface="Arial"/>
              </a:rPr>
              <a:t> </a:t>
            </a:r>
            <a:r>
              <a:rPr b="0" lang="en" sz="1100" spc="-1" strike="noStrike">
                <a:solidFill>
                  <a:srgbClr val="ffffff"/>
                </a:solidFill>
                <a:latin typeface="Arial"/>
                <a:ea typeface="Arial"/>
              </a:rPr>
              <a:t>on Slidesgo.</a:t>
            </a:r>
            <a:endParaRPr b="0" lang="en-US" sz="1100" spc="-1" strike="noStrike">
              <a:latin typeface="Arial"/>
            </a:endParaRPr>
          </a:p>
        </p:txBody>
      </p:sp>
      <p:sp>
        <p:nvSpPr>
          <p:cNvPr id="1170" name="PlaceHolder 1"/>
          <p:cNvSpPr>
            <a:spLocks noGrp="1"/>
          </p:cNvSpPr>
          <p:nvPr>
            <p:ph type="title"/>
          </p:nvPr>
        </p:nvSpPr>
        <p:spPr>
          <a:xfrm>
            <a:off x="723600" y="511200"/>
            <a:ext cx="7696800" cy="482040"/>
          </a:xfrm>
          <a:prstGeom prst="rect">
            <a:avLst/>
          </a:prstGeom>
          <a:noFill/>
          <a:ln w="0">
            <a:noFill/>
          </a:ln>
        </p:spPr>
        <p:txBody>
          <a:bodyPr tIns="91440" bIns="91440" anchor="t">
            <a:noAutofit/>
          </a:bodyPr>
          <a:p>
            <a:pPr algn="ctr">
              <a:lnSpc>
                <a:spcPct val="100000"/>
              </a:lnSpc>
              <a:buNone/>
              <a:tabLst>
                <a:tab algn="l" pos="0"/>
              </a:tabLst>
            </a:pPr>
            <a:r>
              <a:rPr b="0" lang="en" sz="2400" spc="-1" strike="noStrike">
                <a:solidFill>
                  <a:srgbClr val="ffffff"/>
                </a:solidFill>
                <a:latin typeface="Arial"/>
                <a:ea typeface="Arial"/>
              </a:rPr>
              <a:t>Use our editable graphic resources...</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171" name="Google Shape;764;p45"/>
          <p:cNvGrpSpPr/>
          <p:nvPr/>
        </p:nvGrpSpPr>
        <p:grpSpPr>
          <a:xfrm>
            <a:off x="722160" y="955080"/>
            <a:ext cx="2492280" cy="1379520"/>
            <a:chOff x="722160" y="955080"/>
            <a:chExt cx="2492280" cy="1379520"/>
          </a:xfrm>
        </p:grpSpPr>
        <p:grpSp>
          <p:nvGrpSpPr>
            <p:cNvPr id="1172" name="Google Shape;765;p45"/>
            <p:cNvGrpSpPr/>
            <p:nvPr/>
          </p:nvGrpSpPr>
          <p:grpSpPr>
            <a:xfrm>
              <a:off x="2230560" y="1534320"/>
              <a:ext cx="43560" cy="39600"/>
              <a:chOff x="2230560" y="1534320"/>
              <a:chExt cx="43560" cy="39600"/>
            </a:xfrm>
          </p:grpSpPr>
          <p:sp>
            <p:nvSpPr>
              <p:cNvPr id="1173" name="Google Shape;766;p45"/>
              <p:cNvSpPr/>
              <p:nvPr/>
            </p:nvSpPr>
            <p:spPr>
              <a:xfrm>
                <a:off x="2230560" y="1534320"/>
                <a:ext cx="29520" cy="22320"/>
              </a:xfrm>
              <a:custGeom>
                <a:avLst/>
                <a:gdLst/>
                <a:ahLst/>
                <a:rect l="l" t="t" r="r" b="b"/>
                <a:pathLst>
                  <a:path w="2286" h="1810">
                    <a:moveTo>
                      <a:pt x="2286" y="905"/>
                    </a:moveTo>
                    <a:lnTo>
                      <a:pt x="1857" y="476"/>
                    </a:lnTo>
                    <a:lnTo>
                      <a:pt x="0" y="0"/>
                    </a:lnTo>
                    <a:lnTo>
                      <a:pt x="95" y="834"/>
                    </a:lnTo>
                    <a:lnTo>
                      <a:pt x="952" y="1476"/>
                    </a:lnTo>
                    <a:lnTo>
                      <a:pt x="1952" y="1810"/>
                    </a:lnTo>
                    <a:close/>
                  </a:path>
                </a:pathLst>
              </a:custGeom>
              <a:solidFill>
                <a:srgbClr val="5f7d95"/>
              </a:solidFill>
              <a:ln w="0">
                <a:noFill/>
              </a:ln>
            </p:spPr>
            <p:style>
              <a:lnRef idx="0"/>
              <a:fillRef idx="0"/>
              <a:effectRef idx="0"/>
              <a:fontRef idx="minor"/>
            </p:style>
          </p:sp>
          <p:sp>
            <p:nvSpPr>
              <p:cNvPr id="1174" name="Google Shape;767;p45"/>
              <p:cNvSpPr/>
              <p:nvPr/>
            </p:nvSpPr>
            <p:spPr>
              <a:xfrm>
                <a:off x="2233440" y="1541880"/>
                <a:ext cx="40680" cy="32040"/>
              </a:xfrm>
              <a:custGeom>
                <a:avLst/>
                <a:gdLst/>
                <a:ahLst/>
                <a:rect l="l" t="t" r="r" b="b"/>
                <a:pathLst>
                  <a:path w="3139" h="2596">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w="0">
                <a:noFill/>
              </a:ln>
            </p:spPr>
            <p:style>
              <a:lnRef idx="0"/>
              <a:fillRef idx="0"/>
              <a:effectRef idx="0"/>
              <a:fontRef idx="minor"/>
            </p:style>
          </p:sp>
        </p:grpSp>
        <p:grpSp>
          <p:nvGrpSpPr>
            <p:cNvPr id="1175" name="Google Shape;768;p45"/>
            <p:cNvGrpSpPr/>
            <p:nvPr/>
          </p:nvGrpSpPr>
          <p:grpSpPr>
            <a:xfrm>
              <a:off x="2077920" y="981360"/>
              <a:ext cx="998280" cy="567000"/>
              <a:chOff x="2077920" y="981360"/>
              <a:chExt cx="998280" cy="567000"/>
            </a:xfrm>
          </p:grpSpPr>
          <p:sp>
            <p:nvSpPr>
              <p:cNvPr id="1176" name="Google Shape;769;p45"/>
              <p:cNvSpPr/>
              <p:nvPr/>
            </p:nvSpPr>
            <p:spPr>
              <a:xfrm>
                <a:off x="2170440" y="1463760"/>
                <a:ext cx="30960" cy="32040"/>
              </a:xfrm>
              <a:custGeom>
                <a:avLst/>
                <a:gdLst/>
                <a:ahLst/>
                <a:rect l="l" t="t" r="r" b="b"/>
                <a:pathLst>
                  <a:path w="2410" h="2607">
                    <a:moveTo>
                      <a:pt x="639" y="2410"/>
                    </a:moveTo>
                    <a:lnTo>
                      <a:pt x="1180" y="2607"/>
                    </a:lnTo>
                    <a:lnTo>
                      <a:pt x="2410" y="2017"/>
                    </a:lnTo>
                    <a:lnTo>
                      <a:pt x="2262" y="0"/>
                    </a:lnTo>
                    <a:lnTo>
                      <a:pt x="541" y="0"/>
                    </a:lnTo>
                    <a:lnTo>
                      <a:pt x="0" y="1771"/>
                    </a:lnTo>
                    <a:close/>
                  </a:path>
                </a:pathLst>
              </a:custGeom>
              <a:solidFill>
                <a:srgbClr val="5f7d95"/>
              </a:solidFill>
              <a:ln w="0">
                <a:noFill/>
              </a:ln>
            </p:spPr>
            <p:style>
              <a:lnRef idx="0"/>
              <a:fillRef idx="0"/>
              <a:effectRef idx="0"/>
              <a:fontRef idx="minor"/>
            </p:style>
          </p:sp>
          <p:grpSp>
            <p:nvGrpSpPr>
              <p:cNvPr id="1177" name="Google Shape;770;p45"/>
              <p:cNvGrpSpPr/>
              <p:nvPr/>
            </p:nvGrpSpPr>
            <p:grpSpPr>
              <a:xfrm>
                <a:off x="2077920" y="981360"/>
                <a:ext cx="998280" cy="567000"/>
                <a:chOff x="2077920" y="981360"/>
                <a:chExt cx="998280" cy="567000"/>
              </a:xfrm>
            </p:grpSpPr>
            <p:sp>
              <p:nvSpPr>
                <p:cNvPr id="1178" name="Google Shape;771;p45"/>
                <p:cNvSpPr/>
                <p:nvPr/>
              </p:nvSpPr>
              <p:spPr>
                <a:xfrm>
                  <a:off x="2077920" y="1248480"/>
                  <a:ext cx="804960" cy="253440"/>
                </a:xfrm>
                <a:custGeom>
                  <a:avLst/>
                  <a:gdLst/>
                  <a:ahLst/>
                  <a:rect l="l" t="t" r="r" b="b"/>
                  <a:pathLst>
                    <a:path w="61835" h="2040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w="0">
                  <a:noFill/>
                </a:ln>
              </p:spPr>
              <p:style>
                <a:lnRef idx="0"/>
                <a:fillRef idx="0"/>
                <a:effectRef idx="0"/>
                <a:fontRef idx="minor"/>
              </p:style>
            </p:sp>
            <p:sp>
              <p:nvSpPr>
                <p:cNvPr id="1179" name="Google Shape;772;p45"/>
                <p:cNvSpPr/>
                <p:nvPr/>
              </p:nvSpPr>
              <p:spPr>
                <a:xfrm>
                  <a:off x="2402640" y="1010520"/>
                  <a:ext cx="29880" cy="36360"/>
                </a:xfrm>
                <a:custGeom>
                  <a:avLst/>
                  <a:gdLst/>
                  <a:ahLst/>
                  <a:rect l="l" t="t" r="r" b="b"/>
                  <a:pathLst>
                    <a:path w="2324" h="2951">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w="0">
                  <a:noFill/>
                </a:ln>
              </p:spPr>
              <p:style>
                <a:lnRef idx="0"/>
                <a:fillRef idx="0"/>
                <a:effectRef idx="0"/>
                <a:fontRef idx="minor"/>
              </p:style>
            </p:sp>
            <p:sp>
              <p:nvSpPr>
                <p:cNvPr id="1180" name="Google Shape;773;p45"/>
                <p:cNvSpPr/>
                <p:nvPr/>
              </p:nvSpPr>
              <p:spPr>
                <a:xfrm>
                  <a:off x="2337480" y="981360"/>
                  <a:ext cx="60840" cy="51480"/>
                </a:xfrm>
                <a:custGeom>
                  <a:avLst/>
                  <a:gdLst/>
                  <a:ahLst/>
                  <a:rect l="l" t="t" r="r" b="b"/>
                  <a:pathLst>
                    <a:path w="4688" h="4164">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w="0">
                  <a:noFill/>
                </a:ln>
              </p:spPr>
              <p:style>
                <a:lnRef idx="0"/>
                <a:fillRef idx="0"/>
                <a:effectRef idx="0"/>
                <a:fontRef idx="minor"/>
              </p:style>
            </p:sp>
            <p:sp>
              <p:nvSpPr>
                <p:cNvPr id="1181" name="Google Shape;774;p45"/>
                <p:cNvSpPr/>
                <p:nvPr/>
              </p:nvSpPr>
              <p:spPr>
                <a:xfrm>
                  <a:off x="2203560" y="1102680"/>
                  <a:ext cx="67680" cy="122040"/>
                </a:xfrm>
                <a:custGeom>
                  <a:avLst/>
                  <a:gdLst/>
                  <a:ahLst/>
                  <a:rect l="l" t="t" r="r" b="b"/>
                  <a:pathLst>
                    <a:path w="5232" h="9856">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w="0">
                  <a:noFill/>
                </a:ln>
              </p:spPr>
              <p:style>
                <a:lnRef idx="0"/>
                <a:fillRef idx="0"/>
                <a:effectRef idx="0"/>
                <a:fontRef idx="minor"/>
              </p:style>
            </p:sp>
            <p:sp>
              <p:nvSpPr>
                <p:cNvPr id="1182" name="Google Shape;775;p45"/>
                <p:cNvSpPr/>
                <p:nvPr/>
              </p:nvSpPr>
              <p:spPr>
                <a:xfrm>
                  <a:off x="2085840" y="1042560"/>
                  <a:ext cx="990360" cy="505800"/>
                </a:xfrm>
                <a:custGeom>
                  <a:avLst/>
                  <a:gdLst/>
                  <a:ahLst/>
                  <a:rect l="l" t="t" r="r" b="b"/>
                  <a:pathLst>
                    <a:path w="76079" h="40698">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w="0">
                  <a:noFill/>
                </a:ln>
              </p:spPr>
              <p:style>
                <a:lnRef idx="0"/>
                <a:fillRef idx="0"/>
                <a:effectRef idx="0"/>
                <a:fontRef idx="minor"/>
              </p:style>
            </p:sp>
            <p:sp>
              <p:nvSpPr>
                <p:cNvPr id="1183" name="Google Shape;776;p45"/>
                <p:cNvSpPr/>
                <p:nvPr/>
              </p:nvSpPr>
              <p:spPr>
                <a:xfrm>
                  <a:off x="2878560" y="1354680"/>
                  <a:ext cx="48600" cy="103320"/>
                </a:xfrm>
                <a:custGeom>
                  <a:avLst/>
                  <a:gdLst/>
                  <a:ahLst/>
                  <a:rect l="l" t="t" r="r" b="b"/>
                  <a:pathLst>
                    <a:path w="3767" h="835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w="0">
                  <a:noFill/>
                </a:ln>
              </p:spPr>
              <p:style>
                <a:lnRef idx="0"/>
                <a:fillRef idx="0"/>
                <a:effectRef idx="0"/>
                <a:fontRef idx="minor"/>
              </p:style>
            </p:sp>
          </p:grpSp>
        </p:grpSp>
        <p:grpSp>
          <p:nvGrpSpPr>
            <p:cNvPr id="1184" name="Google Shape;777;p45"/>
            <p:cNvGrpSpPr/>
            <p:nvPr/>
          </p:nvGrpSpPr>
          <p:grpSpPr>
            <a:xfrm>
              <a:off x="2057040" y="1540800"/>
              <a:ext cx="48600" cy="51480"/>
              <a:chOff x="2057040" y="1540800"/>
              <a:chExt cx="48600" cy="51480"/>
            </a:xfrm>
          </p:grpSpPr>
          <p:sp>
            <p:nvSpPr>
              <p:cNvPr id="1185" name="Google Shape;778;p45"/>
              <p:cNvSpPr/>
              <p:nvPr/>
            </p:nvSpPr>
            <p:spPr>
              <a:xfrm>
                <a:off x="2057040" y="1540800"/>
                <a:ext cx="48600" cy="25200"/>
              </a:xfrm>
              <a:custGeom>
                <a:avLst/>
                <a:gdLst/>
                <a:ahLst/>
                <a:rect l="l" t="t" r="r" b="b"/>
                <a:pathLst>
                  <a:path w="3762" h="2048">
                    <a:moveTo>
                      <a:pt x="190" y="2048"/>
                    </a:moveTo>
                    <a:lnTo>
                      <a:pt x="0" y="1762"/>
                    </a:lnTo>
                    <a:lnTo>
                      <a:pt x="309" y="1048"/>
                    </a:lnTo>
                    <a:lnTo>
                      <a:pt x="3762" y="0"/>
                    </a:lnTo>
                    <a:lnTo>
                      <a:pt x="3714" y="1072"/>
                    </a:lnTo>
                    <a:lnTo>
                      <a:pt x="2929" y="1143"/>
                    </a:lnTo>
                    <a:lnTo>
                      <a:pt x="2167" y="1000"/>
                    </a:lnTo>
                    <a:close/>
                  </a:path>
                </a:pathLst>
              </a:custGeom>
              <a:solidFill>
                <a:srgbClr val="5f7d95"/>
              </a:solidFill>
              <a:ln w="0">
                <a:noFill/>
              </a:ln>
            </p:spPr>
            <p:style>
              <a:lnRef idx="0"/>
              <a:fillRef idx="0"/>
              <a:effectRef idx="0"/>
              <a:fontRef idx="minor"/>
            </p:style>
          </p:sp>
          <p:sp>
            <p:nvSpPr>
              <p:cNvPr id="1186" name="Google Shape;779;p45"/>
              <p:cNvSpPr/>
              <p:nvPr/>
            </p:nvSpPr>
            <p:spPr>
              <a:xfrm>
                <a:off x="2058480" y="1545120"/>
                <a:ext cx="45000" cy="47160"/>
              </a:xfrm>
              <a:custGeom>
                <a:avLst/>
                <a:gdLst/>
                <a:ahLst/>
                <a:rect l="l" t="t" r="r" b="b"/>
                <a:pathLst>
                  <a:path w="3474" h="3809">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w="0">
                <a:noFill/>
              </a:ln>
            </p:spPr>
            <p:style>
              <a:lnRef idx="0"/>
              <a:fillRef idx="0"/>
              <a:effectRef idx="0"/>
              <a:fontRef idx="minor"/>
            </p:style>
          </p:sp>
        </p:grpSp>
        <p:grpSp>
          <p:nvGrpSpPr>
            <p:cNvPr id="1187" name="Google Shape;780;p45"/>
            <p:cNvGrpSpPr/>
            <p:nvPr/>
          </p:nvGrpSpPr>
          <p:grpSpPr>
            <a:xfrm>
              <a:off x="1955520" y="1497600"/>
              <a:ext cx="90000" cy="92880"/>
              <a:chOff x="1955520" y="1497600"/>
              <a:chExt cx="90000" cy="92880"/>
            </a:xfrm>
          </p:grpSpPr>
          <p:sp>
            <p:nvSpPr>
              <p:cNvPr id="1188" name="Google Shape;781;p45"/>
              <p:cNvSpPr/>
              <p:nvPr/>
            </p:nvSpPr>
            <p:spPr>
              <a:xfrm>
                <a:off x="1955520" y="1497600"/>
                <a:ext cx="56520" cy="31680"/>
              </a:xfrm>
              <a:custGeom>
                <a:avLst/>
                <a:gdLst/>
                <a:ahLst/>
                <a:rect l="l" t="t" r="r" b="b"/>
                <a:pathLst>
                  <a:path w="4358" h="2572">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w="0">
                <a:noFill/>
              </a:ln>
            </p:spPr>
            <p:style>
              <a:lnRef idx="0"/>
              <a:fillRef idx="0"/>
              <a:effectRef idx="0"/>
              <a:fontRef idx="minor"/>
            </p:style>
          </p:sp>
          <p:sp>
            <p:nvSpPr>
              <p:cNvPr id="1189" name="Google Shape;782;p45"/>
              <p:cNvSpPr/>
              <p:nvPr/>
            </p:nvSpPr>
            <p:spPr>
              <a:xfrm>
                <a:off x="1972080" y="1551600"/>
                <a:ext cx="1080" cy="1440"/>
              </a:xfrm>
              <a:custGeom>
                <a:avLst/>
                <a:gdLst/>
                <a:ahLst/>
                <a:rect l="l" t="t" r="r" b="b"/>
                <a:pathLst>
                  <a:path w="105" h="148">
                    <a:moveTo>
                      <a:pt x="42" y="1"/>
                    </a:moveTo>
                    <a:lnTo>
                      <a:pt x="21" y="43"/>
                    </a:lnTo>
                    <a:lnTo>
                      <a:pt x="0" y="84"/>
                    </a:lnTo>
                    <a:lnTo>
                      <a:pt x="0" y="147"/>
                    </a:lnTo>
                    <a:lnTo>
                      <a:pt x="21" y="147"/>
                    </a:lnTo>
                    <a:lnTo>
                      <a:pt x="42" y="105"/>
                    </a:lnTo>
                    <a:lnTo>
                      <a:pt x="105" y="22"/>
                    </a:lnTo>
                    <a:lnTo>
                      <a:pt x="42" y="1"/>
                    </a:lnTo>
                    <a:close/>
                  </a:path>
                </a:pathLst>
              </a:custGeom>
              <a:solidFill>
                <a:srgbClr val="5f7d95"/>
              </a:solidFill>
              <a:ln w="0">
                <a:noFill/>
              </a:ln>
            </p:spPr>
            <p:style>
              <a:lnRef idx="0"/>
              <a:fillRef idx="0"/>
              <a:effectRef idx="0"/>
              <a:fontRef idx="minor"/>
            </p:style>
          </p:sp>
          <p:sp>
            <p:nvSpPr>
              <p:cNvPr id="1190" name="Google Shape;783;p45"/>
              <p:cNvSpPr/>
              <p:nvPr/>
            </p:nvSpPr>
            <p:spPr>
              <a:xfrm>
                <a:off x="1971360" y="1551960"/>
                <a:ext cx="11520" cy="20520"/>
              </a:xfrm>
              <a:custGeom>
                <a:avLst/>
                <a:gdLst/>
                <a:ahLst/>
                <a:rect l="l" t="t" r="r" b="b"/>
                <a:pathLst>
                  <a:path w="901" h="1675">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w="0">
                <a:noFill/>
              </a:ln>
            </p:spPr>
            <p:style>
              <a:lnRef idx="0"/>
              <a:fillRef idx="0"/>
              <a:effectRef idx="0"/>
              <a:fontRef idx="minor"/>
            </p:style>
          </p:sp>
          <p:sp>
            <p:nvSpPr>
              <p:cNvPr id="1191" name="Google Shape;784;p45"/>
              <p:cNvSpPr/>
              <p:nvPr/>
            </p:nvSpPr>
            <p:spPr>
              <a:xfrm>
                <a:off x="1984680" y="1536480"/>
                <a:ext cx="2880" cy="1800"/>
              </a:xfrm>
              <a:custGeom>
                <a:avLst/>
                <a:gdLst/>
                <a:ahLst/>
                <a:rect l="l" t="t" r="r" b="b"/>
                <a:pathLst>
                  <a:path w="252" h="168">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w="0">
                <a:noFill/>
              </a:ln>
            </p:spPr>
            <p:style>
              <a:lnRef idx="0"/>
              <a:fillRef idx="0"/>
              <a:effectRef idx="0"/>
              <a:fontRef idx="minor"/>
            </p:style>
          </p:sp>
          <p:sp>
            <p:nvSpPr>
              <p:cNvPr id="1192" name="Google Shape;785;p45"/>
              <p:cNvSpPr/>
              <p:nvPr/>
            </p:nvSpPr>
            <p:spPr>
              <a:xfrm>
                <a:off x="1991160" y="1541520"/>
                <a:ext cx="360" cy="360"/>
              </a:xfrm>
              <a:custGeom>
                <a:avLst/>
                <a:gdLst/>
                <a:ahLst/>
                <a:rect l="l" t="t" r="r" b="b"/>
                <a:pathLst>
                  <a:path w="63" h="64">
                    <a:moveTo>
                      <a:pt x="42" y="1"/>
                    </a:moveTo>
                    <a:lnTo>
                      <a:pt x="0" y="22"/>
                    </a:lnTo>
                    <a:lnTo>
                      <a:pt x="63" y="63"/>
                    </a:lnTo>
                    <a:lnTo>
                      <a:pt x="42" y="1"/>
                    </a:lnTo>
                    <a:close/>
                  </a:path>
                </a:pathLst>
              </a:custGeom>
              <a:solidFill>
                <a:srgbClr val="5f7d95"/>
              </a:solidFill>
              <a:ln w="0">
                <a:noFill/>
              </a:ln>
            </p:spPr>
            <p:style>
              <a:lnRef idx="0"/>
              <a:fillRef idx="0"/>
              <a:effectRef idx="0"/>
              <a:fontRef idx="minor"/>
            </p:style>
          </p:sp>
          <p:sp>
            <p:nvSpPr>
              <p:cNvPr id="1193" name="Google Shape;786;p45"/>
              <p:cNvSpPr/>
              <p:nvPr/>
            </p:nvSpPr>
            <p:spPr>
              <a:xfrm>
                <a:off x="1960200" y="1500120"/>
                <a:ext cx="85320" cy="90360"/>
              </a:xfrm>
              <a:custGeom>
                <a:avLst/>
                <a:gdLst/>
                <a:ahLst/>
                <a:rect l="l" t="t" r="r" b="b"/>
                <a:pathLst>
                  <a:path w="6571" h="7304">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w="0">
                <a:noFill/>
              </a:ln>
            </p:spPr>
            <p:style>
              <a:lnRef idx="0"/>
              <a:fillRef idx="0"/>
              <a:effectRef idx="0"/>
              <a:fontRef idx="minor"/>
            </p:style>
          </p:sp>
        </p:grpSp>
        <p:grpSp>
          <p:nvGrpSpPr>
            <p:cNvPr id="1194" name="Google Shape;787;p45"/>
            <p:cNvGrpSpPr/>
            <p:nvPr/>
          </p:nvGrpSpPr>
          <p:grpSpPr>
            <a:xfrm>
              <a:off x="1947600" y="1488240"/>
              <a:ext cx="43920" cy="25560"/>
              <a:chOff x="1947600" y="1488240"/>
              <a:chExt cx="43920" cy="25560"/>
            </a:xfrm>
          </p:grpSpPr>
          <p:sp>
            <p:nvSpPr>
              <p:cNvPr id="1195" name="Google Shape;788;p45"/>
              <p:cNvSpPr/>
              <p:nvPr/>
            </p:nvSpPr>
            <p:spPr>
              <a:xfrm>
                <a:off x="1953720" y="1493280"/>
                <a:ext cx="33480" cy="18000"/>
              </a:xfrm>
              <a:custGeom>
                <a:avLst/>
                <a:gdLst/>
                <a:ahLst/>
                <a:rect l="l" t="t" r="r" b="b"/>
                <a:pathLst>
                  <a:path w="2596" h="146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w="0">
                <a:noFill/>
              </a:ln>
            </p:spPr>
            <p:style>
              <a:lnRef idx="0"/>
              <a:fillRef idx="0"/>
              <a:effectRef idx="0"/>
              <a:fontRef idx="minor"/>
            </p:style>
          </p:sp>
          <p:sp>
            <p:nvSpPr>
              <p:cNvPr id="1196" name="Google Shape;789;p45"/>
              <p:cNvSpPr/>
              <p:nvPr/>
            </p:nvSpPr>
            <p:spPr>
              <a:xfrm>
                <a:off x="1947600" y="1488240"/>
                <a:ext cx="43920" cy="25560"/>
              </a:xfrm>
              <a:custGeom>
                <a:avLst/>
                <a:gdLst/>
                <a:ahLst/>
                <a:rect l="l" t="t" r="r" b="b"/>
                <a:pathLst>
                  <a:path w="3405" h="2072">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w="0">
                <a:noFill/>
              </a:ln>
            </p:spPr>
            <p:style>
              <a:lnRef idx="0"/>
              <a:fillRef idx="0"/>
              <a:effectRef idx="0"/>
              <a:fontRef idx="minor"/>
            </p:style>
          </p:sp>
        </p:grpSp>
        <p:grpSp>
          <p:nvGrpSpPr>
            <p:cNvPr id="1197" name="Google Shape;790;p45"/>
            <p:cNvGrpSpPr/>
            <p:nvPr/>
          </p:nvGrpSpPr>
          <p:grpSpPr>
            <a:xfrm>
              <a:off x="1883520" y="1463400"/>
              <a:ext cx="89280" cy="83880"/>
              <a:chOff x="1883520" y="1463400"/>
              <a:chExt cx="89280" cy="83880"/>
            </a:xfrm>
          </p:grpSpPr>
          <p:sp>
            <p:nvSpPr>
              <p:cNvPr id="1198" name="Google Shape;791;p45"/>
              <p:cNvSpPr/>
              <p:nvPr/>
            </p:nvSpPr>
            <p:spPr>
              <a:xfrm>
                <a:off x="1883520" y="1463760"/>
                <a:ext cx="85320" cy="77760"/>
              </a:xfrm>
              <a:custGeom>
                <a:avLst/>
                <a:gdLst/>
                <a:ahLst/>
                <a:rect l="l" t="t" r="r" b="b"/>
                <a:pathLst>
                  <a:path w="6592" h="6278">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w="0">
                <a:noFill/>
              </a:ln>
            </p:spPr>
            <p:style>
              <a:lnRef idx="0"/>
              <a:fillRef idx="0"/>
              <a:effectRef idx="0"/>
              <a:fontRef idx="minor"/>
            </p:style>
          </p:sp>
          <p:sp>
            <p:nvSpPr>
              <p:cNvPr id="1199" name="Google Shape;792;p45"/>
              <p:cNvSpPr/>
              <p:nvPr/>
            </p:nvSpPr>
            <p:spPr>
              <a:xfrm>
                <a:off x="1899720" y="1525680"/>
                <a:ext cx="36720" cy="21600"/>
              </a:xfrm>
              <a:custGeom>
                <a:avLst/>
                <a:gdLst/>
                <a:ahLst/>
                <a:rect l="l" t="t" r="r" b="b"/>
                <a:pathLst>
                  <a:path w="2834" h="1762">
                    <a:moveTo>
                      <a:pt x="571" y="595"/>
                    </a:moveTo>
                    <a:lnTo>
                      <a:pt x="0" y="1119"/>
                    </a:lnTo>
                    <a:lnTo>
                      <a:pt x="1833" y="1762"/>
                    </a:lnTo>
                    <a:lnTo>
                      <a:pt x="2714" y="1476"/>
                    </a:lnTo>
                    <a:lnTo>
                      <a:pt x="2834" y="1071"/>
                    </a:lnTo>
                    <a:lnTo>
                      <a:pt x="1833" y="0"/>
                    </a:lnTo>
                    <a:close/>
                  </a:path>
                </a:pathLst>
              </a:custGeom>
              <a:solidFill>
                <a:srgbClr val="5f7d95"/>
              </a:solidFill>
              <a:ln w="0">
                <a:noFill/>
              </a:ln>
            </p:spPr>
            <p:style>
              <a:lnRef idx="0"/>
              <a:fillRef idx="0"/>
              <a:effectRef idx="0"/>
              <a:fontRef idx="minor"/>
            </p:style>
          </p:sp>
          <p:sp>
            <p:nvSpPr>
              <p:cNvPr id="1200" name="Google Shape;793;p45"/>
              <p:cNvSpPr/>
              <p:nvPr/>
            </p:nvSpPr>
            <p:spPr>
              <a:xfrm>
                <a:off x="1931760" y="1463400"/>
                <a:ext cx="41040" cy="44280"/>
              </a:xfrm>
              <a:custGeom>
                <a:avLst/>
                <a:gdLst/>
                <a:ahLst/>
                <a:rect l="l" t="t" r="r" b="b"/>
                <a:pathLst>
                  <a:path w="3190" h="3596">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w="0">
                <a:noFill/>
              </a:ln>
            </p:spPr>
            <p:style>
              <a:lnRef idx="0"/>
              <a:fillRef idx="0"/>
              <a:effectRef idx="0"/>
              <a:fontRef idx="minor"/>
            </p:style>
          </p:sp>
        </p:grpSp>
        <p:grpSp>
          <p:nvGrpSpPr>
            <p:cNvPr id="1201" name="Google Shape;794;p45"/>
            <p:cNvGrpSpPr/>
            <p:nvPr/>
          </p:nvGrpSpPr>
          <p:grpSpPr>
            <a:xfrm>
              <a:off x="1849320" y="1539720"/>
              <a:ext cx="31680" cy="48960"/>
              <a:chOff x="1849320" y="1539720"/>
              <a:chExt cx="31680" cy="48960"/>
            </a:xfrm>
          </p:grpSpPr>
          <p:sp>
            <p:nvSpPr>
              <p:cNvPr id="1202" name="Google Shape;795;p45"/>
              <p:cNvSpPr/>
              <p:nvPr/>
            </p:nvSpPr>
            <p:spPr>
              <a:xfrm rot="192000">
                <a:off x="1850400" y="1543680"/>
                <a:ext cx="22680" cy="44280"/>
              </a:xfrm>
              <a:custGeom>
                <a:avLst/>
                <a:gdLst/>
                <a:ahLst/>
                <a:rect l="l" t="t" r="r" b="b"/>
                <a:pathLst>
                  <a:path w="1780" h="3579">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w="0">
                <a:noFill/>
              </a:ln>
            </p:spPr>
            <p:style>
              <a:lnRef idx="0"/>
              <a:fillRef idx="0"/>
              <a:effectRef idx="0"/>
              <a:fontRef idx="minor"/>
            </p:style>
          </p:sp>
          <p:sp>
            <p:nvSpPr>
              <p:cNvPr id="1203" name="Google Shape;796;p45"/>
              <p:cNvSpPr/>
              <p:nvPr/>
            </p:nvSpPr>
            <p:spPr>
              <a:xfrm>
                <a:off x="1859400" y="1539720"/>
                <a:ext cx="21600" cy="46080"/>
              </a:xfrm>
              <a:custGeom>
                <a:avLst/>
                <a:gdLst/>
                <a:ahLst/>
                <a:rect l="l" t="t" r="r" b="b"/>
                <a:pathLst>
                  <a:path w="1691" h="3738">
                    <a:moveTo>
                      <a:pt x="453" y="0"/>
                    </a:moveTo>
                    <a:lnTo>
                      <a:pt x="0" y="547"/>
                    </a:lnTo>
                    <a:lnTo>
                      <a:pt x="0" y="3429"/>
                    </a:lnTo>
                    <a:lnTo>
                      <a:pt x="429" y="3738"/>
                    </a:lnTo>
                    <a:lnTo>
                      <a:pt x="1691" y="2714"/>
                    </a:lnTo>
                    <a:lnTo>
                      <a:pt x="1691" y="500"/>
                    </a:lnTo>
                    <a:close/>
                  </a:path>
                </a:pathLst>
              </a:custGeom>
              <a:solidFill>
                <a:srgbClr val="5f7d95"/>
              </a:solidFill>
              <a:ln w="0">
                <a:noFill/>
              </a:ln>
            </p:spPr>
            <p:style>
              <a:lnRef idx="0"/>
              <a:fillRef idx="0"/>
              <a:effectRef idx="0"/>
              <a:fontRef idx="minor"/>
            </p:style>
          </p:sp>
        </p:grpSp>
        <p:grpSp>
          <p:nvGrpSpPr>
            <p:cNvPr id="1204" name="Google Shape;797;p45"/>
            <p:cNvGrpSpPr/>
            <p:nvPr/>
          </p:nvGrpSpPr>
          <p:grpSpPr>
            <a:xfrm>
              <a:off x="2028960" y="1240560"/>
              <a:ext cx="81000" cy="130680"/>
              <a:chOff x="2028960" y="1240560"/>
              <a:chExt cx="81000" cy="130680"/>
            </a:xfrm>
          </p:grpSpPr>
          <p:sp>
            <p:nvSpPr>
              <p:cNvPr id="1205" name="Google Shape;798;p45"/>
              <p:cNvSpPr/>
              <p:nvPr/>
            </p:nvSpPr>
            <p:spPr>
              <a:xfrm>
                <a:off x="2028960" y="1240560"/>
                <a:ext cx="52200" cy="61560"/>
              </a:xfrm>
              <a:custGeom>
                <a:avLst/>
                <a:gdLst/>
                <a:ahLst/>
                <a:rect l="l" t="t" r="r" b="b"/>
                <a:pathLst>
                  <a:path w="4033" h="4968">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w="0">
                <a:noFill/>
              </a:ln>
            </p:spPr>
            <p:style>
              <a:lnRef idx="0"/>
              <a:fillRef idx="0"/>
              <a:effectRef idx="0"/>
              <a:fontRef idx="minor"/>
            </p:style>
          </p:sp>
          <p:sp>
            <p:nvSpPr>
              <p:cNvPr id="1206" name="Google Shape;799;p45"/>
              <p:cNvSpPr/>
              <p:nvPr/>
            </p:nvSpPr>
            <p:spPr>
              <a:xfrm>
                <a:off x="2035800" y="1243440"/>
                <a:ext cx="74160" cy="127800"/>
              </a:xfrm>
              <a:custGeom>
                <a:avLst/>
                <a:gdLst/>
                <a:ahLst/>
                <a:rect l="l" t="t" r="r" b="b"/>
                <a:pathLst>
                  <a:path w="5713" h="10295">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w="0">
                <a:noFill/>
              </a:ln>
            </p:spPr>
            <p:style>
              <a:lnRef idx="0"/>
              <a:fillRef idx="0"/>
              <a:effectRef idx="0"/>
              <a:fontRef idx="minor"/>
            </p:style>
          </p:sp>
        </p:grpSp>
        <p:grpSp>
          <p:nvGrpSpPr>
            <p:cNvPr id="1207" name="Google Shape;800;p45"/>
            <p:cNvGrpSpPr/>
            <p:nvPr/>
          </p:nvGrpSpPr>
          <p:grpSpPr>
            <a:xfrm>
              <a:off x="722160" y="1068120"/>
              <a:ext cx="729360" cy="610560"/>
              <a:chOff x="722160" y="1068120"/>
              <a:chExt cx="729360" cy="610560"/>
            </a:xfrm>
          </p:grpSpPr>
          <p:sp>
            <p:nvSpPr>
              <p:cNvPr id="1208" name="Google Shape;801;p45"/>
              <p:cNvSpPr/>
              <p:nvPr/>
            </p:nvSpPr>
            <p:spPr>
              <a:xfrm>
                <a:off x="1062360" y="1428480"/>
                <a:ext cx="389160" cy="246960"/>
              </a:xfrm>
              <a:custGeom>
                <a:avLst/>
                <a:gdLst/>
                <a:ahLst/>
                <a:rect l="l" t="t" r="r" b="b"/>
                <a:pathLst>
                  <a:path w="29915" h="19889">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w="0">
                <a:noFill/>
              </a:ln>
            </p:spPr>
            <p:style>
              <a:lnRef idx="0"/>
              <a:fillRef idx="0"/>
              <a:effectRef idx="0"/>
              <a:fontRef idx="minor"/>
            </p:style>
          </p:sp>
          <p:grpSp>
            <p:nvGrpSpPr>
              <p:cNvPr id="1209" name="Google Shape;802;p45"/>
              <p:cNvGrpSpPr/>
              <p:nvPr/>
            </p:nvGrpSpPr>
            <p:grpSpPr>
              <a:xfrm>
                <a:off x="722160" y="1068120"/>
                <a:ext cx="728280" cy="610560"/>
                <a:chOff x="722160" y="1068120"/>
                <a:chExt cx="728280" cy="610560"/>
              </a:xfrm>
            </p:grpSpPr>
            <p:sp>
              <p:nvSpPr>
                <p:cNvPr id="1210" name="Google Shape;803;p45"/>
                <p:cNvSpPr/>
                <p:nvPr/>
              </p:nvSpPr>
              <p:spPr>
                <a:xfrm>
                  <a:off x="722160" y="1068120"/>
                  <a:ext cx="360360" cy="295200"/>
                </a:xfrm>
                <a:custGeom>
                  <a:avLst/>
                  <a:gdLst/>
                  <a:ahLst/>
                  <a:rect l="l" t="t" r="r" b="b"/>
                  <a:pathLst>
                    <a:path w="27704" h="2377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w="0">
                  <a:noFill/>
                </a:ln>
              </p:spPr>
              <p:style>
                <a:lnRef idx="0"/>
                <a:fillRef idx="0"/>
                <a:effectRef idx="0"/>
                <a:fontRef idx="minor"/>
              </p:style>
            </p:sp>
            <p:sp>
              <p:nvSpPr>
                <p:cNvPr id="1211" name="Google Shape;804;p45"/>
                <p:cNvSpPr/>
                <p:nvPr/>
              </p:nvSpPr>
              <p:spPr>
                <a:xfrm>
                  <a:off x="1025640" y="1439640"/>
                  <a:ext cx="424800" cy="239040"/>
                </a:xfrm>
                <a:custGeom>
                  <a:avLst/>
                  <a:gdLst/>
                  <a:ahLst/>
                  <a:rect l="l" t="t" r="r" b="b"/>
                  <a:pathLst>
                    <a:path w="32642" h="19251">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w="0">
                  <a:noFill/>
                </a:ln>
              </p:spPr>
              <p:style>
                <a:lnRef idx="0"/>
                <a:fillRef idx="0"/>
                <a:effectRef idx="0"/>
                <a:fontRef idx="minor"/>
              </p:style>
            </p:sp>
          </p:grpSp>
        </p:grpSp>
        <p:grpSp>
          <p:nvGrpSpPr>
            <p:cNvPr id="1212" name="Google Shape;805;p45"/>
            <p:cNvGrpSpPr/>
            <p:nvPr/>
          </p:nvGrpSpPr>
          <p:grpSpPr>
            <a:xfrm>
              <a:off x="1351440" y="1821960"/>
              <a:ext cx="308880" cy="306000"/>
              <a:chOff x="1351440" y="1821960"/>
              <a:chExt cx="308880" cy="306000"/>
            </a:xfrm>
          </p:grpSpPr>
          <p:sp>
            <p:nvSpPr>
              <p:cNvPr id="1213" name="Google Shape;806;p45"/>
              <p:cNvSpPr/>
              <p:nvPr/>
            </p:nvSpPr>
            <p:spPr>
              <a:xfrm>
                <a:off x="1351440" y="1821960"/>
                <a:ext cx="197640" cy="306000"/>
              </a:xfrm>
              <a:custGeom>
                <a:avLst/>
                <a:gdLst/>
                <a:ahLst/>
                <a:rect l="l" t="t" r="r" b="b"/>
                <a:pathLst>
                  <a:path w="15193" h="2465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w="0">
                <a:noFill/>
              </a:ln>
            </p:spPr>
            <p:style>
              <a:lnRef idx="0"/>
              <a:fillRef idx="0"/>
              <a:effectRef idx="0"/>
              <a:fontRef idx="minor"/>
            </p:style>
          </p:sp>
          <p:sp>
            <p:nvSpPr>
              <p:cNvPr id="1214" name="Google Shape;807;p45"/>
              <p:cNvSpPr/>
              <p:nvPr/>
            </p:nvSpPr>
            <p:spPr>
              <a:xfrm>
                <a:off x="1365480" y="1829520"/>
                <a:ext cx="294840" cy="293040"/>
              </a:xfrm>
              <a:custGeom>
                <a:avLst/>
                <a:gdLst/>
                <a:ahLst/>
                <a:rect l="l" t="t" r="r" b="b"/>
                <a:pathLst>
                  <a:path w="22682" h="2360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w="0">
                <a:noFill/>
              </a:ln>
            </p:spPr>
            <p:style>
              <a:lnRef idx="0"/>
              <a:fillRef idx="0"/>
              <a:effectRef idx="0"/>
              <a:fontRef idx="minor"/>
            </p:style>
          </p:sp>
        </p:grpSp>
        <p:grpSp>
          <p:nvGrpSpPr>
            <p:cNvPr id="1215" name="Google Shape;808;p45"/>
            <p:cNvGrpSpPr/>
            <p:nvPr/>
          </p:nvGrpSpPr>
          <p:grpSpPr>
            <a:xfrm>
              <a:off x="1390320" y="1956600"/>
              <a:ext cx="95040" cy="378000"/>
              <a:chOff x="1390320" y="1956600"/>
              <a:chExt cx="95040" cy="378000"/>
            </a:xfrm>
          </p:grpSpPr>
          <p:sp>
            <p:nvSpPr>
              <p:cNvPr id="1216" name="Google Shape;809;p45"/>
              <p:cNvSpPr/>
              <p:nvPr/>
            </p:nvSpPr>
            <p:spPr>
              <a:xfrm>
                <a:off x="1400040" y="1956600"/>
                <a:ext cx="85320" cy="349560"/>
              </a:xfrm>
              <a:custGeom>
                <a:avLst/>
                <a:gdLst/>
                <a:ahLst/>
                <a:rect l="l" t="t" r="r" b="b"/>
                <a:pathLst>
                  <a:path w="6588" h="28155">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w="0">
                <a:noFill/>
              </a:ln>
            </p:spPr>
            <p:style>
              <a:lnRef idx="0"/>
              <a:fillRef idx="0"/>
              <a:effectRef idx="0"/>
              <a:fontRef idx="minor"/>
            </p:style>
          </p:sp>
          <p:sp>
            <p:nvSpPr>
              <p:cNvPr id="1217" name="Google Shape;810;p45"/>
              <p:cNvSpPr/>
              <p:nvPr/>
            </p:nvSpPr>
            <p:spPr>
              <a:xfrm>
                <a:off x="1390320" y="1999440"/>
                <a:ext cx="70920" cy="335160"/>
              </a:xfrm>
              <a:custGeom>
                <a:avLst/>
                <a:gdLst/>
                <a:ahLst/>
                <a:rect l="l" t="t" r="r" b="b"/>
                <a:pathLst>
                  <a:path w="5483" h="26992">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w="0">
                <a:noFill/>
              </a:ln>
            </p:spPr>
            <p:style>
              <a:lnRef idx="0"/>
              <a:fillRef idx="0"/>
              <a:effectRef idx="0"/>
              <a:fontRef idx="minor"/>
            </p:style>
          </p:sp>
        </p:grpSp>
        <p:grpSp>
          <p:nvGrpSpPr>
            <p:cNvPr id="1218" name="Google Shape;811;p45"/>
            <p:cNvGrpSpPr/>
            <p:nvPr/>
          </p:nvGrpSpPr>
          <p:grpSpPr>
            <a:xfrm>
              <a:off x="2035080" y="2025360"/>
              <a:ext cx="122400" cy="102240"/>
              <a:chOff x="2035080" y="2025360"/>
              <a:chExt cx="122400" cy="102240"/>
            </a:xfrm>
          </p:grpSpPr>
          <p:sp>
            <p:nvSpPr>
              <p:cNvPr id="1219" name="Google Shape;812;p45"/>
              <p:cNvSpPr/>
              <p:nvPr/>
            </p:nvSpPr>
            <p:spPr>
              <a:xfrm>
                <a:off x="2039040" y="2025360"/>
                <a:ext cx="118440" cy="84240"/>
              </a:xfrm>
              <a:custGeom>
                <a:avLst/>
                <a:gdLst/>
                <a:ahLst/>
                <a:rect l="l" t="t" r="r" b="b"/>
                <a:pathLst>
                  <a:path w="9137" h="6800">
                    <a:moveTo>
                      <a:pt x="0" y="4356"/>
                    </a:moveTo>
                    <a:lnTo>
                      <a:pt x="1381" y="1594"/>
                    </a:lnTo>
                    <a:lnTo>
                      <a:pt x="7012" y="0"/>
                    </a:lnTo>
                    <a:lnTo>
                      <a:pt x="9137" y="532"/>
                    </a:lnTo>
                    <a:lnTo>
                      <a:pt x="8500" y="2444"/>
                    </a:lnTo>
                    <a:lnTo>
                      <a:pt x="6906" y="5206"/>
                    </a:lnTo>
                    <a:lnTo>
                      <a:pt x="3719" y="6800"/>
                    </a:lnTo>
                    <a:close/>
                  </a:path>
                </a:pathLst>
              </a:custGeom>
              <a:solidFill>
                <a:srgbClr val="5f7d95"/>
              </a:solidFill>
              <a:ln w="0">
                <a:noFill/>
              </a:ln>
            </p:spPr>
            <p:style>
              <a:lnRef idx="0"/>
              <a:fillRef idx="0"/>
              <a:effectRef idx="0"/>
              <a:fontRef idx="minor"/>
            </p:style>
          </p:sp>
          <p:sp>
            <p:nvSpPr>
              <p:cNvPr id="1220" name="Google Shape;813;p45"/>
              <p:cNvSpPr/>
              <p:nvPr/>
            </p:nvSpPr>
            <p:spPr>
              <a:xfrm>
                <a:off x="2035080" y="2028960"/>
                <a:ext cx="119160" cy="98640"/>
              </a:xfrm>
              <a:custGeom>
                <a:avLst/>
                <a:gdLst/>
                <a:ahLst/>
                <a:rect l="l" t="t" r="r" b="b"/>
                <a:pathLst>
                  <a:path w="9166" h="7973">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w="0">
                <a:noFill/>
              </a:ln>
            </p:spPr>
            <p:style>
              <a:lnRef idx="0"/>
              <a:fillRef idx="0"/>
              <a:effectRef idx="0"/>
              <a:fontRef idx="minor"/>
            </p:style>
          </p:sp>
        </p:grpSp>
        <p:sp>
          <p:nvSpPr>
            <p:cNvPr id="1221" name="Google Shape;814;p45"/>
            <p:cNvSpPr/>
            <p:nvPr/>
          </p:nvSpPr>
          <p:spPr>
            <a:xfrm>
              <a:off x="1419480" y="1730520"/>
              <a:ext cx="20160" cy="5760"/>
            </a:xfrm>
            <a:custGeom>
              <a:avLst/>
              <a:gdLst/>
              <a:ahLst/>
              <a:rect l="l" t="t" r="r" b="b"/>
              <a:pathLst>
                <a:path w="1570" h="482">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w="0">
              <a:noFill/>
            </a:ln>
          </p:spPr>
          <p:style>
            <a:lnRef idx="0"/>
            <a:fillRef idx="0"/>
            <a:effectRef idx="0"/>
            <a:fontRef idx="minor"/>
          </p:style>
        </p:sp>
        <p:sp>
          <p:nvSpPr>
            <p:cNvPr id="1222" name="Google Shape;815;p45"/>
            <p:cNvSpPr/>
            <p:nvPr/>
          </p:nvSpPr>
          <p:spPr>
            <a:xfrm>
              <a:off x="1384200" y="1720080"/>
              <a:ext cx="28440" cy="18000"/>
            </a:xfrm>
            <a:custGeom>
              <a:avLst/>
              <a:gdLst/>
              <a:ahLst/>
              <a:rect l="l" t="t" r="r" b="b"/>
              <a:pathLst>
                <a:path w="2219" h="1465">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w="0">
              <a:noFill/>
            </a:ln>
          </p:spPr>
          <p:style>
            <a:lnRef idx="0"/>
            <a:fillRef idx="0"/>
            <a:effectRef idx="0"/>
            <a:fontRef idx="minor"/>
          </p:style>
        </p:sp>
        <p:sp>
          <p:nvSpPr>
            <p:cNvPr id="1223" name="Google Shape;816;p45"/>
            <p:cNvSpPr/>
            <p:nvPr/>
          </p:nvSpPr>
          <p:spPr>
            <a:xfrm>
              <a:off x="1546560" y="975600"/>
              <a:ext cx="316440" cy="387000"/>
            </a:xfrm>
            <a:custGeom>
              <a:avLst/>
              <a:gdLst/>
              <a:ahLst/>
              <a:rect l="l" t="t" r="r" b="b"/>
              <a:pathLst>
                <a:path w="24335" h="31157">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w="0">
              <a:noFill/>
            </a:ln>
          </p:spPr>
          <p:style>
            <a:lnRef idx="0"/>
            <a:fillRef idx="0"/>
            <a:effectRef idx="0"/>
            <a:fontRef idx="minor"/>
          </p:style>
        </p:sp>
        <p:grpSp>
          <p:nvGrpSpPr>
            <p:cNvPr id="1224" name="Google Shape;817;p45"/>
            <p:cNvGrpSpPr/>
            <p:nvPr/>
          </p:nvGrpSpPr>
          <p:grpSpPr>
            <a:xfrm>
              <a:off x="995760" y="955080"/>
              <a:ext cx="652320" cy="578160"/>
              <a:chOff x="995760" y="955080"/>
              <a:chExt cx="652320" cy="578160"/>
            </a:xfrm>
          </p:grpSpPr>
          <p:sp>
            <p:nvSpPr>
              <p:cNvPr id="1225" name="Google Shape;818;p45"/>
              <p:cNvSpPr/>
              <p:nvPr/>
            </p:nvSpPr>
            <p:spPr>
              <a:xfrm>
                <a:off x="1029960" y="1414080"/>
                <a:ext cx="27000" cy="32400"/>
              </a:xfrm>
              <a:custGeom>
                <a:avLst/>
                <a:gdLst/>
                <a:ahLst/>
                <a:rect l="l" t="t" r="r" b="b"/>
                <a:pathLst>
                  <a:path w="2093" h="2637">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w="0">
                <a:noFill/>
              </a:ln>
            </p:spPr>
            <p:style>
              <a:lnRef idx="0"/>
              <a:fillRef idx="0"/>
              <a:effectRef idx="0"/>
              <a:fontRef idx="minor"/>
            </p:style>
          </p:sp>
          <p:sp>
            <p:nvSpPr>
              <p:cNvPr id="1226" name="Google Shape;819;p45"/>
              <p:cNvSpPr/>
              <p:nvPr/>
            </p:nvSpPr>
            <p:spPr>
              <a:xfrm>
                <a:off x="1011960" y="1368720"/>
                <a:ext cx="11520" cy="26640"/>
              </a:xfrm>
              <a:custGeom>
                <a:avLst/>
                <a:gdLst/>
                <a:ahLst/>
                <a:rect l="l" t="t" r="r" b="b"/>
                <a:pathLst>
                  <a:path w="922" h="2177">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w="0">
                <a:noFill/>
              </a:ln>
            </p:spPr>
            <p:style>
              <a:lnRef idx="0"/>
              <a:fillRef idx="0"/>
              <a:effectRef idx="0"/>
              <a:fontRef idx="minor"/>
            </p:style>
          </p:sp>
          <p:sp>
            <p:nvSpPr>
              <p:cNvPr id="1227" name="Google Shape;820;p45"/>
              <p:cNvSpPr/>
              <p:nvPr/>
            </p:nvSpPr>
            <p:spPr>
              <a:xfrm>
                <a:off x="1323720" y="1191240"/>
                <a:ext cx="24840" cy="23760"/>
              </a:xfrm>
              <a:custGeom>
                <a:avLst/>
                <a:gdLst/>
                <a:ahLst/>
                <a:rect l="l" t="t" r="r" b="b"/>
                <a:pathLst>
                  <a:path w="1926" h="1947">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w="0">
                <a:noFill/>
              </a:ln>
            </p:spPr>
            <p:style>
              <a:lnRef idx="0"/>
              <a:fillRef idx="0"/>
              <a:effectRef idx="0"/>
              <a:fontRef idx="minor"/>
            </p:style>
          </p:sp>
          <p:sp>
            <p:nvSpPr>
              <p:cNvPr id="1228" name="Google Shape;821;p45"/>
              <p:cNvSpPr/>
              <p:nvPr/>
            </p:nvSpPr>
            <p:spPr>
              <a:xfrm>
                <a:off x="1412280" y="1066680"/>
                <a:ext cx="75600" cy="66240"/>
              </a:xfrm>
              <a:custGeom>
                <a:avLst/>
                <a:gdLst/>
                <a:ahLst/>
                <a:rect l="l" t="t" r="r" b="b"/>
                <a:pathLst>
                  <a:path w="5838" h="5357">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w="0">
                <a:noFill/>
              </a:ln>
            </p:spPr>
            <p:style>
              <a:lnRef idx="0"/>
              <a:fillRef idx="0"/>
              <a:effectRef idx="0"/>
              <a:fontRef idx="minor"/>
            </p:style>
          </p:sp>
          <p:sp>
            <p:nvSpPr>
              <p:cNvPr id="1229" name="Google Shape;822;p45"/>
              <p:cNvSpPr/>
              <p:nvPr/>
            </p:nvSpPr>
            <p:spPr>
              <a:xfrm>
                <a:off x="1393920" y="1096560"/>
                <a:ext cx="16920" cy="18360"/>
              </a:xfrm>
              <a:custGeom>
                <a:avLst/>
                <a:gdLst/>
                <a:ahLst/>
                <a:rect l="l" t="t" r="r" b="b"/>
                <a:pathLst>
                  <a:path w="1340" h="1507">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w="0">
                <a:noFill/>
              </a:ln>
            </p:spPr>
            <p:style>
              <a:lnRef idx="0"/>
              <a:fillRef idx="0"/>
              <a:effectRef idx="0"/>
              <a:fontRef idx="minor"/>
            </p:style>
          </p:sp>
          <p:sp>
            <p:nvSpPr>
              <p:cNvPr id="1230" name="Google Shape;823;p45"/>
              <p:cNvSpPr/>
              <p:nvPr/>
            </p:nvSpPr>
            <p:spPr>
              <a:xfrm>
                <a:off x="1351080" y="1009800"/>
                <a:ext cx="21600" cy="12600"/>
              </a:xfrm>
              <a:custGeom>
                <a:avLst/>
                <a:gdLst/>
                <a:ahLst/>
                <a:rect l="l" t="t" r="r" b="b"/>
                <a:pathLst>
                  <a:path w="1696" h="1047">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w="0">
                <a:noFill/>
              </a:ln>
            </p:spPr>
            <p:style>
              <a:lnRef idx="0"/>
              <a:fillRef idx="0"/>
              <a:effectRef idx="0"/>
              <a:fontRef idx="minor"/>
            </p:style>
          </p:sp>
          <p:sp>
            <p:nvSpPr>
              <p:cNvPr id="1231" name="Google Shape;824;p45"/>
              <p:cNvSpPr/>
              <p:nvPr/>
            </p:nvSpPr>
            <p:spPr>
              <a:xfrm>
                <a:off x="1266840" y="1023480"/>
                <a:ext cx="56880" cy="29880"/>
              </a:xfrm>
              <a:custGeom>
                <a:avLst/>
                <a:gdLst/>
                <a:ahLst/>
                <a:rect l="l" t="t" r="r" b="b"/>
                <a:pathLst>
                  <a:path w="4395" h="2428">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w="0">
                <a:noFill/>
              </a:ln>
            </p:spPr>
            <p:style>
              <a:lnRef idx="0"/>
              <a:fillRef idx="0"/>
              <a:effectRef idx="0"/>
              <a:fontRef idx="minor"/>
            </p:style>
          </p:sp>
          <p:sp>
            <p:nvSpPr>
              <p:cNvPr id="1232" name="Google Shape;825;p45"/>
              <p:cNvSpPr/>
              <p:nvPr/>
            </p:nvSpPr>
            <p:spPr>
              <a:xfrm>
                <a:off x="1338480" y="1023480"/>
                <a:ext cx="24840" cy="15840"/>
              </a:xfrm>
              <a:custGeom>
                <a:avLst/>
                <a:gdLst/>
                <a:ahLst/>
                <a:rect l="l" t="t" r="r" b="b"/>
                <a:pathLst>
                  <a:path w="1926" h="1299">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w="0">
                <a:noFill/>
              </a:ln>
            </p:spPr>
            <p:style>
              <a:lnRef idx="0"/>
              <a:fillRef idx="0"/>
              <a:effectRef idx="0"/>
              <a:fontRef idx="minor"/>
            </p:style>
          </p:sp>
          <p:sp>
            <p:nvSpPr>
              <p:cNvPr id="1233" name="Google Shape;826;p45"/>
              <p:cNvSpPr/>
              <p:nvPr/>
            </p:nvSpPr>
            <p:spPr>
              <a:xfrm>
                <a:off x="1283400" y="1049760"/>
                <a:ext cx="74160" cy="43560"/>
              </a:xfrm>
              <a:custGeom>
                <a:avLst/>
                <a:gdLst/>
                <a:ahLst/>
                <a:rect l="l" t="t" r="r" b="b"/>
                <a:pathLst>
                  <a:path w="5713" h="3537">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w="0">
                <a:noFill/>
              </a:ln>
            </p:spPr>
            <p:style>
              <a:lnRef idx="0"/>
              <a:fillRef idx="0"/>
              <a:effectRef idx="0"/>
              <a:fontRef idx="minor"/>
            </p:style>
          </p:sp>
          <p:sp>
            <p:nvSpPr>
              <p:cNvPr id="1234" name="Google Shape;827;p45"/>
              <p:cNvSpPr/>
              <p:nvPr/>
            </p:nvSpPr>
            <p:spPr>
              <a:xfrm>
                <a:off x="1368360" y="1068480"/>
                <a:ext cx="35640" cy="33120"/>
              </a:xfrm>
              <a:custGeom>
                <a:avLst/>
                <a:gdLst/>
                <a:ahLst/>
                <a:rect l="l" t="t" r="r" b="b"/>
                <a:pathLst>
                  <a:path w="2763" h="270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w="0">
                <a:noFill/>
              </a:ln>
            </p:spPr>
            <p:style>
              <a:lnRef idx="0"/>
              <a:fillRef idx="0"/>
              <a:effectRef idx="0"/>
              <a:fontRef idx="minor"/>
            </p:style>
          </p:sp>
          <p:sp>
            <p:nvSpPr>
              <p:cNvPr id="1235" name="Google Shape;828;p45"/>
              <p:cNvSpPr/>
              <p:nvPr/>
            </p:nvSpPr>
            <p:spPr>
              <a:xfrm>
                <a:off x="1393200" y="1005120"/>
                <a:ext cx="32040" cy="43200"/>
              </a:xfrm>
              <a:custGeom>
                <a:avLst/>
                <a:gdLst/>
                <a:ahLst/>
                <a:rect l="l" t="t" r="r" b="b"/>
                <a:pathLst>
                  <a:path w="2491" h="3516">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w="0">
                <a:noFill/>
              </a:ln>
            </p:spPr>
            <p:style>
              <a:lnRef idx="0"/>
              <a:fillRef idx="0"/>
              <a:effectRef idx="0"/>
              <a:fontRef idx="minor"/>
            </p:style>
          </p:sp>
          <p:sp>
            <p:nvSpPr>
              <p:cNvPr id="1236" name="Google Shape;829;p45"/>
              <p:cNvSpPr/>
              <p:nvPr/>
            </p:nvSpPr>
            <p:spPr>
              <a:xfrm>
                <a:off x="1452240" y="977760"/>
                <a:ext cx="50040" cy="78480"/>
              </a:xfrm>
              <a:custGeom>
                <a:avLst/>
                <a:gdLst/>
                <a:ahLst/>
                <a:rect l="l" t="t" r="r" b="b"/>
                <a:pathLst>
                  <a:path w="3871" h="634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w="0">
                <a:noFill/>
              </a:ln>
            </p:spPr>
            <p:style>
              <a:lnRef idx="0"/>
              <a:fillRef idx="0"/>
              <a:effectRef idx="0"/>
              <a:fontRef idx="minor"/>
            </p:style>
          </p:sp>
          <p:sp>
            <p:nvSpPr>
              <p:cNvPr id="1237" name="Google Shape;830;p45"/>
              <p:cNvSpPr/>
              <p:nvPr/>
            </p:nvSpPr>
            <p:spPr>
              <a:xfrm>
                <a:off x="1423800" y="1028520"/>
                <a:ext cx="18720" cy="23760"/>
              </a:xfrm>
              <a:custGeom>
                <a:avLst/>
                <a:gdLst/>
                <a:ahLst/>
                <a:rect l="l" t="t" r="r" b="b"/>
                <a:pathLst>
                  <a:path w="1465" h="1926">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w="0">
                <a:noFill/>
              </a:ln>
            </p:spPr>
            <p:style>
              <a:lnRef idx="0"/>
              <a:fillRef idx="0"/>
              <a:effectRef idx="0"/>
              <a:fontRef idx="minor"/>
            </p:style>
          </p:sp>
          <p:sp>
            <p:nvSpPr>
              <p:cNvPr id="1238" name="Google Shape;831;p45"/>
              <p:cNvSpPr/>
              <p:nvPr/>
            </p:nvSpPr>
            <p:spPr>
              <a:xfrm>
                <a:off x="1447200" y="955080"/>
                <a:ext cx="200880" cy="150120"/>
              </a:xfrm>
              <a:custGeom>
                <a:avLst/>
                <a:gdLst/>
                <a:ahLst/>
                <a:rect l="l" t="t" r="r" b="b"/>
                <a:pathLst>
                  <a:path w="15464" h="12095">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w="0">
                <a:noFill/>
              </a:ln>
            </p:spPr>
            <p:style>
              <a:lnRef idx="0"/>
              <a:fillRef idx="0"/>
              <a:effectRef idx="0"/>
              <a:fontRef idx="minor"/>
            </p:style>
          </p:sp>
          <p:sp>
            <p:nvSpPr>
              <p:cNvPr id="1239" name="Google Shape;832;p45"/>
              <p:cNvSpPr/>
              <p:nvPr/>
            </p:nvSpPr>
            <p:spPr>
              <a:xfrm>
                <a:off x="1507680" y="1448280"/>
                <a:ext cx="47160" cy="48960"/>
              </a:xfrm>
              <a:custGeom>
                <a:avLst/>
                <a:gdLst/>
                <a:ahLst/>
                <a:rect l="l" t="t" r="r" b="b"/>
                <a:pathLst>
                  <a:path w="3663" h="3955">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w="0">
                <a:noFill/>
              </a:ln>
            </p:spPr>
            <p:style>
              <a:lnRef idx="0"/>
              <a:fillRef idx="0"/>
              <a:effectRef idx="0"/>
              <a:fontRef idx="minor"/>
            </p:style>
          </p:sp>
          <p:sp>
            <p:nvSpPr>
              <p:cNvPr id="1240" name="Google Shape;833;p45"/>
              <p:cNvSpPr/>
              <p:nvPr/>
            </p:nvSpPr>
            <p:spPr>
              <a:xfrm>
                <a:off x="995760" y="1078920"/>
                <a:ext cx="546840" cy="454320"/>
              </a:xfrm>
              <a:custGeom>
                <a:avLst/>
                <a:gdLst/>
                <a:ahLst/>
                <a:rect l="l" t="t" r="r" b="b"/>
                <a:pathLst>
                  <a:path w="42036" h="36555">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w="0">
                <a:noFill/>
              </a:ln>
            </p:spPr>
            <p:style>
              <a:lnRef idx="0"/>
              <a:fillRef idx="0"/>
              <a:effectRef idx="0"/>
              <a:fontRef idx="minor"/>
            </p:style>
          </p:sp>
        </p:grpSp>
        <p:sp>
          <p:nvSpPr>
            <p:cNvPr id="1241" name="Google Shape;834;p45"/>
            <p:cNvSpPr/>
            <p:nvPr/>
          </p:nvSpPr>
          <p:spPr>
            <a:xfrm>
              <a:off x="1336680" y="1730880"/>
              <a:ext cx="16560" cy="6120"/>
            </a:xfrm>
            <a:custGeom>
              <a:avLst/>
              <a:gdLst/>
              <a:ahLst/>
              <a:rect l="l" t="t" r="r" b="b"/>
              <a:pathLst>
                <a:path w="1298" h="524">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w="0">
              <a:noFill/>
            </a:ln>
          </p:spPr>
          <p:style>
            <a:lnRef idx="0"/>
            <a:fillRef idx="0"/>
            <a:effectRef idx="0"/>
            <a:fontRef idx="minor"/>
          </p:style>
        </p:sp>
        <p:sp>
          <p:nvSpPr>
            <p:cNvPr id="1242" name="Google Shape;835;p45"/>
            <p:cNvSpPr/>
            <p:nvPr/>
          </p:nvSpPr>
          <p:spPr>
            <a:xfrm>
              <a:off x="1365480" y="1719720"/>
              <a:ext cx="21240" cy="14400"/>
            </a:xfrm>
            <a:custGeom>
              <a:avLst/>
              <a:gdLst/>
              <a:ahLst/>
              <a:rect l="l" t="t" r="r" b="b"/>
              <a:pathLst>
                <a:path w="1654" h="1173">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w="0">
              <a:noFill/>
            </a:ln>
          </p:spPr>
          <p:style>
            <a:lnRef idx="0"/>
            <a:fillRef idx="0"/>
            <a:effectRef idx="0"/>
            <a:fontRef idx="minor"/>
          </p:style>
        </p:sp>
        <p:sp>
          <p:nvSpPr>
            <p:cNvPr id="1243" name="Google Shape;836;p45"/>
            <p:cNvSpPr/>
            <p:nvPr/>
          </p:nvSpPr>
          <p:spPr>
            <a:xfrm>
              <a:off x="1289160" y="1694160"/>
              <a:ext cx="79920" cy="27000"/>
            </a:xfrm>
            <a:custGeom>
              <a:avLst/>
              <a:gdLst/>
              <a:ahLst/>
              <a:rect l="l" t="t" r="r" b="b"/>
              <a:pathLst>
                <a:path w="6153" h="2198">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w="0">
              <a:noFill/>
            </a:ln>
          </p:spPr>
          <p:style>
            <a:lnRef idx="0"/>
            <a:fillRef idx="0"/>
            <a:effectRef idx="0"/>
            <a:fontRef idx="minor"/>
          </p:style>
        </p:sp>
        <p:sp>
          <p:nvSpPr>
            <p:cNvPr id="1244" name="Google Shape;837;p45"/>
            <p:cNvSpPr/>
            <p:nvPr/>
          </p:nvSpPr>
          <p:spPr>
            <a:xfrm>
              <a:off x="1505520" y="2284560"/>
              <a:ext cx="20160" cy="10800"/>
            </a:xfrm>
            <a:custGeom>
              <a:avLst/>
              <a:gdLst/>
              <a:ahLst/>
              <a:rect l="l" t="t" r="r" b="b"/>
              <a:pathLst>
                <a:path w="1570" h="901">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w="0">
              <a:noFill/>
            </a:ln>
          </p:spPr>
          <p:style>
            <a:lnRef idx="0"/>
            <a:fillRef idx="0"/>
            <a:effectRef idx="0"/>
            <a:fontRef idx="minor"/>
          </p:style>
        </p:sp>
        <p:sp>
          <p:nvSpPr>
            <p:cNvPr id="1245" name="Google Shape;838;p45"/>
            <p:cNvSpPr/>
            <p:nvPr/>
          </p:nvSpPr>
          <p:spPr>
            <a:xfrm>
              <a:off x="1299960" y="1796760"/>
              <a:ext cx="41400" cy="18000"/>
            </a:xfrm>
            <a:custGeom>
              <a:avLst/>
              <a:gdLst/>
              <a:ahLst/>
              <a:rect l="l" t="t" r="r" b="b"/>
              <a:pathLst>
                <a:path w="3203" h="1466">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w="0">
              <a:noFill/>
            </a:ln>
          </p:spPr>
          <p:style>
            <a:lnRef idx="0"/>
            <a:fillRef idx="0"/>
            <a:effectRef idx="0"/>
            <a:fontRef idx="minor"/>
          </p:style>
        </p:sp>
        <p:sp>
          <p:nvSpPr>
            <p:cNvPr id="1246" name="Google Shape;839;p45"/>
            <p:cNvSpPr/>
            <p:nvPr/>
          </p:nvSpPr>
          <p:spPr>
            <a:xfrm>
              <a:off x="1278000" y="1785600"/>
              <a:ext cx="24840" cy="22320"/>
            </a:xfrm>
            <a:custGeom>
              <a:avLst/>
              <a:gdLst/>
              <a:ahLst/>
              <a:rect l="l" t="t" r="r" b="b"/>
              <a:pathLst>
                <a:path w="1946" h="1821">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w="0">
              <a:noFill/>
            </a:ln>
          </p:spPr>
          <p:style>
            <a:lnRef idx="0"/>
            <a:fillRef idx="0"/>
            <a:effectRef idx="0"/>
            <a:fontRef idx="minor"/>
          </p:style>
        </p:sp>
        <p:sp>
          <p:nvSpPr>
            <p:cNvPr id="1247" name="Google Shape;840;p45"/>
            <p:cNvSpPr/>
            <p:nvPr/>
          </p:nvSpPr>
          <p:spPr>
            <a:xfrm>
              <a:off x="1264320" y="1756080"/>
              <a:ext cx="34920" cy="33120"/>
            </a:xfrm>
            <a:custGeom>
              <a:avLst/>
              <a:gdLst/>
              <a:ahLst/>
              <a:rect l="l" t="t" r="r" b="b"/>
              <a:pathLst>
                <a:path w="2700" h="2679">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w="0">
              <a:noFill/>
            </a:ln>
          </p:spPr>
          <p:style>
            <a:lnRef idx="0"/>
            <a:fillRef idx="0"/>
            <a:effectRef idx="0"/>
            <a:fontRef idx="minor"/>
          </p:style>
        </p:sp>
        <p:sp>
          <p:nvSpPr>
            <p:cNvPr id="1248" name="Google Shape;841;p45"/>
            <p:cNvSpPr/>
            <p:nvPr/>
          </p:nvSpPr>
          <p:spPr>
            <a:xfrm>
              <a:off x="1253160" y="1749240"/>
              <a:ext cx="47160" cy="22680"/>
            </a:xfrm>
            <a:custGeom>
              <a:avLst/>
              <a:gdLst/>
              <a:ahLst/>
              <a:rect l="l" t="t" r="r" b="b"/>
              <a:pathLst>
                <a:path w="3663" h="1842">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w="0">
              <a:noFill/>
            </a:ln>
          </p:spPr>
          <p:style>
            <a:lnRef idx="0"/>
            <a:fillRef idx="0"/>
            <a:effectRef idx="0"/>
            <a:fontRef idx="minor"/>
          </p:style>
        </p:sp>
        <p:sp>
          <p:nvSpPr>
            <p:cNvPr id="1249" name="Google Shape;842;p45"/>
            <p:cNvSpPr/>
            <p:nvPr/>
          </p:nvSpPr>
          <p:spPr>
            <a:xfrm>
              <a:off x="1246680" y="1761480"/>
              <a:ext cx="18360" cy="10080"/>
            </a:xfrm>
            <a:custGeom>
              <a:avLst/>
              <a:gdLst/>
              <a:ahLst/>
              <a:rect l="l" t="t" r="r" b="b"/>
              <a:pathLst>
                <a:path w="1445" h="837">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w="0">
              <a:noFill/>
            </a:ln>
          </p:spPr>
          <p:style>
            <a:lnRef idx="0"/>
            <a:fillRef idx="0"/>
            <a:effectRef idx="0"/>
            <a:fontRef idx="minor"/>
          </p:style>
        </p:sp>
        <p:sp>
          <p:nvSpPr>
            <p:cNvPr id="1250" name="Google Shape;843;p45"/>
            <p:cNvSpPr/>
            <p:nvPr/>
          </p:nvSpPr>
          <p:spPr>
            <a:xfrm>
              <a:off x="1254960" y="1732320"/>
              <a:ext cx="8280" cy="18000"/>
            </a:xfrm>
            <a:custGeom>
              <a:avLst/>
              <a:gdLst/>
              <a:ahLst/>
              <a:rect l="l" t="t" r="r" b="b"/>
              <a:pathLst>
                <a:path w="670" h="1466">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w="0">
              <a:noFill/>
            </a:ln>
          </p:spPr>
          <p:style>
            <a:lnRef idx="0"/>
            <a:fillRef idx="0"/>
            <a:effectRef idx="0"/>
            <a:fontRef idx="minor"/>
          </p:style>
        </p:sp>
        <p:sp>
          <p:nvSpPr>
            <p:cNvPr id="1251" name="Google Shape;844;p45"/>
            <p:cNvSpPr/>
            <p:nvPr/>
          </p:nvSpPr>
          <p:spPr>
            <a:xfrm>
              <a:off x="1231200" y="1736280"/>
              <a:ext cx="30600" cy="30960"/>
            </a:xfrm>
            <a:custGeom>
              <a:avLst/>
              <a:gdLst/>
              <a:ahLst/>
              <a:rect l="l" t="t" r="r" b="b"/>
              <a:pathLst>
                <a:path w="2386" h="2512">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w="0">
              <a:noFill/>
            </a:ln>
          </p:spPr>
          <p:style>
            <a:lnRef idx="0"/>
            <a:fillRef idx="0"/>
            <a:effectRef idx="0"/>
            <a:fontRef idx="minor"/>
          </p:style>
        </p:sp>
        <p:sp>
          <p:nvSpPr>
            <p:cNvPr id="1252" name="Google Shape;845;p45"/>
            <p:cNvSpPr/>
            <p:nvPr/>
          </p:nvSpPr>
          <p:spPr>
            <a:xfrm>
              <a:off x="1062000" y="1609200"/>
              <a:ext cx="214200" cy="151560"/>
            </a:xfrm>
            <a:custGeom>
              <a:avLst/>
              <a:gdLst/>
              <a:ahLst/>
              <a:rect l="l" t="t" r="r" b="b"/>
              <a:pathLst>
                <a:path w="16489" h="12221">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w="0">
              <a:noFill/>
            </a:ln>
          </p:spPr>
          <p:style>
            <a:lnRef idx="0"/>
            <a:fillRef idx="0"/>
            <a:effectRef idx="0"/>
            <a:fontRef idx="minor"/>
          </p:style>
        </p:sp>
        <p:sp>
          <p:nvSpPr>
            <p:cNvPr id="1253" name="Google Shape;846;p45"/>
            <p:cNvSpPr/>
            <p:nvPr/>
          </p:nvSpPr>
          <p:spPr>
            <a:xfrm>
              <a:off x="1513440" y="1826280"/>
              <a:ext cx="20880" cy="28800"/>
            </a:xfrm>
            <a:custGeom>
              <a:avLst/>
              <a:gdLst/>
              <a:ahLst/>
              <a:rect l="l" t="t" r="r" b="b"/>
              <a:pathLst>
                <a:path w="1633" h="2344">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w="0">
              <a:noFill/>
            </a:ln>
          </p:spPr>
          <p:style>
            <a:lnRef idx="0"/>
            <a:fillRef idx="0"/>
            <a:effectRef idx="0"/>
            <a:fontRef idx="minor"/>
          </p:style>
        </p:sp>
        <p:sp>
          <p:nvSpPr>
            <p:cNvPr id="1254" name="Google Shape;847;p45"/>
            <p:cNvSpPr/>
            <p:nvPr/>
          </p:nvSpPr>
          <p:spPr>
            <a:xfrm>
              <a:off x="1487160" y="1823400"/>
              <a:ext cx="29880" cy="30960"/>
            </a:xfrm>
            <a:custGeom>
              <a:avLst/>
              <a:gdLst/>
              <a:ahLst/>
              <a:rect l="l" t="t" r="r" b="b"/>
              <a:pathLst>
                <a:path w="2323" h="253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w="0">
              <a:noFill/>
            </a:ln>
          </p:spPr>
          <p:style>
            <a:lnRef idx="0"/>
            <a:fillRef idx="0"/>
            <a:effectRef idx="0"/>
            <a:fontRef idx="minor"/>
          </p:style>
        </p:sp>
        <p:sp>
          <p:nvSpPr>
            <p:cNvPr id="1255" name="Google Shape;848;p45"/>
            <p:cNvSpPr/>
            <p:nvPr/>
          </p:nvSpPr>
          <p:spPr>
            <a:xfrm>
              <a:off x="1461600" y="1805400"/>
              <a:ext cx="37440" cy="54000"/>
            </a:xfrm>
            <a:custGeom>
              <a:avLst/>
              <a:gdLst/>
              <a:ahLst/>
              <a:rect l="l" t="t" r="r" b="b"/>
              <a:pathLst>
                <a:path w="2909" h="4374">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w="0">
              <a:noFill/>
            </a:ln>
          </p:spPr>
          <p:style>
            <a:lnRef idx="0"/>
            <a:fillRef idx="0"/>
            <a:effectRef idx="0"/>
            <a:fontRef idx="minor"/>
          </p:style>
        </p:sp>
        <p:sp>
          <p:nvSpPr>
            <p:cNvPr id="1256" name="Google Shape;849;p45"/>
            <p:cNvSpPr/>
            <p:nvPr/>
          </p:nvSpPr>
          <p:spPr>
            <a:xfrm>
              <a:off x="1373040" y="1777680"/>
              <a:ext cx="99720" cy="85680"/>
            </a:xfrm>
            <a:custGeom>
              <a:avLst/>
              <a:gdLst/>
              <a:ahLst/>
              <a:rect l="l" t="t" r="r" b="b"/>
              <a:pathLst>
                <a:path w="7680" h="6906">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w="0">
              <a:noFill/>
            </a:ln>
          </p:spPr>
          <p:style>
            <a:lnRef idx="0"/>
            <a:fillRef idx="0"/>
            <a:effectRef idx="0"/>
            <a:fontRef idx="minor"/>
          </p:style>
        </p:sp>
        <p:sp>
          <p:nvSpPr>
            <p:cNvPr id="1257" name="Google Shape;850;p45"/>
            <p:cNvSpPr/>
            <p:nvPr/>
          </p:nvSpPr>
          <p:spPr>
            <a:xfrm>
              <a:off x="1328400" y="1775880"/>
              <a:ext cx="90000" cy="122760"/>
            </a:xfrm>
            <a:custGeom>
              <a:avLst/>
              <a:gdLst/>
              <a:ahLst/>
              <a:rect l="l" t="t" r="r" b="b"/>
              <a:pathLst>
                <a:path w="6948" h="989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w="0">
              <a:noFill/>
            </a:ln>
          </p:spPr>
          <p:style>
            <a:lnRef idx="0"/>
            <a:fillRef idx="0"/>
            <a:effectRef idx="0"/>
            <a:fontRef idx="minor"/>
          </p:style>
        </p:sp>
        <p:sp>
          <p:nvSpPr>
            <p:cNvPr id="1258" name="Google Shape;851;p45"/>
            <p:cNvSpPr/>
            <p:nvPr/>
          </p:nvSpPr>
          <p:spPr>
            <a:xfrm>
              <a:off x="1312920" y="1857600"/>
              <a:ext cx="44280" cy="46440"/>
            </a:xfrm>
            <a:custGeom>
              <a:avLst/>
              <a:gdLst/>
              <a:ahLst/>
              <a:rect l="l" t="t" r="r" b="b"/>
              <a:pathLst>
                <a:path w="3432" h="3768">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w="0">
              <a:noFill/>
            </a:ln>
          </p:spPr>
          <p:style>
            <a:lnRef idx="0"/>
            <a:fillRef idx="0"/>
            <a:effectRef idx="0"/>
            <a:fontRef idx="minor"/>
          </p:style>
        </p:sp>
        <p:sp>
          <p:nvSpPr>
            <p:cNvPr id="1259" name="Google Shape;852;p45"/>
            <p:cNvSpPr/>
            <p:nvPr/>
          </p:nvSpPr>
          <p:spPr>
            <a:xfrm>
              <a:off x="1310400" y="1868400"/>
              <a:ext cx="96480" cy="136080"/>
            </a:xfrm>
            <a:custGeom>
              <a:avLst/>
              <a:gdLst/>
              <a:ahLst/>
              <a:rect l="l" t="t" r="r" b="b"/>
              <a:pathLst>
                <a:path w="7450" h="10986">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w="0">
              <a:noFill/>
            </a:ln>
          </p:spPr>
          <p:style>
            <a:lnRef idx="0"/>
            <a:fillRef idx="0"/>
            <a:effectRef idx="0"/>
            <a:fontRef idx="minor"/>
          </p:style>
        </p:sp>
        <p:sp>
          <p:nvSpPr>
            <p:cNvPr id="1260" name="Google Shape;853;p45"/>
            <p:cNvSpPr/>
            <p:nvPr/>
          </p:nvSpPr>
          <p:spPr>
            <a:xfrm>
              <a:off x="1400760" y="1939320"/>
              <a:ext cx="93240" cy="99720"/>
            </a:xfrm>
            <a:custGeom>
              <a:avLst/>
              <a:gdLst/>
              <a:ahLst/>
              <a:rect l="l" t="t" r="r" b="b"/>
              <a:pathLst>
                <a:path w="7199" h="8036">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w="0">
              <a:noFill/>
            </a:ln>
          </p:spPr>
          <p:style>
            <a:lnRef idx="0"/>
            <a:fillRef idx="0"/>
            <a:effectRef idx="0"/>
            <a:fontRef idx="minor"/>
          </p:style>
        </p:sp>
        <p:sp>
          <p:nvSpPr>
            <p:cNvPr id="1261" name="Google Shape;854;p45"/>
            <p:cNvSpPr/>
            <p:nvPr/>
          </p:nvSpPr>
          <p:spPr>
            <a:xfrm>
              <a:off x="1457280" y="2010240"/>
              <a:ext cx="64080" cy="64440"/>
            </a:xfrm>
            <a:custGeom>
              <a:avLst/>
              <a:gdLst/>
              <a:ahLst/>
              <a:rect l="l" t="t" r="r" b="b"/>
              <a:pathLst>
                <a:path w="4939" h="5211">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w="0">
              <a:noFill/>
            </a:ln>
          </p:spPr>
          <p:style>
            <a:lnRef idx="0"/>
            <a:fillRef idx="0"/>
            <a:effectRef idx="0"/>
            <a:fontRef idx="minor"/>
          </p:style>
        </p:sp>
        <p:sp>
          <p:nvSpPr>
            <p:cNvPr id="1262" name="Google Shape;855;p45"/>
            <p:cNvSpPr/>
            <p:nvPr/>
          </p:nvSpPr>
          <p:spPr>
            <a:xfrm>
              <a:off x="1496520" y="2094120"/>
              <a:ext cx="37800" cy="41040"/>
            </a:xfrm>
            <a:custGeom>
              <a:avLst/>
              <a:gdLst/>
              <a:ahLst/>
              <a:rect l="l" t="t" r="r" b="b"/>
              <a:pathLst>
                <a:path w="2930" h="3328">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w="0">
              <a:noFill/>
            </a:ln>
          </p:spPr>
          <p:style>
            <a:lnRef idx="0"/>
            <a:fillRef idx="0"/>
            <a:effectRef idx="0"/>
            <a:fontRef idx="minor"/>
          </p:style>
        </p:sp>
        <p:grpSp>
          <p:nvGrpSpPr>
            <p:cNvPr id="1263" name="Google Shape;856;p45"/>
            <p:cNvGrpSpPr/>
            <p:nvPr/>
          </p:nvGrpSpPr>
          <p:grpSpPr>
            <a:xfrm>
              <a:off x="1406880" y="2030400"/>
              <a:ext cx="119880" cy="297360"/>
              <a:chOff x="1406880" y="2030400"/>
              <a:chExt cx="119880" cy="297360"/>
            </a:xfrm>
          </p:grpSpPr>
          <p:sp>
            <p:nvSpPr>
              <p:cNvPr id="1264" name="Google Shape;857;p45"/>
              <p:cNvSpPr/>
              <p:nvPr/>
            </p:nvSpPr>
            <p:spPr>
              <a:xfrm>
                <a:off x="1406880" y="2030400"/>
                <a:ext cx="119880" cy="267480"/>
              </a:xfrm>
              <a:custGeom>
                <a:avLst/>
                <a:gdLst/>
                <a:ahLst/>
                <a:rect l="l" t="t" r="r" b="b"/>
                <a:pathLst>
                  <a:path w="9229" h="21552">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w="0">
                <a:noFill/>
              </a:ln>
            </p:spPr>
            <p:style>
              <a:lnRef idx="0"/>
              <a:fillRef idx="0"/>
              <a:effectRef idx="0"/>
              <a:fontRef idx="minor"/>
            </p:style>
          </p:sp>
          <p:sp>
            <p:nvSpPr>
              <p:cNvPr id="1265" name="Google Shape;858;p45"/>
              <p:cNvSpPr/>
              <p:nvPr/>
            </p:nvSpPr>
            <p:spPr>
              <a:xfrm>
                <a:off x="1455120" y="2310120"/>
                <a:ext cx="26640" cy="17640"/>
              </a:xfrm>
              <a:custGeom>
                <a:avLst/>
                <a:gdLst/>
                <a:ahLst/>
                <a:rect l="l" t="t" r="r" b="b"/>
                <a:pathLst>
                  <a:path w="2072" h="1444">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w="0">
                <a:noFill/>
              </a:ln>
            </p:spPr>
            <p:style>
              <a:lnRef idx="0"/>
              <a:fillRef idx="0"/>
              <a:effectRef idx="0"/>
              <a:fontRef idx="minor"/>
            </p:style>
          </p:sp>
        </p:grpSp>
        <p:sp>
          <p:nvSpPr>
            <p:cNvPr id="1266" name="Google Shape;859;p45"/>
            <p:cNvSpPr/>
            <p:nvPr/>
          </p:nvSpPr>
          <p:spPr>
            <a:xfrm>
              <a:off x="2809080" y="1669680"/>
              <a:ext cx="13320" cy="30240"/>
            </a:xfrm>
            <a:custGeom>
              <a:avLst/>
              <a:gdLst/>
              <a:ahLst/>
              <a:rect l="l" t="t" r="r" b="b"/>
              <a:pathLst>
                <a:path w="1047" h="245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w="0">
              <a:noFill/>
            </a:ln>
          </p:spPr>
          <p:style>
            <a:lnRef idx="0"/>
            <a:fillRef idx="0"/>
            <a:effectRef idx="0"/>
            <a:fontRef idx="minor"/>
          </p:style>
        </p:sp>
        <p:grpSp>
          <p:nvGrpSpPr>
            <p:cNvPr id="1267" name="Google Shape;860;p45"/>
            <p:cNvGrpSpPr/>
            <p:nvPr/>
          </p:nvGrpSpPr>
          <p:grpSpPr>
            <a:xfrm>
              <a:off x="1963800" y="1062000"/>
              <a:ext cx="79200" cy="82080"/>
              <a:chOff x="1963800" y="1062000"/>
              <a:chExt cx="79200" cy="82080"/>
            </a:xfrm>
          </p:grpSpPr>
          <p:sp>
            <p:nvSpPr>
              <p:cNvPr id="1268" name="Google Shape;861;p45"/>
              <p:cNvSpPr/>
              <p:nvPr/>
            </p:nvSpPr>
            <p:spPr>
              <a:xfrm>
                <a:off x="1996920" y="1062000"/>
                <a:ext cx="46080" cy="29880"/>
              </a:xfrm>
              <a:custGeom>
                <a:avLst/>
                <a:gdLst/>
                <a:ahLst/>
                <a:rect l="l" t="t" r="r" b="b"/>
                <a:pathLst>
                  <a:path w="3579" h="2428">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w="0">
                <a:noFill/>
              </a:ln>
            </p:spPr>
            <p:style>
              <a:lnRef idx="0"/>
              <a:fillRef idx="0"/>
              <a:effectRef idx="0"/>
              <a:fontRef idx="minor"/>
            </p:style>
          </p:sp>
          <p:sp>
            <p:nvSpPr>
              <p:cNvPr id="1269" name="Google Shape;862;p45"/>
              <p:cNvSpPr/>
              <p:nvPr/>
            </p:nvSpPr>
            <p:spPr>
              <a:xfrm>
                <a:off x="2012760" y="1101600"/>
                <a:ext cx="10800" cy="8640"/>
              </a:xfrm>
              <a:custGeom>
                <a:avLst/>
                <a:gdLst/>
                <a:ahLst/>
                <a:rect l="l" t="t" r="r" b="b"/>
                <a:pathLst>
                  <a:path w="859" h="734">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w="0">
                <a:noFill/>
              </a:ln>
            </p:spPr>
            <p:style>
              <a:lnRef idx="0"/>
              <a:fillRef idx="0"/>
              <a:effectRef idx="0"/>
              <a:fontRef idx="minor"/>
            </p:style>
          </p:sp>
          <p:sp>
            <p:nvSpPr>
              <p:cNvPr id="1270" name="Google Shape;863;p45"/>
              <p:cNvSpPr/>
              <p:nvPr/>
            </p:nvSpPr>
            <p:spPr>
              <a:xfrm>
                <a:off x="2017080" y="1107360"/>
                <a:ext cx="20160" cy="21240"/>
              </a:xfrm>
              <a:custGeom>
                <a:avLst/>
                <a:gdLst/>
                <a:ahLst/>
                <a:rect l="l" t="t" r="r" b="b"/>
                <a:pathLst>
                  <a:path w="1571" h="1737">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w="0">
                <a:noFill/>
              </a:ln>
            </p:spPr>
            <p:style>
              <a:lnRef idx="0"/>
              <a:fillRef idx="0"/>
              <a:effectRef idx="0"/>
              <a:fontRef idx="minor"/>
            </p:style>
          </p:sp>
          <p:sp>
            <p:nvSpPr>
              <p:cNvPr id="1271" name="Google Shape;864;p45"/>
              <p:cNvSpPr/>
              <p:nvPr/>
            </p:nvSpPr>
            <p:spPr>
              <a:xfrm>
                <a:off x="1963800" y="1074240"/>
                <a:ext cx="52920" cy="69840"/>
              </a:xfrm>
              <a:custGeom>
                <a:avLst/>
                <a:gdLst/>
                <a:ahLst/>
                <a:rect l="l" t="t" r="r" b="b"/>
                <a:pathLst>
                  <a:path w="4102" h="5651">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w="0">
                <a:noFill/>
              </a:ln>
            </p:spPr>
            <p:style>
              <a:lnRef idx="0"/>
              <a:fillRef idx="0"/>
              <a:effectRef idx="0"/>
              <a:fontRef idx="minor"/>
            </p:style>
          </p:sp>
        </p:grpSp>
        <p:sp>
          <p:nvSpPr>
            <p:cNvPr id="1272" name="Google Shape;865;p45"/>
            <p:cNvSpPr/>
            <p:nvPr/>
          </p:nvSpPr>
          <p:spPr>
            <a:xfrm>
              <a:off x="2864880" y="1465560"/>
              <a:ext cx="91080" cy="152280"/>
            </a:xfrm>
            <a:custGeom>
              <a:avLst/>
              <a:gdLst/>
              <a:ahLst/>
              <a:rect l="l" t="t" r="r" b="b"/>
              <a:pathLst>
                <a:path w="7010" h="12284">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w="0">
              <a:noFill/>
            </a:ln>
          </p:spPr>
          <p:style>
            <a:lnRef idx="0"/>
            <a:fillRef idx="0"/>
            <a:effectRef idx="0"/>
            <a:fontRef idx="minor"/>
          </p:style>
        </p:sp>
        <p:sp>
          <p:nvSpPr>
            <p:cNvPr id="1273" name="Google Shape;866;p45"/>
            <p:cNvSpPr/>
            <p:nvPr/>
          </p:nvSpPr>
          <p:spPr>
            <a:xfrm>
              <a:off x="2827800" y="1545480"/>
              <a:ext cx="30960" cy="41400"/>
            </a:xfrm>
            <a:custGeom>
              <a:avLst/>
              <a:gdLst/>
              <a:ahLst/>
              <a:rect l="l" t="t" r="r" b="b"/>
              <a:pathLst>
                <a:path w="2407" h="3349">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w="0">
              <a:noFill/>
            </a:ln>
          </p:spPr>
          <p:style>
            <a:lnRef idx="0"/>
            <a:fillRef idx="0"/>
            <a:effectRef idx="0"/>
            <a:fontRef idx="minor"/>
          </p:style>
        </p:sp>
        <p:sp>
          <p:nvSpPr>
            <p:cNvPr id="1274" name="Google Shape;867;p45"/>
            <p:cNvSpPr/>
            <p:nvPr/>
          </p:nvSpPr>
          <p:spPr>
            <a:xfrm>
              <a:off x="2812680" y="1497600"/>
              <a:ext cx="35280" cy="58320"/>
            </a:xfrm>
            <a:custGeom>
              <a:avLst/>
              <a:gdLst/>
              <a:ahLst/>
              <a:rect l="l" t="t" r="r" b="b"/>
              <a:pathLst>
                <a:path w="2742" h="4709">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w="0">
              <a:noFill/>
            </a:ln>
          </p:spPr>
          <p:style>
            <a:lnRef idx="0"/>
            <a:fillRef idx="0"/>
            <a:effectRef idx="0"/>
            <a:fontRef idx="minor"/>
          </p:style>
        </p:sp>
        <p:sp>
          <p:nvSpPr>
            <p:cNvPr id="1275" name="Google Shape;868;p45"/>
            <p:cNvSpPr/>
            <p:nvPr/>
          </p:nvSpPr>
          <p:spPr>
            <a:xfrm>
              <a:off x="2523240" y="1421640"/>
              <a:ext cx="231120" cy="104040"/>
            </a:xfrm>
            <a:custGeom>
              <a:avLst/>
              <a:gdLst/>
              <a:ahLst/>
              <a:rect l="l" t="t" r="r" b="b"/>
              <a:pathLst>
                <a:path w="17786" h="8392">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w="0">
              <a:noFill/>
            </a:ln>
          </p:spPr>
          <p:style>
            <a:lnRef idx="0"/>
            <a:fillRef idx="0"/>
            <a:effectRef idx="0"/>
            <a:fontRef idx="minor"/>
          </p:style>
        </p:sp>
        <p:sp>
          <p:nvSpPr>
            <p:cNvPr id="1276" name="Google Shape;869;p45"/>
            <p:cNvSpPr/>
            <p:nvPr/>
          </p:nvSpPr>
          <p:spPr>
            <a:xfrm>
              <a:off x="2978640" y="1888920"/>
              <a:ext cx="73080" cy="59760"/>
            </a:xfrm>
            <a:custGeom>
              <a:avLst/>
              <a:gdLst/>
              <a:ahLst/>
              <a:rect l="l" t="t" r="r" b="b"/>
              <a:pathLst>
                <a:path w="5650" h="4835">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w="0">
              <a:noFill/>
            </a:ln>
          </p:spPr>
          <p:style>
            <a:lnRef idx="0"/>
            <a:fillRef idx="0"/>
            <a:effectRef idx="0"/>
            <a:fontRef idx="minor"/>
          </p:style>
        </p:sp>
        <p:sp>
          <p:nvSpPr>
            <p:cNvPr id="1277" name="Google Shape;870;p45"/>
            <p:cNvSpPr/>
            <p:nvPr/>
          </p:nvSpPr>
          <p:spPr>
            <a:xfrm>
              <a:off x="2813760" y="1726560"/>
              <a:ext cx="59760" cy="99720"/>
            </a:xfrm>
            <a:custGeom>
              <a:avLst/>
              <a:gdLst/>
              <a:ahLst/>
              <a:rect l="l" t="t" r="r" b="b"/>
              <a:pathLst>
                <a:path w="4604" h="8036">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w="0">
              <a:noFill/>
            </a:ln>
          </p:spPr>
          <p:style>
            <a:lnRef idx="0"/>
            <a:fillRef idx="0"/>
            <a:effectRef idx="0"/>
            <a:fontRef idx="minor"/>
          </p:style>
        </p:sp>
        <p:sp>
          <p:nvSpPr>
            <p:cNvPr id="1278" name="Google Shape;871;p45"/>
            <p:cNvSpPr/>
            <p:nvPr/>
          </p:nvSpPr>
          <p:spPr>
            <a:xfrm>
              <a:off x="2844720" y="1932480"/>
              <a:ext cx="28800" cy="14400"/>
            </a:xfrm>
            <a:custGeom>
              <a:avLst/>
              <a:gdLst/>
              <a:ahLst/>
              <a:rect l="l" t="t" r="r" b="b"/>
              <a:pathLst>
                <a:path w="2240" h="1173">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w="0">
              <a:noFill/>
            </a:ln>
          </p:spPr>
          <p:style>
            <a:lnRef idx="0"/>
            <a:fillRef idx="0"/>
            <a:effectRef idx="0"/>
            <a:fontRef idx="minor"/>
          </p:style>
        </p:sp>
        <p:grpSp>
          <p:nvGrpSpPr>
            <p:cNvPr id="1279" name="Google Shape;872;p45"/>
            <p:cNvGrpSpPr/>
            <p:nvPr/>
          </p:nvGrpSpPr>
          <p:grpSpPr>
            <a:xfrm>
              <a:off x="2634120" y="1826280"/>
              <a:ext cx="345600" cy="110160"/>
              <a:chOff x="2634120" y="1826280"/>
              <a:chExt cx="345600" cy="110160"/>
            </a:xfrm>
          </p:grpSpPr>
          <p:sp>
            <p:nvSpPr>
              <p:cNvPr id="1280" name="Google Shape;873;p45"/>
              <p:cNvSpPr/>
              <p:nvPr/>
            </p:nvSpPr>
            <p:spPr>
              <a:xfrm>
                <a:off x="2811240" y="1857240"/>
                <a:ext cx="50040" cy="53280"/>
              </a:xfrm>
              <a:custGeom>
                <a:avLst/>
                <a:gdLst/>
                <a:ahLst/>
                <a:rect l="l" t="t" r="r" b="b"/>
                <a:pathLst>
                  <a:path w="3871" h="4312">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w="0">
                <a:noFill/>
              </a:ln>
            </p:spPr>
            <p:style>
              <a:lnRef idx="0"/>
              <a:fillRef idx="0"/>
              <a:effectRef idx="0"/>
              <a:fontRef idx="minor"/>
            </p:style>
          </p:sp>
          <p:sp>
            <p:nvSpPr>
              <p:cNvPr id="1281" name="Google Shape;874;p45"/>
              <p:cNvSpPr/>
              <p:nvPr/>
            </p:nvSpPr>
            <p:spPr>
              <a:xfrm>
                <a:off x="2904480" y="1871640"/>
                <a:ext cx="75240" cy="64800"/>
              </a:xfrm>
              <a:custGeom>
                <a:avLst/>
                <a:gdLst/>
                <a:ahLst/>
                <a:rect l="l" t="t" r="r" b="b"/>
                <a:pathLst>
                  <a:path w="5818" h="5253">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w="0">
                <a:noFill/>
              </a:ln>
            </p:spPr>
            <p:style>
              <a:lnRef idx="0"/>
              <a:fillRef idx="0"/>
              <a:effectRef idx="0"/>
              <a:fontRef idx="minor"/>
            </p:style>
          </p:sp>
          <p:sp>
            <p:nvSpPr>
              <p:cNvPr id="1282" name="Google Shape;875;p45"/>
              <p:cNvSpPr/>
              <p:nvPr/>
            </p:nvSpPr>
            <p:spPr>
              <a:xfrm>
                <a:off x="2738160" y="1835640"/>
                <a:ext cx="74160" cy="64080"/>
              </a:xfrm>
              <a:custGeom>
                <a:avLst/>
                <a:gdLst/>
                <a:ahLst/>
                <a:rect l="l" t="t" r="r" b="b"/>
                <a:pathLst>
                  <a:path w="5734" h="519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w="0">
                <a:noFill/>
              </a:ln>
            </p:spPr>
            <p:style>
              <a:lnRef idx="0"/>
              <a:fillRef idx="0"/>
              <a:effectRef idx="0"/>
              <a:fontRef idx="minor"/>
            </p:style>
          </p:sp>
          <p:sp>
            <p:nvSpPr>
              <p:cNvPr id="1283" name="Google Shape;876;p45"/>
              <p:cNvSpPr/>
              <p:nvPr/>
            </p:nvSpPr>
            <p:spPr>
              <a:xfrm>
                <a:off x="2634120" y="1826280"/>
                <a:ext cx="224280" cy="109800"/>
              </a:xfrm>
              <a:custGeom>
                <a:avLst/>
                <a:gdLst/>
                <a:ahLst/>
                <a:rect l="l" t="t" r="r" b="b"/>
                <a:pathLst>
                  <a:path w="17242" h="887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w="0">
                <a:noFill/>
              </a:ln>
            </p:spPr>
            <p:style>
              <a:lnRef idx="0"/>
              <a:fillRef idx="0"/>
              <a:effectRef idx="0"/>
              <a:fontRef idx="minor"/>
            </p:style>
          </p:sp>
        </p:grpSp>
        <p:sp>
          <p:nvSpPr>
            <p:cNvPr id="1284" name="Google Shape;877;p45"/>
            <p:cNvSpPr/>
            <p:nvPr/>
          </p:nvSpPr>
          <p:spPr>
            <a:xfrm>
              <a:off x="2671200" y="1818360"/>
              <a:ext cx="32400" cy="40320"/>
            </a:xfrm>
            <a:custGeom>
              <a:avLst/>
              <a:gdLst/>
              <a:ahLst/>
              <a:rect l="l" t="t" r="r" b="b"/>
              <a:pathLst>
                <a:path w="2512" h="3286">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w="0">
              <a:noFill/>
            </a:ln>
          </p:spPr>
          <p:style>
            <a:lnRef idx="0"/>
            <a:fillRef idx="0"/>
            <a:effectRef idx="0"/>
            <a:fontRef idx="minor"/>
          </p:style>
        </p:sp>
        <p:sp>
          <p:nvSpPr>
            <p:cNvPr id="1285" name="Google Shape;878;p45"/>
            <p:cNvSpPr/>
            <p:nvPr/>
          </p:nvSpPr>
          <p:spPr>
            <a:xfrm>
              <a:off x="2743920" y="1816920"/>
              <a:ext cx="70920" cy="45720"/>
            </a:xfrm>
            <a:custGeom>
              <a:avLst/>
              <a:gdLst/>
              <a:ahLst/>
              <a:rect l="l" t="t" r="r" b="b"/>
              <a:pathLst>
                <a:path w="5483" h="3705">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w="0">
              <a:noFill/>
            </a:ln>
          </p:spPr>
          <p:style>
            <a:lnRef idx="0"/>
            <a:fillRef idx="0"/>
            <a:effectRef idx="0"/>
            <a:fontRef idx="minor"/>
          </p:style>
        </p:sp>
        <p:sp>
          <p:nvSpPr>
            <p:cNvPr id="1286" name="Google Shape;879;p45"/>
            <p:cNvSpPr/>
            <p:nvPr/>
          </p:nvSpPr>
          <p:spPr>
            <a:xfrm>
              <a:off x="2676960" y="1689840"/>
              <a:ext cx="61920" cy="114480"/>
            </a:xfrm>
            <a:custGeom>
              <a:avLst/>
              <a:gdLst/>
              <a:ahLst/>
              <a:rect l="l" t="t" r="r" b="b"/>
              <a:pathLst>
                <a:path w="4772" h="9228">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w="0">
              <a:noFill/>
            </a:ln>
          </p:spPr>
          <p:style>
            <a:lnRef idx="0"/>
            <a:fillRef idx="0"/>
            <a:effectRef idx="0"/>
            <a:fontRef idx="minor"/>
          </p:style>
        </p:sp>
        <p:sp>
          <p:nvSpPr>
            <p:cNvPr id="1287" name="Google Shape;880;p45"/>
            <p:cNvSpPr/>
            <p:nvPr/>
          </p:nvSpPr>
          <p:spPr>
            <a:xfrm>
              <a:off x="2685240" y="1758240"/>
              <a:ext cx="39240" cy="32040"/>
            </a:xfrm>
            <a:custGeom>
              <a:avLst/>
              <a:gdLst/>
              <a:ahLst/>
              <a:rect l="l" t="t" r="r" b="b"/>
              <a:pathLst>
                <a:path w="3035" h="2616">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w="0">
              <a:noFill/>
            </a:ln>
          </p:spPr>
          <p:style>
            <a:lnRef idx="0"/>
            <a:fillRef idx="0"/>
            <a:effectRef idx="0"/>
            <a:fontRef idx="minor"/>
          </p:style>
        </p:sp>
        <p:sp>
          <p:nvSpPr>
            <p:cNvPr id="1288" name="Google Shape;881;p45"/>
            <p:cNvSpPr/>
            <p:nvPr/>
          </p:nvSpPr>
          <p:spPr>
            <a:xfrm>
              <a:off x="2662920" y="1697760"/>
              <a:ext cx="60840" cy="66960"/>
            </a:xfrm>
            <a:custGeom>
              <a:avLst/>
              <a:gdLst/>
              <a:ahLst/>
              <a:rect l="l" t="t" r="r" b="b"/>
              <a:pathLst>
                <a:path w="4688" h="5421">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w="0">
              <a:noFill/>
            </a:ln>
          </p:spPr>
          <p:style>
            <a:lnRef idx="0"/>
            <a:fillRef idx="0"/>
            <a:effectRef idx="0"/>
            <a:fontRef idx="minor"/>
          </p:style>
        </p:sp>
        <p:sp>
          <p:nvSpPr>
            <p:cNvPr id="1289" name="Google Shape;882;p45"/>
            <p:cNvSpPr/>
            <p:nvPr/>
          </p:nvSpPr>
          <p:spPr>
            <a:xfrm>
              <a:off x="2644920" y="1713240"/>
              <a:ext cx="63000" cy="112680"/>
            </a:xfrm>
            <a:custGeom>
              <a:avLst/>
              <a:gdLst/>
              <a:ahLst/>
              <a:rect l="l" t="t" r="r" b="b"/>
              <a:pathLst>
                <a:path w="4876" h="9082">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w="0">
              <a:noFill/>
            </a:ln>
          </p:spPr>
          <p:style>
            <a:lnRef idx="0"/>
            <a:fillRef idx="0"/>
            <a:effectRef idx="0"/>
            <a:fontRef idx="minor"/>
          </p:style>
        </p:sp>
        <p:sp>
          <p:nvSpPr>
            <p:cNvPr id="1290" name="Google Shape;883;p45"/>
            <p:cNvSpPr/>
            <p:nvPr/>
          </p:nvSpPr>
          <p:spPr>
            <a:xfrm>
              <a:off x="2603520" y="1651680"/>
              <a:ext cx="66240" cy="142920"/>
            </a:xfrm>
            <a:custGeom>
              <a:avLst/>
              <a:gdLst/>
              <a:ahLst/>
              <a:rect l="l" t="t" r="r" b="b"/>
              <a:pathLst>
                <a:path w="5127" h="1153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w="0">
              <a:noFill/>
            </a:ln>
          </p:spPr>
          <p:style>
            <a:lnRef idx="0"/>
            <a:fillRef idx="0"/>
            <a:effectRef idx="0"/>
            <a:fontRef idx="minor"/>
          </p:style>
        </p:sp>
        <p:sp>
          <p:nvSpPr>
            <p:cNvPr id="1291" name="Google Shape;884;p45"/>
            <p:cNvSpPr/>
            <p:nvPr/>
          </p:nvSpPr>
          <p:spPr>
            <a:xfrm>
              <a:off x="2568240" y="1664640"/>
              <a:ext cx="38160" cy="47160"/>
            </a:xfrm>
            <a:custGeom>
              <a:avLst/>
              <a:gdLst/>
              <a:ahLst/>
              <a:rect l="l" t="t" r="r" b="b"/>
              <a:pathLst>
                <a:path w="2972" h="383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w="0">
              <a:noFill/>
            </a:ln>
          </p:spPr>
          <p:style>
            <a:lnRef idx="0"/>
            <a:fillRef idx="0"/>
            <a:effectRef idx="0"/>
            <a:fontRef idx="minor"/>
          </p:style>
        </p:sp>
        <p:sp>
          <p:nvSpPr>
            <p:cNvPr id="1292" name="Google Shape;885;p45"/>
            <p:cNvSpPr/>
            <p:nvPr/>
          </p:nvSpPr>
          <p:spPr>
            <a:xfrm>
              <a:off x="1966680" y="1394640"/>
              <a:ext cx="28440" cy="33480"/>
            </a:xfrm>
            <a:custGeom>
              <a:avLst/>
              <a:gdLst/>
              <a:ahLst/>
              <a:rect l="l" t="t" r="r" b="b"/>
              <a:pathLst>
                <a:path w="2219" h="2721">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w="0">
              <a:noFill/>
            </a:ln>
          </p:spPr>
          <p:style>
            <a:lnRef idx="0"/>
            <a:fillRef idx="0"/>
            <a:effectRef idx="0"/>
            <a:fontRef idx="minor"/>
          </p:style>
        </p:sp>
        <p:sp>
          <p:nvSpPr>
            <p:cNvPr id="1293" name="Google Shape;886;p45"/>
            <p:cNvSpPr/>
            <p:nvPr/>
          </p:nvSpPr>
          <p:spPr>
            <a:xfrm>
              <a:off x="1944000" y="1227600"/>
              <a:ext cx="150840" cy="167400"/>
            </a:xfrm>
            <a:custGeom>
              <a:avLst/>
              <a:gdLst/>
              <a:ahLst/>
              <a:rect l="l" t="t" r="r" b="b"/>
              <a:pathLst>
                <a:path w="11613" h="13497">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w="0">
              <a:noFill/>
            </a:ln>
          </p:spPr>
          <p:style>
            <a:lnRef idx="0"/>
            <a:fillRef idx="0"/>
            <a:effectRef idx="0"/>
            <a:fontRef idx="minor"/>
          </p:style>
        </p:sp>
        <p:sp>
          <p:nvSpPr>
            <p:cNvPr id="1294" name="Google Shape;887;p45"/>
            <p:cNvSpPr/>
            <p:nvPr/>
          </p:nvSpPr>
          <p:spPr>
            <a:xfrm>
              <a:off x="1985760" y="1259280"/>
              <a:ext cx="74520" cy="161280"/>
            </a:xfrm>
            <a:custGeom>
              <a:avLst/>
              <a:gdLst/>
              <a:ahLst/>
              <a:rect l="l" t="t" r="r" b="b"/>
              <a:pathLst>
                <a:path w="5755" h="1299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w="0">
              <a:noFill/>
            </a:ln>
          </p:spPr>
          <p:style>
            <a:lnRef idx="0"/>
            <a:fillRef idx="0"/>
            <a:effectRef idx="0"/>
            <a:fontRef idx="minor"/>
          </p:style>
        </p:sp>
        <p:sp>
          <p:nvSpPr>
            <p:cNvPr id="1295" name="Google Shape;888;p45"/>
            <p:cNvSpPr/>
            <p:nvPr/>
          </p:nvSpPr>
          <p:spPr>
            <a:xfrm>
              <a:off x="2065320" y="1373400"/>
              <a:ext cx="29520" cy="25560"/>
            </a:xfrm>
            <a:custGeom>
              <a:avLst/>
              <a:gdLst/>
              <a:ahLst/>
              <a:rect l="l" t="t" r="r" b="b"/>
              <a:pathLst>
                <a:path w="2302" h="2093">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w="0">
              <a:noFill/>
            </a:ln>
          </p:spPr>
          <p:style>
            <a:lnRef idx="0"/>
            <a:fillRef idx="0"/>
            <a:effectRef idx="0"/>
            <a:fontRef idx="minor"/>
          </p:style>
        </p:sp>
        <p:sp>
          <p:nvSpPr>
            <p:cNvPr id="1296" name="Google Shape;889;p45"/>
            <p:cNvSpPr/>
            <p:nvPr/>
          </p:nvSpPr>
          <p:spPr>
            <a:xfrm>
              <a:off x="2051280" y="1392120"/>
              <a:ext cx="47160" cy="24480"/>
            </a:xfrm>
            <a:custGeom>
              <a:avLst/>
              <a:gdLst/>
              <a:ahLst/>
              <a:rect l="l" t="t" r="r" b="b"/>
              <a:pathLst>
                <a:path w="3662" h="1989">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w="0">
              <a:noFill/>
            </a:ln>
          </p:spPr>
          <p:style>
            <a:lnRef idx="0"/>
            <a:fillRef idx="0"/>
            <a:effectRef idx="0"/>
            <a:fontRef idx="minor"/>
          </p:style>
        </p:sp>
        <p:sp>
          <p:nvSpPr>
            <p:cNvPr id="1297" name="Google Shape;890;p45"/>
            <p:cNvSpPr/>
            <p:nvPr/>
          </p:nvSpPr>
          <p:spPr>
            <a:xfrm>
              <a:off x="2053080" y="1409040"/>
              <a:ext cx="36720" cy="25560"/>
            </a:xfrm>
            <a:custGeom>
              <a:avLst/>
              <a:gdLst/>
              <a:ahLst/>
              <a:rect l="l" t="t" r="r" b="b"/>
              <a:pathLst>
                <a:path w="2847" h="2093">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w="0">
              <a:noFill/>
            </a:ln>
          </p:spPr>
          <p:style>
            <a:lnRef idx="0"/>
            <a:fillRef idx="0"/>
            <a:effectRef idx="0"/>
            <a:fontRef idx="minor"/>
          </p:style>
        </p:sp>
        <p:sp>
          <p:nvSpPr>
            <p:cNvPr id="1298" name="Google Shape;891;p45"/>
            <p:cNvSpPr/>
            <p:nvPr/>
          </p:nvSpPr>
          <p:spPr>
            <a:xfrm>
              <a:off x="2070720" y="1410840"/>
              <a:ext cx="62640" cy="46080"/>
            </a:xfrm>
            <a:custGeom>
              <a:avLst/>
              <a:gdLst/>
              <a:ahLst/>
              <a:rect l="l" t="t" r="r" b="b"/>
              <a:pathLst>
                <a:path w="4835" h="3746">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w="0">
              <a:noFill/>
            </a:ln>
          </p:spPr>
          <p:style>
            <a:lnRef idx="0"/>
            <a:fillRef idx="0"/>
            <a:effectRef idx="0"/>
            <a:fontRef idx="minor"/>
          </p:style>
        </p:sp>
        <p:sp>
          <p:nvSpPr>
            <p:cNvPr id="1299" name="Google Shape;892;p45"/>
            <p:cNvSpPr/>
            <p:nvPr/>
          </p:nvSpPr>
          <p:spPr>
            <a:xfrm>
              <a:off x="2027160" y="1486440"/>
              <a:ext cx="42840" cy="26280"/>
            </a:xfrm>
            <a:custGeom>
              <a:avLst/>
              <a:gdLst/>
              <a:ahLst/>
              <a:rect l="l" t="t" r="r" b="b"/>
              <a:pathLst>
                <a:path w="3328" h="2156">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w="0">
              <a:noFill/>
            </a:ln>
          </p:spPr>
          <p:style>
            <a:lnRef idx="0"/>
            <a:fillRef idx="0"/>
            <a:effectRef idx="0"/>
            <a:fontRef idx="minor"/>
          </p:style>
        </p:sp>
        <p:sp>
          <p:nvSpPr>
            <p:cNvPr id="1300" name="Google Shape;893;p45"/>
            <p:cNvSpPr/>
            <p:nvPr/>
          </p:nvSpPr>
          <p:spPr>
            <a:xfrm>
              <a:off x="2030760" y="1478520"/>
              <a:ext cx="37080" cy="15120"/>
            </a:xfrm>
            <a:custGeom>
              <a:avLst/>
              <a:gdLst/>
              <a:ahLst/>
              <a:rect l="l" t="t" r="r" b="b"/>
              <a:pathLst>
                <a:path w="2868" h="1256">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w="0">
              <a:noFill/>
            </a:ln>
          </p:spPr>
          <p:style>
            <a:lnRef idx="0"/>
            <a:fillRef idx="0"/>
            <a:effectRef idx="0"/>
            <a:fontRef idx="minor"/>
          </p:style>
        </p:sp>
        <p:sp>
          <p:nvSpPr>
            <p:cNvPr id="1301" name="Google Shape;894;p45"/>
            <p:cNvSpPr/>
            <p:nvPr/>
          </p:nvSpPr>
          <p:spPr>
            <a:xfrm>
              <a:off x="2050560" y="1539720"/>
              <a:ext cx="13680" cy="25560"/>
            </a:xfrm>
            <a:custGeom>
              <a:avLst/>
              <a:gdLst/>
              <a:ahLst/>
              <a:rect l="l" t="t" r="r" b="b"/>
              <a:pathLst>
                <a:path w="1089" h="2093">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w="0">
              <a:noFill/>
            </a:ln>
          </p:spPr>
          <p:style>
            <a:lnRef idx="0"/>
            <a:fillRef idx="0"/>
            <a:effectRef idx="0"/>
            <a:fontRef idx="minor"/>
          </p:style>
        </p:sp>
        <p:sp>
          <p:nvSpPr>
            <p:cNvPr id="1302" name="Google Shape;895;p45"/>
            <p:cNvSpPr/>
            <p:nvPr/>
          </p:nvSpPr>
          <p:spPr>
            <a:xfrm>
              <a:off x="2043720" y="1530000"/>
              <a:ext cx="13320" cy="16200"/>
            </a:xfrm>
            <a:custGeom>
              <a:avLst/>
              <a:gdLst/>
              <a:ahLst/>
              <a:rect l="l" t="t" r="r" b="b"/>
              <a:pathLst>
                <a:path w="1047" h="1319">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w="0">
              <a:noFill/>
            </a:ln>
          </p:spPr>
          <p:style>
            <a:lnRef idx="0"/>
            <a:fillRef idx="0"/>
            <a:effectRef idx="0"/>
            <a:fontRef idx="minor"/>
          </p:style>
        </p:sp>
        <p:sp>
          <p:nvSpPr>
            <p:cNvPr id="1303" name="Google Shape;896;p45"/>
            <p:cNvSpPr/>
            <p:nvPr/>
          </p:nvSpPr>
          <p:spPr>
            <a:xfrm>
              <a:off x="2023200" y="1516320"/>
              <a:ext cx="28080" cy="23400"/>
            </a:xfrm>
            <a:custGeom>
              <a:avLst/>
              <a:gdLst/>
              <a:ahLst/>
              <a:rect l="l" t="t" r="r" b="b"/>
              <a:pathLst>
                <a:path w="2177" h="1905">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w="0">
              <a:noFill/>
            </a:ln>
          </p:spPr>
          <p:style>
            <a:lnRef idx="0"/>
            <a:fillRef idx="0"/>
            <a:effectRef idx="0"/>
            <a:fontRef idx="minor"/>
          </p:style>
        </p:sp>
        <p:sp>
          <p:nvSpPr>
            <p:cNvPr id="1304" name="Google Shape;897;p45"/>
            <p:cNvSpPr/>
            <p:nvPr/>
          </p:nvSpPr>
          <p:spPr>
            <a:xfrm>
              <a:off x="2007720" y="1502640"/>
              <a:ext cx="21600" cy="12960"/>
            </a:xfrm>
            <a:custGeom>
              <a:avLst/>
              <a:gdLst/>
              <a:ahLst/>
              <a:rect l="l" t="t" r="r" b="b"/>
              <a:pathLst>
                <a:path w="1696" h="1068">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w="0">
              <a:noFill/>
            </a:ln>
          </p:spPr>
          <p:style>
            <a:lnRef idx="0"/>
            <a:fillRef idx="0"/>
            <a:effectRef idx="0"/>
            <a:fontRef idx="minor"/>
          </p:style>
        </p:sp>
        <p:sp>
          <p:nvSpPr>
            <p:cNvPr id="1305" name="Google Shape;898;p45"/>
            <p:cNvSpPr/>
            <p:nvPr/>
          </p:nvSpPr>
          <p:spPr>
            <a:xfrm>
              <a:off x="1979280" y="1482480"/>
              <a:ext cx="51840" cy="23760"/>
            </a:xfrm>
            <a:custGeom>
              <a:avLst/>
              <a:gdLst/>
              <a:ahLst/>
              <a:rect l="l" t="t" r="r" b="b"/>
              <a:pathLst>
                <a:path w="3997" h="1926">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w="0">
              <a:noFill/>
            </a:ln>
          </p:spPr>
          <p:style>
            <a:lnRef idx="0"/>
            <a:fillRef idx="0"/>
            <a:effectRef idx="0"/>
            <a:fontRef idx="minor"/>
          </p:style>
        </p:sp>
        <p:sp>
          <p:nvSpPr>
            <p:cNvPr id="1306" name="Google Shape;899;p45"/>
            <p:cNvSpPr/>
            <p:nvPr/>
          </p:nvSpPr>
          <p:spPr>
            <a:xfrm>
              <a:off x="2008800" y="1425240"/>
              <a:ext cx="68400" cy="55080"/>
            </a:xfrm>
            <a:custGeom>
              <a:avLst/>
              <a:gdLst/>
              <a:ahLst/>
              <a:rect l="l" t="t" r="r" b="b"/>
              <a:pathLst>
                <a:path w="5294" h="4458">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w="0">
              <a:noFill/>
            </a:ln>
          </p:spPr>
          <p:style>
            <a:lnRef idx="0"/>
            <a:fillRef idx="0"/>
            <a:effectRef idx="0"/>
            <a:fontRef idx="minor"/>
          </p:style>
        </p:sp>
        <p:sp>
          <p:nvSpPr>
            <p:cNvPr id="1307" name="Google Shape;900;p45"/>
            <p:cNvSpPr/>
            <p:nvPr/>
          </p:nvSpPr>
          <p:spPr>
            <a:xfrm>
              <a:off x="1995120" y="1463400"/>
              <a:ext cx="54720" cy="22680"/>
            </a:xfrm>
            <a:custGeom>
              <a:avLst/>
              <a:gdLst/>
              <a:ahLst/>
              <a:rect l="l" t="t" r="r" b="b"/>
              <a:pathLst>
                <a:path w="4228" h="1842">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w="0">
              <a:noFill/>
            </a:ln>
          </p:spPr>
          <p:style>
            <a:lnRef idx="0"/>
            <a:fillRef idx="0"/>
            <a:effectRef idx="0"/>
            <a:fontRef idx="minor"/>
          </p:style>
        </p:sp>
        <p:sp>
          <p:nvSpPr>
            <p:cNvPr id="1308" name="Google Shape;901;p45"/>
            <p:cNvSpPr/>
            <p:nvPr/>
          </p:nvSpPr>
          <p:spPr>
            <a:xfrm>
              <a:off x="1952280" y="1425600"/>
              <a:ext cx="62280" cy="71280"/>
            </a:xfrm>
            <a:custGeom>
              <a:avLst/>
              <a:gdLst/>
              <a:ahLst/>
              <a:rect l="l" t="t" r="r" b="b"/>
              <a:pathLst>
                <a:path w="4814" h="5755">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w="0">
              <a:noFill/>
            </a:ln>
          </p:spPr>
          <p:style>
            <a:lnRef idx="0"/>
            <a:fillRef idx="0"/>
            <a:effectRef idx="0"/>
            <a:fontRef idx="minor"/>
          </p:style>
        </p:sp>
        <p:sp>
          <p:nvSpPr>
            <p:cNvPr id="1309" name="Google Shape;902;p45"/>
            <p:cNvSpPr/>
            <p:nvPr/>
          </p:nvSpPr>
          <p:spPr>
            <a:xfrm>
              <a:off x="1935720" y="1441080"/>
              <a:ext cx="26640" cy="23040"/>
            </a:xfrm>
            <a:custGeom>
              <a:avLst/>
              <a:gdLst/>
              <a:ahLst/>
              <a:rect l="l" t="t" r="r" b="b"/>
              <a:pathLst>
                <a:path w="2072" h="1884">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w="0">
              <a:noFill/>
            </a:ln>
          </p:spPr>
          <p:style>
            <a:lnRef idx="0"/>
            <a:fillRef idx="0"/>
            <a:effectRef idx="0"/>
            <a:fontRef idx="minor"/>
          </p:style>
        </p:sp>
        <p:sp>
          <p:nvSpPr>
            <p:cNvPr id="1310" name="Google Shape;903;p45"/>
            <p:cNvSpPr/>
            <p:nvPr/>
          </p:nvSpPr>
          <p:spPr>
            <a:xfrm>
              <a:off x="1933200" y="1460520"/>
              <a:ext cx="20880" cy="16920"/>
            </a:xfrm>
            <a:custGeom>
              <a:avLst/>
              <a:gdLst/>
              <a:ahLst/>
              <a:rect l="l" t="t" r="r" b="b"/>
              <a:pathLst>
                <a:path w="1633" h="140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w="0">
              <a:noFill/>
            </a:ln>
          </p:spPr>
          <p:style>
            <a:lnRef idx="0"/>
            <a:fillRef idx="0"/>
            <a:effectRef idx="0"/>
            <a:fontRef idx="minor"/>
          </p:style>
        </p:sp>
        <p:sp>
          <p:nvSpPr>
            <p:cNvPr id="1311" name="Google Shape;904;p45"/>
            <p:cNvSpPr/>
            <p:nvPr/>
          </p:nvSpPr>
          <p:spPr>
            <a:xfrm>
              <a:off x="1951920" y="1472040"/>
              <a:ext cx="4680" cy="6840"/>
            </a:xfrm>
            <a:custGeom>
              <a:avLst/>
              <a:gdLst/>
              <a:ahLst/>
              <a:rect l="l" t="t" r="r" b="b"/>
              <a:pathLst>
                <a:path w="398" h="565">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w="0">
              <a:noFill/>
            </a:ln>
          </p:spPr>
          <p:style>
            <a:lnRef idx="0"/>
            <a:fillRef idx="0"/>
            <a:effectRef idx="0"/>
            <a:fontRef idx="minor"/>
          </p:style>
        </p:sp>
        <p:sp>
          <p:nvSpPr>
            <p:cNvPr id="1312" name="Google Shape;905;p45"/>
            <p:cNvSpPr/>
            <p:nvPr/>
          </p:nvSpPr>
          <p:spPr>
            <a:xfrm>
              <a:off x="1844640" y="1420920"/>
              <a:ext cx="29880" cy="37800"/>
            </a:xfrm>
            <a:custGeom>
              <a:avLst/>
              <a:gdLst/>
              <a:ahLst/>
              <a:rect l="l" t="t" r="r" b="b"/>
              <a:pathLst>
                <a:path w="2323" h="3076">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w="0">
              <a:noFill/>
            </a:ln>
          </p:spPr>
          <p:style>
            <a:lnRef idx="0"/>
            <a:fillRef idx="0"/>
            <a:effectRef idx="0"/>
            <a:fontRef idx="minor"/>
          </p:style>
        </p:sp>
        <p:grpSp>
          <p:nvGrpSpPr>
            <p:cNvPr id="1313" name="Google Shape;906;p45"/>
            <p:cNvGrpSpPr/>
            <p:nvPr/>
          </p:nvGrpSpPr>
          <p:grpSpPr>
            <a:xfrm>
              <a:off x="1862280" y="1388160"/>
              <a:ext cx="64800" cy="86760"/>
              <a:chOff x="1862280" y="1388160"/>
              <a:chExt cx="64800" cy="86760"/>
            </a:xfrm>
          </p:grpSpPr>
          <p:sp>
            <p:nvSpPr>
              <p:cNvPr id="1314" name="Google Shape;907;p45"/>
              <p:cNvSpPr/>
              <p:nvPr/>
            </p:nvSpPr>
            <p:spPr>
              <a:xfrm>
                <a:off x="1874520" y="1388160"/>
                <a:ext cx="52560" cy="86760"/>
              </a:xfrm>
              <a:custGeom>
                <a:avLst/>
                <a:gdLst/>
                <a:ahLst/>
                <a:rect l="l" t="t" r="r" b="b"/>
                <a:pathLst>
                  <a:path w="4060" h="7011">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w="0">
                <a:noFill/>
              </a:ln>
            </p:spPr>
            <p:style>
              <a:lnRef idx="0"/>
              <a:fillRef idx="0"/>
              <a:effectRef idx="0"/>
              <a:fontRef idx="minor"/>
            </p:style>
          </p:sp>
          <p:sp>
            <p:nvSpPr>
              <p:cNvPr id="1315" name="Google Shape;908;p45"/>
              <p:cNvSpPr/>
              <p:nvPr/>
            </p:nvSpPr>
            <p:spPr>
              <a:xfrm>
                <a:off x="1862280" y="1422720"/>
                <a:ext cx="16200" cy="12240"/>
              </a:xfrm>
              <a:custGeom>
                <a:avLst/>
                <a:gdLst/>
                <a:ahLst/>
                <a:rect l="l" t="t" r="r" b="b"/>
                <a:pathLst>
                  <a:path w="1277" h="1005">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w="0">
                <a:noFill/>
              </a:ln>
            </p:spPr>
            <p:style>
              <a:lnRef idx="0"/>
              <a:fillRef idx="0"/>
              <a:effectRef idx="0"/>
              <a:fontRef idx="minor"/>
            </p:style>
          </p:sp>
        </p:grpSp>
        <p:sp>
          <p:nvSpPr>
            <p:cNvPr id="1316" name="Google Shape;909;p45"/>
            <p:cNvSpPr/>
            <p:nvPr/>
          </p:nvSpPr>
          <p:spPr>
            <a:xfrm>
              <a:off x="2234520" y="1954080"/>
              <a:ext cx="56880" cy="101880"/>
            </a:xfrm>
            <a:custGeom>
              <a:avLst/>
              <a:gdLst/>
              <a:ahLst/>
              <a:rect l="l" t="t" r="r" b="b"/>
              <a:pathLst>
                <a:path w="4395" h="8224">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w="0">
              <a:noFill/>
            </a:ln>
          </p:spPr>
          <p:style>
            <a:lnRef idx="0"/>
            <a:fillRef idx="0"/>
            <a:effectRef idx="0"/>
            <a:fontRef idx="minor"/>
          </p:style>
        </p:sp>
        <p:grpSp>
          <p:nvGrpSpPr>
            <p:cNvPr id="1317" name="Google Shape;910;p45"/>
            <p:cNvGrpSpPr/>
            <p:nvPr/>
          </p:nvGrpSpPr>
          <p:grpSpPr>
            <a:xfrm>
              <a:off x="2754360" y="1950840"/>
              <a:ext cx="299880" cy="306000"/>
              <a:chOff x="2754360" y="1950840"/>
              <a:chExt cx="299880" cy="306000"/>
            </a:xfrm>
          </p:grpSpPr>
          <p:sp>
            <p:nvSpPr>
              <p:cNvPr id="1318" name="Google Shape;911;p45"/>
              <p:cNvSpPr/>
              <p:nvPr/>
            </p:nvSpPr>
            <p:spPr>
              <a:xfrm>
                <a:off x="2754360" y="1950840"/>
                <a:ext cx="299880" cy="255960"/>
              </a:xfrm>
              <a:custGeom>
                <a:avLst/>
                <a:gdLst/>
                <a:ahLst/>
                <a:rect l="l" t="t" r="r" b="b"/>
                <a:pathLst>
                  <a:path w="23058" h="20611">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w="0">
                <a:noFill/>
              </a:ln>
            </p:spPr>
            <p:style>
              <a:lnRef idx="0"/>
              <a:fillRef idx="0"/>
              <a:effectRef idx="0"/>
              <a:fontRef idx="minor"/>
            </p:style>
          </p:sp>
          <p:sp>
            <p:nvSpPr>
              <p:cNvPr id="1319" name="Google Shape;912;p45"/>
              <p:cNvSpPr/>
              <p:nvPr/>
            </p:nvSpPr>
            <p:spPr>
              <a:xfrm>
                <a:off x="2954880" y="2221920"/>
                <a:ext cx="28080" cy="34920"/>
              </a:xfrm>
              <a:custGeom>
                <a:avLst/>
                <a:gdLst/>
                <a:ahLst/>
                <a:rect l="l" t="t" r="r" b="b"/>
                <a:pathLst>
                  <a:path w="2198" h="2847">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w="0">
                <a:noFill/>
              </a:ln>
            </p:spPr>
            <p:style>
              <a:lnRef idx="0"/>
              <a:fillRef idx="0"/>
              <a:effectRef idx="0"/>
              <a:fontRef idx="minor"/>
            </p:style>
          </p:sp>
        </p:grpSp>
        <p:grpSp>
          <p:nvGrpSpPr>
            <p:cNvPr id="1320" name="Google Shape;913;p45"/>
            <p:cNvGrpSpPr/>
            <p:nvPr/>
          </p:nvGrpSpPr>
          <p:grpSpPr>
            <a:xfrm>
              <a:off x="3094560" y="2169720"/>
              <a:ext cx="119880" cy="142200"/>
              <a:chOff x="3094560" y="2169720"/>
              <a:chExt cx="119880" cy="142200"/>
            </a:xfrm>
          </p:grpSpPr>
          <p:sp>
            <p:nvSpPr>
              <p:cNvPr id="1321" name="Google Shape;914;p45"/>
              <p:cNvSpPr/>
              <p:nvPr/>
            </p:nvSpPr>
            <p:spPr>
              <a:xfrm>
                <a:off x="3094560" y="2241360"/>
                <a:ext cx="75240" cy="70560"/>
              </a:xfrm>
              <a:custGeom>
                <a:avLst/>
                <a:gdLst/>
                <a:ahLst/>
                <a:rect l="l" t="t" r="r" b="b"/>
                <a:pathLst>
                  <a:path w="5818" h="5713">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w="0">
                <a:noFill/>
              </a:ln>
            </p:spPr>
            <p:style>
              <a:lnRef idx="0"/>
              <a:fillRef idx="0"/>
              <a:effectRef idx="0"/>
              <a:fontRef idx="minor"/>
            </p:style>
          </p:sp>
          <p:sp>
            <p:nvSpPr>
              <p:cNvPr id="1322" name="Google Shape;915;p45"/>
              <p:cNvSpPr/>
              <p:nvPr/>
            </p:nvSpPr>
            <p:spPr>
              <a:xfrm>
                <a:off x="3171960" y="2169720"/>
                <a:ext cx="42480" cy="84600"/>
              </a:xfrm>
              <a:custGeom>
                <a:avLst/>
                <a:gdLst/>
                <a:ahLst/>
                <a:rect l="l" t="t" r="r" b="b"/>
                <a:pathLst>
                  <a:path w="3286" h="6843">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w="0">
                <a:noFill/>
              </a:ln>
            </p:spPr>
            <p:style>
              <a:lnRef idx="0"/>
              <a:fillRef idx="0"/>
              <a:effectRef idx="0"/>
              <a:fontRef idx="minor"/>
            </p:style>
          </p:sp>
        </p:grpSp>
        <p:sp>
          <p:nvSpPr>
            <p:cNvPr id="1323" name="Google Shape;916;p45"/>
            <p:cNvSpPr/>
            <p:nvPr/>
          </p:nvSpPr>
          <p:spPr>
            <a:xfrm>
              <a:off x="1765080" y="1292760"/>
              <a:ext cx="65880" cy="38160"/>
            </a:xfrm>
            <a:custGeom>
              <a:avLst/>
              <a:gdLst/>
              <a:ahLst/>
              <a:rect l="l" t="t" r="r" b="b"/>
              <a:pathLst>
                <a:path w="5085" h="3098">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w="0">
              <a:noFill/>
            </a:ln>
          </p:spPr>
          <p:style>
            <a:lnRef idx="0"/>
            <a:fillRef idx="0"/>
            <a:effectRef idx="0"/>
            <a:fontRef idx="minor"/>
          </p:style>
        </p:sp>
        <p:sp>
          <p:nvSpPr>
            <p:cNvPr id="1324" name="Google Shape;917;p45"/>
            <p:cNvSpPr/>
            <p:nvPr/>
          </p:nvSpPr>
          <p:spPr>
            <a:xfrm>
              <a:off x="2399040" y="1385280"/>
              <a:ext cx="460800" cy="328320"/>
            </a:xfrm>
            <a:custGeom>
              <a:avLst/>
              <a:gdLst/>
              <a:ahLst/>
              <a:rect l="l" t="t" r="r" b="b"/>
              <a:pathLst>
                <a:path w="35425" h="26449">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w="0">
              <a:noFill/>
            </a:ln>
          </p:spPr>
          <p:style>
            <a:lnRef idx="0"/>
            <a:fillRef idx="0"/>
            <a:effectRef idx="0"/>
            <a:fontRef idx="minor"/>
          </p:style>
        </p:sp>
        <p:sp>
          <p:nvSpPr>
            <p:cNvPr id="1325" name="Google Shape;918;p45"/>
            <p:cNvSpPr/>
            <p:nvPr/>
          </p:nvSpPr>
          <p:spPr>
            <a:xfrm>
              <a:off x="2676960" y="1697760"/>
              <a:ext cx="360" cy="720"/>
            </a:xfrm>
            <a:custGeom>
              <a:avLst/>
              <a:gdLst/>
              <a:ahLst/>
              <a:rect l="l" t="t" r="r" b="b"/>
              <a:pathLst>
                <a:path w="64" h="85">
                  <a:moveTo>
                    <a:pt x="63" y="85"/>
                  </a:moveTo>
                  <a:lnTo>
                    <a:pt x="1" y="1"/>
                  </a:lnTo>
                  <a:lnTo>
                    <a:pt x="1" y="1"/>
                  </a:lnTo>
                  <a:close/>
                </a:path>
              </a:pathLst>
            </a:custGeom>
            <a:solidFill>
              <a:srgbClr val="5f7d95"/>
            </a:solidFill>
            <a:ln w="0">
              <a:noFill/>
            </a:ln>
          </p:spPr>
          <p:style>
            <a:lnRef idx="0"/>
            <a:fillRef idx="0"/>
            <a:effectRef idx="0"/>
            <a:fontRef idx="minor"/>
          </p:style>
        </p:sp>
        <p:sp>
          <p:nvSpPr>
            <p:cNvPr id="1326" name="Google Shape;919;p45"/>
            <p:cNvSpPr/>
            <p:nvPr/>
          </p:nvSpPr>
          <p:spPr>
            <a:xfrm>
              <a:off x="2668320" y="1705320"/>
              <a:ext cx="1080" cy="1080"/>
            </a:xfrm>
            <a:custGeom>
              <a:avLst/>
              <a:gdLst/>
              <a:ahLst/>
              <a:rect l="l" t="t" r="r" b="b"/>
              <a:pathLst>
                <a:path w="105" h="106">
                  <a:moveTo>
                    <a:pt x="0" y="105"/>
                  </a:moveTo>
                  <a:lnTo>
                    <a:pt x="105" y="1"/>
                  </a:lnTo>
                  <a:lnTo>
                    <a:pt x="105" y="1"/>
                  </a:lnTo>
                  <a:close/>
                </a:path>
              </a:pathLst>
            </a:custGeom>
            <a:solidFill>
              <a:srgbClr val="5f7d95"/>
            </a:solidFill>
            <a:ln w="0">
              <a:noFill/>
            </a:ln>
          </p:spPr>
          <p:style>
            <a:lnRef idx="0"/>
            <a:fillRef idx="0"/>
            <a:effectRef idx="0"/>
            <a:fontRef idx="minor"/>
          </p:style>
        </p:sp>
        <p:sp>
          <p:nvSpPr>
            <p:cNvPr id="1327" name="Google Shape;920;p45"/>
            <p:cNvSpPr/>
            <p:nvPr/>
          </p:nvSpPr>
          <p:spPr>
            <a:xfrm>
              <a:off x="2394720" y="1576800"/>
              <a:ext cx="2520" cy="360"/>
            </a:xfrm>
            <a:custGeom>
              <a:avLst/>
              <a:gdLst/>
              <a:ahLst/>
              <a:rect l="l" t="t" r="r" b="b"/>
              <a:pathLst>
                <a:path w="211" h="64">
                  <a:moveTo>
                    <a:pt x="210" y="0"/>
                  </a:moveTo>
                  <a:lnTo>
                    <a:pt x="1" y="63"/>
                  </a:lnTo>
                  <a:lnTo>
                    <a:pt x="22" y="63"/>
                  </a:lnTo>
                  <a:lnTo>
                    <a:pt x="210" y="0"/>
                  </a:lnTo>
                  <a:close/>
                </a:path>
              </a:pathLst>
            </a:custGeom>
            <a:solidFill>
              <a:srgbClr val="5f7d95"/>
            </a:solidFill>
            <a:ln w="0">
              <a:noFill/>
            </a:ln>
          </p:spPr>
          <p:style>
            <a:lnRef idx="0"/>
            <a:fillRef idx="0"/>
            <a:effectRef idx="0"/>
            <a:fontRef idx="minor"/>
          </p:style>
        </p:sp>
        <p:sp>
          <p:nvSpPr>
            <p:cNvPr id="1328" name="Google Shape;921;p45"/>
            <p:cNvSpPr/>
            <p:nvPr/>
          </p:nvSpPr>
          <p:spPr>
            <a:xfrm>
              <a:off x="2235240" y="1402560"/>
              <a:ext cx="284760" cy="142560"/>
            </a:xfrm>
            <a:custGeom>
              <a:avLst/>
              <a:gdLst/>
              <a:ahLst/>
              <a:rect l="l" t="t" r="r" b="b"/>
              <a:pathLst>
                <a:path w="21908" h="11509">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w="0">
              <a:noFill/>
            </a:ln>
          </p:spPr>
          <p:style>
            <a:lnRef idx="0"/>
            <a:fillRef idx="0"/>
            <a:effectRef idx="0"/>
            <a:fontRef idx="minor"/>
          </p:style>
        </p:sp>
        <p:sp>
          <p:nvSpPr>
            <p:cNvPr id="1329" name="Google Shape;922;p45"/>
            <p:cNvSpPr/>
            <p:nvPr/>
          </p:nvSpPr>
          <p:spPr>
            <a:xfrm>
              <a:off x="2308680" y="1507320"/>
              <a:ext cx="120240" cy="71280"/>
            </a:xfrm>
            <a:custGeom>
              <a:avLst/>
              <a:gdLst/>
              <a:ahLst/>
              <a:rect l="l" t="t" r="r" b="b"/>
              <a:pathLst>
                <a:path w="9270" h="5776">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w="0">
              <a:noFill/>
            </a:ln>
          </p:spPr>
          <p:style>
            <a:lnRef idx="0"/>
            <a:fillRef idx="0"/>
            <a:effectRef idx="0"/>
            <a:fontRef idx="minor"/>
          </p:style>
        </p:sp>
        <p:sp>
          <p:nvSpPr>
            <p:cNvPr id="1330" name="Google Shape;923;p45"/>
            <p:cNvSpPr/>
            <p:nvPr/>
          </p:nvSpPr>
          <p:spPr>
            <a:xfrm>
              <a:off x="2287080" y="1532520"/>
              <a:ext cx="107640" cy="64440"/>
            </a:xfrm>
            <a:custGeom>
              <a:avLst/>
              <a:gdLst/>
              <a:ahLst/>
              <a:rect l="l" t="t" r="r" b="b"/>
              <a:pathLst>
                <a:path w="8286" h="5211">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w="0">
              <a:noFill/>
            </a:ln>
          </p:spPr>
          <p:style>
            <a:lnRef idx="0"/>
            <a:fillRef idx="0"/>
            <a:effectRef idx="0"/>
            <a:fontRef idx="minor"/>
          </p:style>
        </p:sp>
        <p:grpSp>
          <p:nvGrpSpPr>
            <p:cNvPr id="1331" name="Google Shape;924;p45"/>
            <p:cNvGrpSpPr/>
            <p:nvPr/>
          </p:nvGrpSpPr>
          <p:grpSpPr>
            <a:xfrm>
              <a:off x="2516400" y="1795320"/>
              <a:ext cx="15840" cy="29520"/>
              <a:chOff x="2516400" y="1795320"/>
              <a:chExt cx="15840" cy="29520"/>
            </a:xfrm>
          </p:grpSpPr>
          <p:sp>
            <p:nvSpPr>
              <p:cNvPr id="1332" name="Google Shape;925;p45"/>
              <p:cNvSpPr/>
              <p:nvPr/>
            </p:nvSpPr>
            <p:spPr>
              <a:xfrm>
                <a:off x="2516400" y="1806840"/>
                <a:ext cx="720" cy="2880"/>
              </a:xfrm>
              <a:custGeom>
                <a:avLst/>
                <a:gdLst/>
                <a:ahLst/>
                <a:rect l="l" t="t" r="r" b="b"/>
                <a:pathLst>
                  <a:path w="85" h="273">
                    <a:moveTo>
                      <a:pt x="84" y="1"/>
                    </a:moveTo>
                    <a:lnTo>
                      <a:pt x="1" y="22"/>
                    </a:lnTo>
                    <a:lnTo>
                      <a:pt x="43" y="126"/>
                    </a:lnTo>
                    <a:lnTo>
                      <a:pt x="1" y="273"/>
                    </a:lnTo>
                    <a:lnTo>
                      <a:pt x="64" y="126"/>
                    </a:lnTo>
                    <a:lnTo>
                      <a:pt x="43" y="22"/>
                    </a:lnTo>
                    <a:lnTo>
                      <a:pt x="84" y="22"/>
                    </a:lnTo>
                    <a:lnTo>
                      <a:pt x="84" y="1"/>
                    </a:lnTo>
                    <a:close/>
                  </a:path>
                </a:pathLst>
              </a:custGeom>
              <a:solidFill>
                <a:srgbClr val="5f7d95"/>
              </a:solidFill>
              <a:ln w="0">
                <a:noFill/>
              </a:ln>
            </p:spPr>
            <p:style>
              <a:lnRef idx="0"/>
              <a:fillRef idx="0"/>
              <a:effectRef idx="0"/>
              <a:fontRef idx="minor"/>
            </p:style>
          </p:sp>
          <p:sp>
            <p:nvSpPr>
              <p:cNvPr id="1333" name="Google Shape;926;p45"/>
              <p:cNvSpPr/>
              <p:nvPr/>
            </p:nvSpPr>
            <p:spPr>
              <a:xfrm>
                <a:off x="2516400" y="1798560"/>
                <a:ext cx="15840" cy="26280"/>
              </a:xfrm>
              <a:custGeom>
                <a:avLst/>
                <a:gdLst/>
                <a:ahLst/>
                <a:rect l="l" t="t" r="r" b="b"/>
                <a:pathLst>
                  <a:path w="1257" h="2135">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w="0">
                <a:noFill/>
              </a:ln>
            </p:spPr>
            <p:style>
              <a:lnRef idx="0"/>
              <a:fillRef idx="0"/>
              <a:effectRef idx="0"/>
              <a:fontRef idx="minor"/>
            </p:style>
          </p:sp>
          <p:sp>
            <p:nvSpPr>
              <p:cNvPr id="1334" name="Google Shape;927;p45"/>
              <p:cNvSpPr/>
              <p:nvPr/>
            </p:nvSpPr>
            <p:spPr>
              <a:xfrm>
                <a:off x="2517480" y="1795320"/>
                <a:ext cx="2520" cy="2160"/>
              </a:xfrm>
              <a:custGeom>
                <a:avLst/>
                <a:gdLst/>
                <a:ahLst/>
                <a:rect l="l" t="t" r="r" b="b"/>
                <a:pathLst>
                  <a:path w="210" h="189">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w="0">
                <a:noFill/>
              </a:ln>
            </p:spPr>
            <p:style>
              <a:lnRef idx="0"/>
              <a:fillRef idx="0"/>
              <a:effectRef idx="0"/>
              <a:fontRef idx="minor"/>
            </p:style>
          </p:sp>
          <p:sp>
            <p:nvSpPr>
              <p:cNvPr id="1335" name="Google Shape;928;p45"/>
              <p:cNvSpPr/>
              <p:nvPr/>
            </p:nvSpPr>
            <p:spPr>
              <a:xfrm>
                <a:off x="2520360" y="1796400"/>
                <a:ext cx="3600" cy="2880"/>
              </a:xfrm>
              <a:custGeom>
                <a:avLst/>
                <a:gdLst/>
                <a:ahLst/>
                <a:rect l="l" t="t" r="r" b="b"/>
                <a:pathLst>
                  <a:path w="315" h="252">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w="0">
                <a:noFill/>
              </a:ln>
            </p:spPr>
            <p:style>
              <a:lnRef idx="0"/>
              <a:fillRef idx="0"/>
              <a:effectRef idx="0"/>
              <a:fontRef idx="minor"/>
            </p:style>
          </p:sp>
        </p:grpSp>
        <p:sp>
          <p:nvSpPr>
            <p:cNvPr id="1336" name="Google Shape;929;p45"/>
            <p:cNvSpPr/>
            <p:nvPr/>
          </p:nvSpPr>
          <p:spPr>
            <a:xfrm>
              <a:off x="2423160" y="1612080"/>
              <a:ext cx="210960" cy="196560"/>
            </a:xfrm>
            <a:custGeom>
              <a:avLst/>
              <a:gdLst/>
              <a:ahLst/>
              <a:rect l="l" t="t" r="r" b="b"/>
              <a:pathLst>
                <a:path w="16217" h="15841">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w="0">
              <a:noFill/>
            </a:ln>
          </p:spPr>
          <p:style>
            <a:lnRef idx="0"/>
            <a:fillRef idx="0"/>
            <a:effectRef idx="0"/>
            <a:fontRef idx="minor"/>
          </p:style>
        </p:sp>
        <p:sp>
          <p:nvSpPr>
            <p:cNvPr id="1337" name="Google Shape;930;p45"/>
            <p:cNvSpPr/>
            <p:nvPr/>
          </p:nvSpPr>
          <p:spPr>
            <a:xfrm>
              <a:off x="2505960" y="1635480"/>
              <a:ext cx="61920" cy="31320"/>
            </a:xfrm>
            <a:custGeom>
              <a:avLst/>
              <a:gdLst/>
              <a:ahLst/>
              <a:rect l="l" t="t" r="r" b="b"/>
              <a:pathLst>
                <a:path w="4772" h="2553">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w="0">
              <a:noFill/>
            </a:ln>
          </p:spPr>
          <p:style>
            <a:lnRef idx="0"/>
            <a:fillRef idx="0"/>
            <a:effectRef idx="0"/>
            <a:fontRef idx="minor"/>
          </p:style>
        </p:sp>
        <p:sp>
          <p:nvSpPr>
            <p:cNvPr id="1338" name="Google Shape;931;p45"/>
            <p:cNvSpPr/>
            <p:nvPr/>
          </p:nvSpPr>
          <p:spPr>
            <a:xfrm>
              <a:off x="2363040" y="1582200"/>
              <a:ext cx="104040" cy="109440"/>
            </a:xfrm>
            <a:custGeom>
              <a:avLst/>
              <a:gdLst/>
              <a:ahLst/>
              <a:rect l="l" t="t" r="r" b="b"/>
              <a:pathLst>
                <a:path w="8015" h="8831">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w="0">
              <a:noFill/>
            </a:ln>
          </p:spPr>
          <p:style>
            <a:lnRef idx="0"/>
            <a:fillRef idx="0"/>
            <a:effectRef idx="0"/>
            <a:fontRef idx="minor"/>
          </p:style>
        </p:sp>
        <p:sp>
          <p:nvSpPr>
            <p:cNvPr id="1339" name="Google Shape;932;p45"/>
            <p:cNvSpPr/>
            <p:nvPr/>
          </p:nvSpPr>
          <p:spPr>
            <a:xfrm>
              <a:off x="2355480" y="1567080"/>
              <a:ext cx="99360" cy="78840"/>
            </a:xfrm>
            <a:custGeom>
              <a:avLst/>
              <a:gdLst/>
              <a:ahLst/>
              <a:rect l="l" t="t" r="r" b="b"/>
              <a:pathLst>
                <a:path w="7659" h="6382">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w="0">
              <a:noFill/>
            </a:ln>
          </p:spPr>
          <p:style>
            <a:lnRef idx="0"/>
            <a:fillRef idx="0"/>
            <a:effectRef idx="0"/>
            <a:fontRef idx="minor"/>
          </p:style>
        </p:sp>
        <p:sp>
          <p:nvSpPr>
            <p:cNvPr id="1340" name="Google Shape;933;p45"/>
            <p:cNvSpPr/>
            <p:nvPr/>
          </p:nvSpPr>
          <p:spPr>
            <a:xfrm>
              <a:off x="2066400" y="1447920"/>
              <a:ext cx="123480" cy="73440"/>
            </a:xfrm>
            <a:custGeom>
              <a:avLst/>
              <a:gdLst/>
              <a:ahLst/>
              <a:rect l="l" t="t" r="r" b="b"/>
              <a:pathLst>
                <a:path w="9501" h="5922">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w="0">
              <a:noFill/>
            </a:ln>
          </p:spPr>
          <p:style>
            <a:lnRef idx="0"/>
            <a:fillRef idx="0"/>
            <a:effectRef idx="0"/>
            <a:fontRef idx="minor"/>
          </p:style>
        </p:sp>
        <p:sp>
          <p:nvSpPr>
            <p:cNvPr id="1341" name="Google Shape;934;p45"/>
            <p:cNvSpPr/>
            <p:nvPr/>
          </p:nvSpPr>
          <p:spPr>
            <a:xfrm>
              <a:off x="2096640" y="1484280"/>
              <a:ext cx="25560" cy="27360"/>
            </a:xfrm>
            <a:custGeom>
              <a:avLst/>
              <a:gdLst/>
              <a:ahLst/>
              <a:rect l="l" t="t" r="r" b="b"/>
              <a:pathLst>
                <a:path w="1989" h="221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w="0">
              <a:noFill/>
            </a:ln>
          </p:spPr>
          <p:style>
            <a:lnRef idx="0"/>
            <a:fillRef idx="0"/>
            <a:effectRef idx="0"/>
            <a:fontRef idx="minor"/>
          </p:style>
        </p:sp>
        <p:sp>
          <p:nvSpPr>
            <p:cNvPr id="1342" name="Google Shape;935;p45"/>
            <p:cNvSpPr/>
            <p:nvPr/>
          </p:nvSpPr>
          <p:spPr>
            <a:xfrm>
              <a:off x="2055240" y="1488960"/>
              <a:ext cx="66240" cy="40320"/>
            </a:xfrm>
            <a:custGeom>
              <a:avLst/>
              <a:gdLst/>
              <a:ahLst/>
              <a:rect l="l" t="t" r="r" b="b"/>
              <a:pathLst>
                <a:path w="5106" h="3265">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w="0">
              <a:noFill/>
            </a:ln>
          </p:spPr>
          <p:style>
            <a:lnRef idx="0"/>
            <a:fillRef idx="0"/>
            <a:effectRef idx="0"/>
            <a:fontRef idx="minor"/>
          </p:style>
        </p:sp>
        <p:sp>
          <p:nvSpPr>
            <p:cNvPr id="1343" name="Google Shape;936;p45"/>
            <p:cNvSpPr/>
            <p:nvPr/>
          </p:nvSpPr>
          <p:spPr>
            <a:xfrm>
              <a:off x="2072160" y="1524600"/>
              <a:ext cx="43200" cy="25920"/>
            </a:xfrm>
            <a:custGeom>
              <a:avLst/>
              <a:gdLst/>
              <a:ahLst/>
              <a:rect l="l" t="t" r="r" b="b"/>
              <a:pathLst>
                <a:path w="3349" h="2114">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w="0">
              <a:noFill/>
            </a:ln>
          </p:spPr>
          <p:style>
            <a:lnRef idx="0"/>
            <a:fillRef idx="0"/>
            <a:effectRef idx="0"/>
            <a:fontRef idx="minor"/>
          </p:style>
        </p:sp>
        <p:grpSp>
          <p:nvGrpSpPr>
            <p:cNvPr id="1344" name="Google Shape;937;p45"/>
            <p:cNvGrpSpPr/>
            <p:nvPr/>
          </p:nvGrpSpPr>
          <p:grpSpPr>
            <a:xfrm>
              <a:off x="2008440" y="1507320"/>
              <a:ext cx="40680" cy="29880"/>
              <a:chOff x="2008440" y="1507320"/>
              <a:chExt cx="40680" cy="29880"/>
            </a:xfrm>
          </p:grpSpPr>
          <p:sp>
            <p:nvSpPr>
              <p:cNvPr id="1345" name="Google Shape;938;p45"/>
              <p:cNvSpPr/>
              <p:nvPr/>
            </p:nvSpPr>
            <p:spPr>
              <a:xfrm>
                <a:off x="2013840" y="1520280"/>
                <a:ext cx="2160" cy="2880"/>
              </a:xfrm>
              <a:custGeom>
                <a:avLst/>
                <a:gdLst/>
                <a:ahLst/>
                <a:rect l="l" t="t" r="r" b="b"/>
                <a:pathLst>
                  <a:path w="189" h="252">
                    <a:moveTo>
                      <a:pt x="1" y="1"/>
                    </a:moveTo>
                    <a:lnTo>
                      <a:pt x="84" y="126"/>
                    </a:lnTo>
                    <a:lnTo>
                      <a:pt x="63" y="147"/>
                    </a:lnTo>
                    <a:lnTo>
                      <a:pt x="168" y="252"/>
                    </a:lnTo>
                    <a:lnTo>
                      <a:pt x="189" y="252"/>
                    </a:lnTo>
                    <a:lnTo>
                      <a:pt x="168" y="106"/>
                    </a:lnTo>
                    <a:lnTo>
                      <a:pt x="1" y="1"/>
                    </a:lnTo>
                    <a:close/>
                  </a:path>
                </a:pathLst>
              </a:custGeom>
              <a:solidFill>
                <a:srgbClr val="5f7d95"/>
              </a:solidFill>
              <a:ln w="0">
                <a:noFill/>
              </a:ln>
            </p:spPr>
            <p:style>
              <a:lnRef idx="0"/>
              <a:fillRef idx="0"/>
              <a:effectRef idx="0"/>
              <a:fontRef idx="minor"/>
            </p:style>
          </p:sp>
          <p:sp>
            <p:nvSpPr>
              <p:cNvPr id="1346" name="Google Shape;939;p45"/>
              <p:cNvSpPr/>
              <p:nvPr/>
            </p:nvSpPr>
            <p:spPr>
              <a:xfrm>
                <a:off x="2016360" y="1524240"/>
                <a:ext cx="1080" cy="1080"/>
              </a:xfrm>
              <a:custGeom>
                <a:avLst/>
                <a:gdLst/>
                <a:ahLst/>
                <a:rect l="l" t="t" r="r" b="b"/>
                <a:pathLst>
                  <a:path w="106" h="127">
                    <a:moveTo>
                      <a:pt x="1" y="1"/>
                    </a:moveTo>
                    <a:lnTo>
                      <a:pt x="106" y="126"/>
                    </a:lnTo>
                    <a:lnTo>
                      <a:pt x="85" y="43"/>
                    </a:lnTo>
                    <a:lnTo>
                      <a:pt x="1" y="1"/>
                    </a:lnTo>
                    <a:close/>
                  </a:path>
                </a:pathLst>
              </a:custGeom>
              <a:solidFill>
                <a:srgbClr val="5f7d95"/>
              </a:solidFill>
              <a:ln w="0">
                <a:noFill/>
              </a:ln>
            </p:spPr>
            <p:style>
              <a:lnRef idx="0"/>
              <a:fillRef idx="0"/>
              <a:effectRef idx="0"/>
              <a:fontRef idx="minor"/>
            </p:style>
          </p:sp>
          <p:sp>
            <p:nvSpPr>
              <p:cNvPr id="1347" name="Google Shape;940;p45"/>
              <p:cNvSpPr/>
              <p:nvPr/>
            </p:nvSpPr>
            <p:spPr>
              <a:xfrm>
                <a:off x="2008440" y="1507320"/>
                <a:ext cx="40680" cy="29880"/>
              </a:xfrm>
              <a:custGeom>
                <a:avLst/>
                <a:gdLst/>
                <a:ahLst/>
                <a:rect l="l" t="t" r="r" b="b"/>
                <a:pathLst>
                  <a:path w="3139" h="2428">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w="0">
                <a:noFill/>
              </a:ln>
            </p:spPr>
            <p:style>
              <a:lnRef idx="0"/>
              <a:fillRef idx="0"/>
              <a:effectRef idx="0"/>
              <a:fontRef idx="minor"/>
            </p:style>
          </p:sp>
          <p:sp>
            <p:nvSpPr>
              <p:cNvPr id="1348" name="Google Shape;941;p45"/>
              <p:cNvSpPr/>
              <p:nvPr/>
            </p:nvSpPr>
            <p:spPr>
              <a:xfrm>
                <a:off x="2018520" y="1526040"/>
                <a:ext cx="1440" cy="2160"/>
              </a:xfrm>
              <a:custGeom>
                <a:avLst/>
                <a:gdLst/>
                <a:ahLst/>
                <a:rect l="l" t="t" r="r" b="b"/>
                <a:pathLst>
                  <a:path w="147" h="210">
                    <a:moveTo>
                      <a:pt x="0" y="0"/>
                    </a:moveTo>
                    <a:lnTo>
                      <a:pt x="147" y="209"/>
                    </a:lnTo>
                    <a:lnTo>
                      <a:pt x="126" y="105"/>
                    </a:lnTo>
                    <a:lnTo>
                      <a:pt x="0" y="0"/>
                    </a:lnTo>
                    <a:close/>
                  </a:path>
                </a:pathLst>
              </a:custGeom>
              <a:solidFill>
                <a:srgbClr val="5f7d95"/>
              </a:solidFill>
              <a:ln w="0">
                <a:noFill/>
              </a:ln>
            </p:spPr>
            <p:style>
              <a:lnRef idx="0"/>
              <a:fillRef idx="0"/>
              <a:effectRef idx="0"/>
              <a:fontRef idx="minor"/>
            </p:style>
          </p:sp>
        </p:grpSp>
        <p:sp>
          <p:nvSpPr>
            <p:cNvPr id="1349" name="Google Shape;942;p45"/>
            <p:cNvSpPr/>
            <p:nvPr/>
          </p:nvSpPr>
          <p:spPr>
            <a:xfrm>
              <a:off x="1973520" y="1535760"/>
              <a:ext cx="7200" cy="14400"/>
            </a:xfrm>
            <a:custGeom>
              <a:avLst/>
              <a:gdLst/>
              <a:ahLst/>
              <a:rect l="l" t="t" r="r" b="b"/>
              <a:pathLst>
                <a:path w="587" h="1173">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w="0">
              <a:noFill/>
            </a:ln>
          </p:spPr>
          <p:style>
            <a:lnRef idx="0"/>
            <a:fillRef idx="0"/>
            <a:effectRef idx="0"/>
            <a:fontRef idx="minor"/>
          </p:style>
        </p:sp>
        <p:sp>
          <p:nvSpPr>
            <p:cNvPr id="1350" name="Google Shape;943;p45"/>
            <p:cNvSpPr/>
            <p:nvPr/>
          </p:nvSpPr>
          <p:spPr>
            <a:xfrm>
              <a:off x="1852560" y="1529280"/>
              <a:ext cx="83160" cy="66600"/>
            </a:xfrm>
            <a:custGeom>
              <a:avLst/>
              <a:gdLst/>
              <a:ahLst/>
              <a:rect l="l" t="t" r="r" b="b"/>
              <a:pathLst>
                <a:path w="6425" h="5378">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w="0">
              <a:noFill/>
            </a:ln>
          </p:spPr>
          <p:style>
            <a:lnRef idx="0"/>
            <a:fillRef idx="0"/>
            <a:effectRef idx="0"/>
            <a:fontRef idx="minor"/>
          </p:style>
        </p:sp>
        <p:sp>
          <p:nvSpPr>
            <p:cNvPr id="1351" name="Google Shape;944;p45"/>
            <p:cNvSpPr/>
            <p:nvPr/>
          </p:nvSpPr>
          <p:spPr>
            <a:xfrm>
              <a:off x="2233080" y="1560960"/>
              <a:ext cx="12600" cy="9720"/>
            </a:xfrm>
            <a:custGeom>
              <a:avLst/>
              <a:gdLst/>
              <a:ahLst/>
              <a:rect l="l" t="t" r="r" b="b"/>
              <a:pathLst>
                <a:path w="1005" h="797">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w="0">
              <a:noFill/>
            </a:ln>
          </p:spPr>
          <p:style>
            <a:lnRef idx="0"/>
            <a:fillRef idx="0"/>
            <a:effectRef idx="0"/>
            <a:fontRef idx="minor"/>
          </p:style>
        </p:sp>
        <p:sp>
          <p:nvSpPr>
            <p:cNvPr id="1352" name="Google Shape;945;p45"/>
            <p:cNvSpPr/>
            <p:nvPr/>
          </p:nvSpPr>
          <p:spPr>
            <a:xfrm>
              <a:off x="2229840" y="1562400"/>
              <a:ext cx="153360" cy="117720"/>
            </a:xfrm>
            <a:custGeom>
              <a:avLst/>
              <a:gdLst/>
              <a:ahLst/>
              <a:rect l="l" t="t" r="r" b="b"/>
              <a:pathLst>
                <a:path w="11802" h="950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w="0">
              <a:noFill/>
            </a:ln>
          </p:spPr>
          <p:style>
            <a:lnRef idx="0"/>
            <a:fillRef idx="0"/>
            <a:effectRef idx="0"/>
            <a:fontRef idx="minor"/>
          </p:style>
        </p:sp>
        <p:sp>
          <p:nvSpPr>
            <p:cNvPr id="1353" name="Google Shape;946;p45"/>
            <p:cNvSpPr/>
            <p:nvPr/>
          </p:nvSpPr>
          <p:spPr>
            <a:xfrm>
              <a:off x="2222280" y="1548000"/>
              <a:ext cx="26640" cy="21600"/>
            </a:xfrm>
            <a:custGeom>
              <a:avLst/>
              <a:gdLst/>
              <a:ahLst/>
              <a:rect l="l" t="t" r="r" b="b"/>
              <a:pathLst>
                <a:path w="2072" h="1759">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w="0">
              <a:noFill/>
            </a:ln>
          </p:spPr>
          <p:style>
            <a:lnRef idx="0"/>
            <a:fillRef idx="0"/>
            <a:effectRef idx="0"/>
            <a:fontRef idx="minor"/>
          </p:style>
        </p:sp>
        <p:sp>
          <p:nvSpPr>
            <p:cNvPr id="1354" name="Google Shape;947;p45"/>
            <p:cNvSpPr/>
            <p:nvPr/>
          </p:nvSpPr>
          <p:spPr>
            <a:xfrm>
              <a:off x="2100960" y="1542960"/>
              <a:ext cx="135360" cy="52920"/>
            </a:xfrm>
            <a:custGeom>
              <a:avLst/>
              <a:gdLst/>
              <a:ahLst/>
              <a:rect l="l" t="t" r="r" b="b"/>
              <a:pathLst>
                <a:path w="10421" h="429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w="0">
              <a:noFill/>
            </a:ln>
          </p:spPr>
          <p:style>
            <a:lnRef idx="0"/>
            <a:fillRef idx="0"/>
            <a:effectRef idx="0"/>
            <a:fontRef idx="minor"/>
          </p:style>
        </p:sp>
        <p:sp>
          <p:nvSpPr>
            <p:cNvPr id="1355" name="Google Shape;948;p45"/>
            <p:cNvSpPr/>
            <p:nvPr/>
          </p:nvSpPr>
          <p:spPr>
            <a:xfrm>
              <a:off x="2099160" y="1542960"/>
              <a:ext cx="20520" cy="16920"/>
            </a:xfrm>
            <a:custGeom>
              <a:avLst/>
              <a:gdLst/>
              <a:ahLst/>
              <a:rect l="l" t="t" r="r" b="b"/>
              <a:pathLst>
                <a:path w="1591" h="1403">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w="0">
              <a:noFill/>
            </a:ln>
          </p:spPr>
          <p:style>
            <a:lnRef idx="0"/>
            <a:fillRef idx="0"/>
            <a:effectRef idx="0"/>
            <a:fontRef idx="minor"/>
          </p:style>
        </p:sp>
        <p:sp>
          <p:nvSpPr>
            <p:cNvPr id="1356" name="Google Shape;949;p45"/>
            <p:cNvSpPr/>
            <p:nvPr/>
          </p:nvSpPr>
          <p:spPr>
            <a:xfrm>
              <a:off x="2198160" y="1583280"/>
              <a:ext cx="72360" cy="66600"/>
            </a:xfrm>
            <a:custGeom>
              <a:avLst/>
              <a:gdLst/>
              <a:ahLst/>
              <a:rect l="l" t="t" r="r" b="b"/>
              <a:pathLst>
                <a:path w="5588" h="537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w="0">
              <a:noFill/>
            </a:ln>
          </p:spPr>
          <p:style>
            <a:lnRef idx="0"/>
            <a:fillRef idx="0"/>
            <a:effectRef idx="0"/>
            <a:fontRef idx="minor"/>
          </p:style>
        </p:sp>
        <p:sp>
          <p:nvSpPr>
            <p:cNvPr id="1357" name="Google Shape;950;p45"/>
            <p:cNvSpPr/>
            <p:nvPr/>
          </p:nvSpPr>
          <p:spPr>
            <a:xfrm>
              <a:off x="2257560" y="1641960"/>
              <a:ext cx="12600" cy="12240"/>
            </a:xfrm>
            <a:custGeom>
              <a:avLst/>
              <a:gdLst/>
              <a:ahLst/>
              <a:rect l="l" t="t" r="r" b="b"/>
              <a:pathLst>
                <a:path w="1005" h="1026">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w="0">
              <a:noFill/>
            </a:ln>
          </p:spPr>
          <p:style>
            <a:lnRef idx="0"/>
            <a:fillRef idx="0"/>
            <a:effectRef idx="0"/>
            <a:fontRef idx="minor"/>
          </p:style>
        </p:sp>
        <p:sp>
          <p:nvSpPr>
            <p:cNvPr id="1358" name="Google Shape;951;p45"/>
            <p:cNvSpPr/>
            <p:nvPr/>
          </p:nvSpPr>
          <p:spPr>
            <a:xfrm>
              <a:off x="2148480" y="1598760"/>
              <a:ext cx="16560" cy="8640"/>
            </a:xfrm>
            <a:custGeom>
              <a:avLst/>
              <a:gdLst/>
              <a:ahLst/>
              <a:rect l="l" t="t" r="r" b="b"/>
              <a:pathLst>
                <a:path w="1299" h="734">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w="0">
              <a:noFill/>
            </a:ln>
          </p:spPr>
          <p:style>
            <a:lnRef idx="0"/>
            <a:fillRef idx="0"/>
            <a:effectRef idx="0"/>
            <a:fontRef idx="minor"/>
          </p:style>
        </p:sp>
        <p:sp>
          <p:nvSpPr>
            <p:cNvPr id="1359" name="Google Shape;952;p45"/>
            <p:cNvSpPr/>
            <p:nvPr/>
          </p:nvSpPr>
          <p:spPr>
            <a:xfrm>
              <a:off x="2173680" y="1585440"/>
              <a:ext cx="46440" cy="39600"/>
            </a:xfrm>
            <a:custGeom>
              <a:avLst/>
              <a:gdLst/>
              <a:ahLst/>
              <a:rect l="l" t="t" r="r" b="b"/>
              <a:pathLst>
                <a:path w="3600" h="3203">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w="0">
              <a:noFill/>
            </a:ln>
          </p:spPr>
          <p:style>
            <a:lnRef idx="0"/>
            <a:fillRef idx="0"/>
            <a:effectRef idx="0"/>
            <a:fontRef idx="minor"/>
          </p:style>
        </p:sp>
        <p:sp>
          <p:nvSpPr>
            <p:cNvPr id="1360" name="Google Shape;953;p45"/>
            <p:cNvSpPr/>
            <p:nvPr/>
          </p:nvSpPr>
          <p:spPr>
            <a:xfrm>
              <a:off x="2163960" y="1617120"/>
              <a:ext cx="11160" cy="31320"/>
            </a:xfrm>
            <a:custGeom>
              <a:avLst/>
              <a:gdLst/>
              <a:ahLst/>
              <a:rect l="l" t="t" r="r" b="b"/>
              <a:pathLst>
                <a:path w="880" h="2554">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w="0">
              <a:noFill/>
            </a:ln>
          </p:spPr>
          <p:style>
            <a:lnRef idx="0"/>
            <a:fillRef idx="0"/>
            <a:effectRef idx="0"/>
            <a:fontRef idx="minor"/>
          </p:style>
        </p:sp>
        <p:sp>
          <p:nvSpPr>
            <p:cNvPr id="1361" name="Google Shape;954;p45"/>
            <p:cNvSpPr/>
            <p:nvPr/>
          </p:nvSpPr>
          <p:spPr>
            <a:xfrm>
              <a:off x="2174040" y="1617120"/>
              <a:ext cx="2520" cy="6120"/>
            </a:xfrm>
            <a:custGeom>
              <a:avLst/>
              <a:gdLst/>
              <a:ahLst/>
              <a:rect l="l" t="t" r="r" b="b"/>
              <a:pathLst>
                <a:path w="231" h="524">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w="0">
              <a:noFill/>
            </a:ln>
          </p:spPr>
          <p:style>
            <a:lnRef idx="0"/>
            <a:fillRef idx="0"/>
            <a:effectRef idx="0"/>
            <a:fontRef idx="minor"/>
          </p:style>
        </p:sp>
        <p:sp>
          <p:nvSpPr>
            <p:cNvPr id="1362" name="Google Shape;955;p45"/>
            <p:cNvSpPr/>
            <p:nvPr/>
          </p:nvSpPr>
          <p:spPr>
            <a:xfrm>
              <a:off x="2170800" y="1624320"/>
              <a:ext cx="3600" cy="8640"/>
            </a:xfrm>
            <a:custGeom>
              <a:avLst/>
              <a:gdLst/>
              <a:ahLst/>
              <a:rect l="l" t="t" r="r" b="b"/>
              <a:pathLst>
                <a:path w="315" h="733">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w="0">
              <a:noFill/>
            </a:ln>
          </p:spPr>
          <p:style>
            <a:lnRef idx="0"/>
            <a:fillRef idx="0"/>
            <a:effectRef idx="0"/>
            <a:fontRef idx="minor"/>
          </p:style>
        </p:sp>
        <p:sp>
          <p:nvSpPr>
            <p:cNvPr id="1363" name="Google Shape;956;p45"/>
            <p:cNvSpPr/>
            <p:nvPr/>
          </p:nvSpPr>
          <p:spPr>
            <a:xfrm>
              <a:off x="2170800" y="1607400"/>
              <a:ext cx="9360" cy="11520"/>
            </a:xfrm>
            <a:custGeom>
              <a:avLst/>
              <a:gdLst/>
              <a:ahLst/>
              <a:rect l="l" t="t" r="r" b="b"/>
              <a:pathLst>
                <a:path w="754" h="942">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w="0">
              <a:noFill/>
            </a:ln>
          </p:spPr>
          <p:style>
            <a:lnRef idx="0"/>
            <a:fillRef idx="0"/>
            <a:effectRef idx="0"/>
            <a:fontRef idx="minor"/>
          </p:style>
        </p:sp>
        <p:sp>
          <p:nvSpPr>
            <p:cNvPr id="1364" name="Google Shape;957;p45"/>
            <p:cNvSpPr/>
            <p:nvPr/>
          </p:nvSpPr>
          <p:spPr>
            <a:xfrm>
              <a:off x="2171520" y="1616400"/>
              <a:ext cx="29880" cy="35280"/>
            </a:xfrm>
            <a:custGeom>
              <a:avLst/>
              <a:gdLst/>
              <a:ahLst/>
              <a:rect l="l" t="t" r="r" b="b"/>
              <a:pathLst>
                <a:path w="2323" h="2868">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w="0">
              <a:noFill/>
            </a:ln>
          </p:spPr>
          <p:style>
            <a:lnRef idx="0"/>
            <a:fillRef idx="0"/>
            <a:effectRef idx="0"/>
            <a:fontRef idx="minor"/>
          </p:style>
        </p:sp>
        <p:sp>
          <p:nvSpPr>
            <p:cNvPr id="1365" name="Google Shape;958;p45"/>
            <p:cNvSpPr/>
            <p:nvPr/>
          </p:nvSpPr>
          <p:spPr>
            <a:xfrm>
              <a:off x="2170800" y="1625760"/>
              <a:ext cx="155520" cy="124920"/>
            </a:xfrm>
            <a:custGeom>
              <a:avLst/>
              <a:gdLst/>
              <a:ahLst/>
              <a:rect l="l" t="t" r="r" b="b"/>
              <a:pathLst>
                <a:path w="11969" h="10087">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w="0">
              <a:noFill/>
            </a:ln>
          </p:spPr>
          <p:style>
            <a:lnRef idx="0"/>
            <a:fillRef idx="0"/>
            <a:effectRef idx="0"/>
            <a:fontRef idx="minor"/>
          </p:style>
        </p:sp>
        <p:sp>
          <p:nvSpPr>
            <p:cNvPr id="1366" name="Google Shape;959;p45"/>
            <p:cNvSpPr/>
            <p:nvPr/>
          </p:nvSpPr>
          <p:spPr>
            <a:xfrm>
              <a:off x="2291040" y="1672560"/>
              <a:ext cx="5400" cy="11520"/>
            </a:xfrm>
            <a:custGeom>
              <a:avLst/>
              <a:gdLst/>
              <a:ahLst/>
              <a:rect l="l" t="t" r="r" b="b"/>
              <a:pathLst>
                <a:path w="441" h="963">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w="0">
              <a:noFill/>
            </a:ln>
          </p:spPr>
          <p:style>
            <a:lnRef idx="0"/>
            <a:fillRef idx="0"/>
            <a:effectRef idx="0"/>
            <a:fontRef idx="minor"/>
          </p:style>
        </p:sp>
        <p:sp>
          <p:nvSpPr>
            <p:cNvPr id="1367" name="Google Shape;960;p45"/>
            <p:cNvSpPr/>
            <p:nvPr/>
          </p:nvSpPr>
          <p:spPr>
            <a:xfrm>
              <a:off x="2297160" y="1673280"/>
              <a:ext cx="35640" cy="26640"/>
            </a:xfrm>
            <a:custGeom>
              <a:avLst/>
              <a:gdLst/>
              <a:ahLst/>
              <a:rect l="l" t="t" r="r" b="b"/>
              <a:pathLst>
                <a:path w="2763" h="2177">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w="0">
              <a:noFill/>
            </a:ln>
          </p:spPr>
          <p:style>
            <a:lnRef idx="0"/>
            <a:fillRef idx="0"/>
            <a:effectRef idx="0"/>
            <a:fontRef idx="minor"/>
          </p:style>
        </p:sp>
        <p:sp>
          <p:nvSpPr>
            <p:cNvPr id="1368" name="Google Shape;961;p45"/>
            <p:cNvSpPr/>
            <p:nvPr/>
          </p:nvSpPr>
          <p:spPr>
            <a:xfrm>
              <a:off x="2304000" y="1679040"/>
              <a:ext cx="56160" cy="65880"/>
            </a:xfrm>
            <a:custGeom>
              <a:avLst/>
              <a:gdLst/>
              <a:ahLst/>
              <a:rect l="l" t="t" r="r" b="b"/>
              <a:pathLst>
                <a:path w="4332" h="5336">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w="0">
              <a:noFill/>
            </a:ln>
          </p:spPr>
          <p:style>
            <a:lnRef idx="0"/>
            <a:fillRef idx="0"/>
            <a:effectRef idx="0"/>
            <a:fontRef idx="minor"/>
          </p:style>
        </p:sp>
        <p:sp>
          <p:nvSpPr>
            <p:cNvPr id="1369" name="Google Shape;962;p45"/>
            <p:cNvSpPr/>
            <p:nvPr/>
          </p:nvSpPr>
          <p:spPr>
            <a:xfrm>
              <a:off x="2329560" y="1669680"/>
              <a:ext cx="2520" cy="6120"/>
            </a:xfrm>
            <a:custGeom>
              <a:avLst/>
              <a:gdLst/>
              <a:ahLst/>
              <a:rect l="l" t="t" r="r" b="b"/>
              <a:pathLst>
                <a:path w="231" h="525">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w="0">
              <a:noFill/>
            </a:ln>
          </p:spPr>
          <p:style>
            <a:lnRef idx="0"/>
            <a:fillRef idx="0"/>
            <a:effectRef idx="0"/>
            <a:fontRef idx="minor"/>
          </p:style>
        </p:sp>
        <p:sp>
          <p:nvSpPr>
            <p:cNvPr id="1370" name="Google Shape;963;p45"/>
            <p:cNvSpPr/>
            <p:nvPr/>
          </p:nvSpPr>
          <p:spPr>
            <a:xfrm>
              <a:off x="2234160" y="1725840"/>
              <a:ext cx="79920" cy="49320"/>
            </a:xfrm>
            <a:custGeom>
              <a:avLst/>
              <a:gdLst/>
              <a:ahLst/>
              <a:rect l="l" t="t" r="r" b="b"/>
              <a:pathLst>
                <a:path w="6153" h="3997">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w="0">
              <a:noFill/>
            </a:ln>
          </p:spPr>
          <p:style>
            <a:lnRef idx="0"/>
            <a:fillRef idx="0"/>
            <a:effectRef idx="0"/>
            <a:fontRef idx="minor"/>
          </p:style>
        </p:sp>
        <p:sp>
          <p:nvSpPr>
            <p:cNvPr id="1371" name="Google Shape;964;p45"/>
            <p:cNvSpPr/>
            <p:nvPr/>
          </p:nvSpPr>
          <p:spPr>
            <a:xfrm>
              <a:off x="2096280" y="1631160"/>
              <a:ext cx="93600" cy="75240"/>
            </a:xfrm>
            <a:custGeom>
              <a:avLst/>
              <a:gdLst/>
              <a:ahLst/>
              <a:rect l="l" t="t" r="r" b="b"/>
              <a:pathLst>
                <a:path w="7220" h="6069">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w="0">
              <a:noFill/>
            </a:ln>
          </p:spPr>
          <p:style>
            <a:lnRef idx="0"/>
            <a:fillRef idx="0"/>
            <a:effectRef idx="0"/>
            <a:fontRef idx="minor"/>
          </p:style>
        </p:sp>
        <p:sp>
          <p:nvSpPr>
            <p:cNvPr id="1372" name="Google Shape;965;p45"/>
            <p:cNvSpPr/>
            <p:nvPr/>
          </p:nvSpPr>
          <p:spPr>
            <a:xfrm>
              <a:off x="2079720" y="1705680"/>
              <a:ext cx="123840" cy="135720"/>
            </a:xfrm>
            <a:custGeom>
              <a:avLst/>
              <a:gdLst/>
              <a:ahLst/>
              <a:rect l="l" t="t" r="r" b="b"/>
              <a:pathLst>
                <a:path w="9542" h="10944">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w="0">
              <a:noFill/>
            </a:ln>
          </p:spPr>
          <p:style>
            <a:lnRef idx="0"/>
            <a:fillRef idx="0"/>
            <a:effectRef idx="0"/>
            <a:fontRef idx="minor"/>
          </p:style>
        </p:sp>
        <p:sp>
          <p:nvSpPr>
            <p:cNvPr id="1373" name="Google Shape;966;p45"/>
            <p:cNvSpPr/>
            <p:nvPr/>
          </p:nvSpPr>
          <p:spPr>
            <a:xfrm>
              <a:off x="2164320" y="1758600"/>
              <a:ext cx="114120" cy="82800"/>
            </a:xfrm>
            <a:custGeom>
              <a:avLst/>
              <a:gdLst/>
              <a:ahLst/>
              <a:rect l="l" t="t" r="r" b="b"/>
              <a:pathLst>
                <a:path w="8789" h="6676">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w="0">
              <a:noFill/>
            </a:ln>
          </p:spPr>
          <p:style>
            <a:lnRef idx="0"/>
            <a:fillRef idx="0"/>
            <a:effectRef idx="0"/>
            <a:fontRef idx="minor"/>
          </p:style>
        </p:sp>
        <p:sp>
          <p:nvSpPr>
            <p:cNvPr id="1374" name="Google Shape;967;p45"/>
            <p:cNvSpPr/>
            <p:nvPr/>
          </p:nvSpPr>
          <p:spPr>
            <a:xfrm>
              <a:off x="2188800" y="1735200"/>
              <a:ext cx="50040" cy="42480"/>
            </a:xfrm>
            <a:custGeom>
              <a:avLst/>
              <a:gdLst/>
              <a:ahLst/>
              <a:rect l="l" t="t" r="r" b="b"/>
              <a:pathLst>
                <a:path w="3872" h="3433">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w="0">
              <a:noFill/>
            </a:ln>
          </p:spPr>
          <p:style>
            <a:lnRef idx="0"/>
            <a:fillRef idx="0"/>
            <a:effectRef idx="0"/>
            <a:fontRef idx="minor"/>
          </p:style>
        </p:sp>
        <p:sp>
          <p:nvSpPr>
            <p:cNvPr id="1375" name="Google Shape;968;p45"/>
            <p:cNvSpPr/>
            <p:nvPr/>
          </p:nvSpPr>
          <p:spPr>
            <a:xfrm>
              <a:off x="2229840" y="1775160"/>
              <a:ext cx="11160" cy="12600"/>
            </a:xfrm>
            <a:custGeom>
              <a:avLst/>
              <a:gdLst/>
              <a:ahLst/>
              <a:rect l="l" t="t" r="r" b="b"/>
              <a:pathLst>
                <a:path w="879" h="1047">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w="0">
              <a:noFill/>
            </a:ln>
          </p:spPr>
          <p:style>
            <a:lnRef idx="0"/>
            <a:fillRef idx="0"/>
            <a:effectRef idx="0"/>
            <a:fontRef idx="minor"/>
          </p:style>
        </p:sp>
        <p:sp>
          <p:nvSpPr>
            <p:cNvPr id="1376" name="Google Shape;969;p45"/>
            <p:cNvSpPr/>
            <p:nvPr/>
          </p:nvSpPr>
          <p:spPr>
            <a:xfrm>
              <a:off x="2224800" y="1780560"/>
              <a:ext cx="76680" cy="97200"/>
            </a:xfrm>
            <a:custGeom>
              <a:avLst/>
              <a:gdLst/>
              <a:ahLst/>
              <a:rect l="l" t="t" r="r" b="b"/>
              <a:pathLst>
                <a:path w="5922" h="7847">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w="0">
              <a:noFill/>
            </a:ln>
          </p:spPr>
          <p:style>
            <a:lnRef idx="0"/>
            <a:fillRef idx="0"/>
            <a:effectRef idx="0"/>
            <a:fontRef idx="minor"/>
          </p:style>
        </p:sp>
        <p:sp>
          <p:nvSpPr>
            <p:cNvPr id="1377" name="Google Shape;970;p45"/>
            <p:cNvSpPr/>
            <p:nvPr/>
          </p:nvSpPr>
          <p:spPr>
            <a:xfrm>
              <a:off x="2169000" y="1827360"/>
              <a:ext cx="63000" cy="72720"/>
            </a:xfrm>
            <a:custGeom>
              <a:avLst/>
              <a:gdLst/>
              <a:ahLst/>
              <a:rect l="l" t="t" r="r" b="b"/>
              <a:pathLst>
                <a:path w="4855" h="5881">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w="0">
              <a:noFill/>
            </a:ln>
          </p:spPr>
          <p:style>
            <a:lnRef idx="0"/>
            <a:fillRef idx="0"/>
            <a:effectRef idx="0"/>
            <a:fontRef idx="minor"/>
          </p:style>
        </p:sp>
        <p:sp>
          <p:nvSpPr>
            <p:cNvPr id="1378" name="Google Shape;971;p45"/>
            <p:cNvSpPr/>
            <p:nvPr/>
          </p:nvSpPr>
          <p:spPr>
            <a:xfrm>
              <a:off x="2153160" y="1874520"/>
              <a:ext cx="5400" cy="360"/>
            </a:xfrm>
            <a:custGeom>
              <a:avLst/>
              <a:gdLst/>
              <a:ahLst/>
              <a:rect l="l" t="t" r="r" b="b"/>
              <a:pathLst>
                <a:path w="440" h="1">
                  <a:moveTo>
                    <a:pt x="1" y="1"/>
                  </a:moveTo>
                  <a:lnTo>
                    <a:pt x="210" y="1"/>
                  </a:lnTo>
                  <a:lnTo>
                    <a:pt x="440" y="1"/>
                  </a:lnTo>
                  <a:lnTo>
                    <a:pt x="22" y="1"/>
                  </a:lnTo>
                  <a:close/>
                </a:path>
              </a:pathLst>
            </a:custGeom>
            <a:solidFill>
              <a:srgbClr val="5f7d95"/>
            </a:solidFill>
            <a:ln w="0">
              <a:noFill/>
            </a:ln>
          </p:spPr>
          <p:style>
            <a:lnRef idx="0"/>
            <a:fillRef idx="0"/>
            <a:effectRef idx="0"/>
            <a:fontRef idx="minor"/>
          </p:style>
        </p:sp>
        <p:sp>
          <p:nvSpPr>
            <p:cNvPr id="1379" name="Google Shape;972;p45"/>
            <p:cNvSpPr/>
            <p:nvPr/>
          </p:nvSpPr>
          <p:spPr>
            <a:xfrm>
              <a:off x="2137680" y="1836360"/>
              <a:ext cx="43200" cy="40680"/>
            </a:xfrm>
            <a:custGeom>
              <a:avLst/>
              <a:gdLst/>
              <a:ahLst/>
              <a:rect l="l" t="t" r="r" b="b"/>
              <a:pathLst>
                <a:path w="3349" h="3307">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w="0">
              <a:noFill/>
            </a:ln>
          </p:spPr>
          <p:style>
            <a:lnRef idx="0"/>
            <a:fillRef idx="0"/>
            <a:effectRef idx="0"/>
            <a:fontRef idx="minor"/>
          </p:style>
        </p:sp>
        <p:sp>
          <p:nvSpPr>
            <p:cNvPr id="1380" name="Google Shape;973;p45"/>
            <p:cNvSpPr/>
            <p:nvPr/>
          </p:nvSpPr>
          <p:spPr>
            <a:xfrm>
              <a:off x="2024640" y="1786320"/>
              <a:ext cx="97560" cy="63000"/>
            </a:xfrm>
            <a:custGeom>
              <a:avLst/>
              <a:gdLst/>
              <a:ahLst/>
              <a:rect l="l" t="t" r="r" b="b"/>
              <a:pathLst>
                <a:path w="7534" h="5086">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w="0">
              <a:noFill/>
            </a:ln>
          </p:spPr>
          <p:style>
            <a:lnRef idx="0"/>
            <a:fillRef idx="0"/>
            <a:effectRef idx="0"/>
            <a:fontRef idx="minor"/>
          </p:style>
        </p:sp>
        <p:sp>
          <p:nvSpPr>
            <p:cNvPr id="1381" name="Google Shape;974;p45"/>
            <p:cNvSpPr/>
            <p:nvPr/>
          </p:nvSpPr>
          <p:spPr>
            <a:xfrm>
              <a:off x="1984680" y="1620360"/>
              <a:ext cx="115920" cy="102960"/>
            </a:xfrm>
            <a:custGeom>
              <a:avLst/>
              <a:gdLst/>
              <a:ahLst/>
              <a:rect l="l" t="t" r="r" b="b"/>
              <a:pathLst>
                <a:path w="8936" h="8308">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w="0">
              <a:noFill/>
            </a:ln>
          </p:spPr>
          <p:style>
            <a:lnRef idx="0"/>
            <a:fillRef idx="0"/>
            <a:effectRef idx="0"/>
            <a:fontRef idx="minor"/>
          </p:style>
        </p:sp>
        <p:sp>
          <p:nvSpPr>
            <p:cNvPr id="1382" name="Google Shape;975;p45"/>
            <p:cNvSpPr/>
            <p:nvPr/>
          </p:nvSpPr>
          <p:spPr>
            <a:xfrm>
              <a:off x="1969920" y="1586520"/>
              <a:ext cx="29520" cy="55080"/>
            </a:xfrm>
            <a:custGeom>
              <a:avLst/>
              <a:gdLst/>
              <a:ahLst/>
              <a:rect l="l" t="t" r="r" b="b"/>
              <a:pathLst>
                <a:path w="2282" h="4458">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w="0">
              <a:noFill/>
            </a:ln>
          </p:spPr>
          <p:style>
            <a:lnRef idx="0"/>
            <a:fillRef idx="0"/>
            <a:effectRef idx="0"/>
            <a:fontRef idx="minor"/>
          </p:style>
        </p:sp>
        <p:sp>
          <p:nvSpPr>
            <p:cNvPr id="1383" name="Google Shape;976;p45"/>
            <p:cNvSpPr/>
            <p:nvPr/>
          </p:nvSpPr>
          <p:spPr>
            <a:xfrm>
              <a:off x="1852920" y="1588320"/>
              <a:ext cx="150480" cy="138960"/>
            </a:xfrm>
            <a:custGeom>
              <a:avLst/>
              <a:gdLst/>
              <a:ahLst/>
              <a:rect l="l" t="t" r="r" b="b"/>
              <a:pathLst>
                <a:path w="11593" h="11216">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w="0">
              <a:noFill/>
            </a:ln>
          </p:spPr>
          <p:style>
            <a:lnRef idx="0"/>
            <a:fillRef idx="0"/>
            <a:effectRef idx="0"/>
            <a:fontRef idx="minor"/>
          </p:style>
        </p:sp>
        <p:sp>
          <p:nvSpPr>
            <p:cNvPr id="1384" name="Google Shape;977;p45"/>
            <p:cNvSpPr/>
            <p:nvPr/>
          </p:nvSpPr>
          <p:spPr>
            <a:xfrm>
              <a:off x="1823040" y="1597680"/>
              <a:ext cx="86760" cy="65520"/>
            </a:xfrm>
            <a:custGeom>
              <a:avLst/>
              <a:gdLst/>
              <a:ahLst/>
              <a:rect l="l" t="t" r="r" b="b"/>
              <a:pathLst>
                <a:path w="6696" h="5294">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w="0">
              <a:noFill/>
            </a:ln>
          </p:spPr>
          <p:style>
            <a:lnRef idx="0"/>
            <a:fillRef idx="0"/>
            <a:effectRef idx="0"/>
            <a:fontRef idx="minor"/>
          </p:style>
        </p:sp>
        <p:sp>
          <p:nvSpPr>
            <p:cNvPr id="1385" name="Google Shape;978;p45"/>
            <p:cNvSpPr/>
            <p:nvPr/>
          </p:nvSpPr>
          <p:spPr>
            <a:xfrm>
              <a:off x="1791720" y="1663200"/>
              <a:ext cx="61560" cy="47160"/>
            </a:xfrm>
            <a:custGeom>
              <a:avLst/>
              <a:gdLst/>
              <a:ahLst/>
              <a:rect l="l" t="t" r="r" b="b"/>
              <a:pathLst>
                <a:path w="4751" h="3809">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w="0">
              <a:noFill/>
            </a:ln>
          </p:spPr>
          <p:style>
            <a:lnRef idx="0"/>
            <a:fillRef idx="0"/>
            <a:effectRef idx="0"/>
            <a:fontRef idx="minor"/>
          </p:style>
        </p:sp>
        <p:sp>
          <p:nvSpPr>
            <p:cNvPr id="1386" name="Google Shape;979;p45"/>
            <p:cNvSpPr/>
            <p:nvPr/>
          </p:nvSpPr>
          <p:spPr>
            <a:xfrm>
              <a:off x="1791360" y="1665360"/>
              <a:ext cx="88560" cy="92880"/>
            </a:xfrm>
            <a:custGeom>
              <a:avLst/>
              <a:gdLst/>
              <a:ahLst/>
              <a:rect l="l" t="t" r="r" b="b"/>
              <a:pathLst>
                <a:path w="6822" h="751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w="0">
              <a:noFill/>
            </a:ln>
          </p:spPr>
          <p:style>
            <a:lnRef idx="0"/>
            <a:fillRef idx="0"/>
            <a:effectRef idx="0"/>
            <a:fontRef idx="minor"/>
          </p:style>
        </p:sp>
        <p:sp>
          <p:nvSpPr>
            <p:cNvPr id="1387" name="Google Shape;980;p45"/>
            <p:cNvSpPr/>
            <p:nvPr/>
          </p:nvSpPr>
          <p:spPr>
            <a:xfrm>
              <a:off x="1827000" y="1683000"/>
              <a:ext cx="122400" cy="108000"/>
            </a:xfrm>
            <a:custGeom>
              <a:avLst/>
              <a:gdLst/>
              <a:ahLst/>
              <a:rect l="l" t="t" r="r" b="b"/>
              <a:pathLst>
                <a:path w="9416" h="872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w="0">
              <a:noFill/>
            </a:ln>
          </p:spPr>
          <p:style>
            <a:lnRef idx="0"/>
            <a:fillRef idx="0"/>
            <a:effectRef idx="0"/>
            <a:fontRef idx="minor"/>
          </p:style>
        </p:sp>
        <p:sp>
          <p:nvSpPr>
            <p:cNvPr id="1388" name="Google Shape;981;p45"/>
            <p:cNvSpPr/>
            <p:nvPr/>
          </p:nvSpPr>
          <p:spPr>
            <a:xfrm>
              <a:off x="1878480" y="1756080"/>
              <a:ext cx="56160" cy="38880"/>
            </a:xfrm>
            <a:custGeom>
              <a:avLst/>
              <a:gdLst/>
              <a:ahLst/>
              <a:rect l="l" t="t" r="r" b="b"/>
              <a:pathLst>
                <a:path w="4353" h="3161">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w="0">
              <a:noFill/>
            </a:ln>
          </p:spPr>
          <p:style>
            <a:lnRef idx="0"/>
            <a:fillRef idx="0"/>
            <a:effectRef idx="0"/>
            <a:fontRef idx="minor"/>
          </p:style>
        </p:sp>
        <p:sp>
          <p:nvSpPr>
            <p:cNvPr id="1389" name="Google Shape;982;p45"/>
            <p:cNvSpPr/>
            <p:nvPr/>
          </p:nvSpPr>
          <p:spPr>
            <a:xfrm>
              <a:off x="1787400" y="1744560"/>
              <a:ext cx="48240" cy="33480"/>
            </a:xfrm>
            <a:custGeom>
              <a:avLst/>
              <a:gdLst/>
              <a:ahLst/>
              <a:rect l="l" t="t" r="r" b="b"/>
              <a:pathLst>
                <a:path w="3725" h="2722">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w="0">
              <a:noFill/>
            </a:ln>
          </p:spPr>
          <p:style>
            <a:lnRef idx="0"/>
            <a:fillRef idx="0"/>
            <a:effectRef idx="0"/>
            <a:fontRef idx="minor"/>
          </p:style>
        </p:sp>
        <p:sp>
          <p:nvSpPr>
            <p:cNvPr id="1390" name="Google Shape;983;p45"/>
            <p:cNvSpPr/>
            <p:nvPr/>
          </p:nvSpPr>
          <p:spPr>
            <a:xfrm>
              <a:off x="1792800" y="1773720"/>
              <a:ext cx="22680" cy="12960"/>
            </a:xfrm>
            <a:custGeom>
              <a:avLst/>
              <a:gdLst/>
              <a:ahLst/>
              <a:rect l="l" t="t" r="r" b="b"/>
              <a:pathLst>
                <a:path w="1780" h="1068">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w="0">
              <a:noFill/>
            </a:ln>
          </p:spPr>
          <p:style>
            <a:lnRef idx="0"/>
            <a:fillRef idx="0"/>
            <a:effectRef idx="0"/>
            <a:fontRef idx="minor"/>
          </p:style>
        </p:sp>
        <p:grpSp>
          <p:nvGrpSpPr>
            <p:cNvPr id="1391" name="Google Shape;984;p45"/>
            <p:cNvGrpSpPr/>
            <p:nvPr/>
          </p:nvGrpSpPr>
          <p:grpSpPr>
            <a:xfrm>
              <a:off x="1791360" y="1764720"/>
              <a:ext cx="69120" cy="48960"/>
              <a:chOff x="1791360" y="1764720"/>
              <a:chExt cx="69120" cy="48960"/>
            </a:xfrm>
          </p:grpSpPr>
          <p:sp>
            <p:nvSpPr>
              <p:cNvPr id="1392" name="Google Shape;985;p45"/>
              <p:cNvSpPr/>
              <p:nvPr/>
            </p:nvSpPr>
            <p:spPr>
              <a:xfrm>
                <a:off x="1791360" y="1764720"/>
                <a:ext cx="23760" cy="6480"/>
              </a:xfrm>
              <a:custGeom>
                <a:avLst/>
                <a:gdLst/>
                <a:ahLst/>
                <a:rect l="l" t="t" r="r" b="b"/>
                <a:pathLst>
                  <a:path w="1842" h="545">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w="0">
                <a:noFill/>
              </a:ln>
            </p:spPr>
            <p:style>
              <a:lnRef idx="0"/>
              <a:fillRef idx="0"/>
              <a:effectRef idx="0"/>
              <a:fontRef idx="minor"/>
            </p:style>
          </p:sp>
          <p:sp>
            <p:nvSpPr>
              <p:cNvPr id="1393" name="Google Shape;986;p45"/>
              <p:cNvSpPr/>
              <p:nvPr/>
            </p:nvSpPr>
            <p:spPr>
              <a:xfrm>
                <a:off x="1807560" y="1773720"/>
                <a:ext cx="52920" cy="39960"/>
              </a:xfrm>
              <a:custGeom>
                <a:avLst/>
                <a:gdLst/>
                <a:ahLst/>
                <a:rect l="l" t="t" r="r" b="b"/>
                <a:pathLst>
                  <a:path w="4081" h="3244">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w="0">
                <a:noFill/>
              </a:ln>
            </p:spPr>
            <p:style>
              <a:lnRef idx="0"/>
              <a:fillRef idx="0"/>
              <a:effectRef idx="0"/>
              <a:fontRef idx="minor"/>
            </p:style>
          </p:sp>
        </p:grpSp>
        <p:sp>
          <p:nvSpPr>
            <p:cNvPr id="1394" name="Google Shape;987;p45"/>
            <p:cNvSpPr/>
            <p:nvPr/>
          </p:nvSpPr>
          <p:spPr>
            <a:xfrm>
              <a:off x="1819080" y="1793520"/>
              <a:ext cx="20520" cy="23760"/>
            </a:xfrm>
            <a:custGeom>
              <a:avLst/>
              <a:gdLst/>
              <a:ahLst/>
              <a:rect l="l" t="t" r="r" b="b"/>
              <a:pathLst>
                <a:path w="1612" h="1926">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w="0">
              <a:noFill/>
            </a:ln>
          </p:spPr>
          <p:style>
            <a:lnRef idx="0"/>
            <a:fillRef idx="0"/>
            <a:effectRef idx="0"/>
            <a:fontRef idx="minor"/>
          </p:style>
        </p:sp>
        <p:sp>
          <p:nvSpPr>
            <p:cNvPr id="1395" name="Google Shape;988;p45"/>
            <p:cNvSpPr/>
            <p:nvPr/>
          </p:nvSpPr>
          <p:spPr>
            <a:xfrm>
              <a:off x="1832400" y="1804320"/>
              <a:ext cx="30240" cy="30960"/>
            </a:xfrm>
            <a:custGeom>
              <a:avLst/>
              <a:gdLst/>
              <a:ahLst/>
              <a:rect l="l" t="t" r="r" b="b"/>
              <a:pathLst>
                <a:path w="2344" h="2512">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w="0">
              <a:noFill/>
            </a:ln>
          </p:spPr>
          <p:style>
            <a:lnRef idx="0"/>
            <a:fillRef idx="0"/>
            <a:effectRef idx="0"/>
            <a:fontRef idx="minor"/>
          </p:style>
        </p:sp>
        <p:sp>
          <p:nvSpPr>
            <p:cNvPr id="1396" name="Google Shape;989;p45"/>
            <p:cNvSpPr/>
            <p:nvPr/>
          </p:nvSpPr>
          <p:spPr>
            <a:xfrm>
              <a:off x="1853640" y="1788840"/>
              <a:ext cx="46080" cy="46440"/>
            </a:xfrm>
            <a:custGeom>
              <a:avLst/>
              <a:gdLst/>
              <a:ahLst/>
              <a:rect l="l" t="t" r="r" b="b"/>
              <a:pathLst>
                <a:path w="3579" h="3767">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w="0">
              <a:noFill/>
            </a:ln>
          </p:spPr>
          <p:style>
            <a:lnRef idx="0"/>
            <a:fillRef idx="0"/>
            <a:effectRef idx="0"/>
            <a:fontRef idx="minor"/>
          </p:style>
        </p:sp>
        <p:sp>
          <p:nvSpPr>
            <p:cNvPr id="1397" name="Google Shape;990;p45"/>
            <p:cNvSpPr/>
            <p:nvPr/>
          </p:nvSpPr>
          <p:spPr>
            <a:xfrm>
              <a:off x="1893960" y="1785240"/>
              <a:ext cx="31680" cy="47160"/>
            </a:xfrm>
            <a:custGeom>
              <a:avLst/>
              <a:gdLst/>
              <a:ahLst/>
              <a:rect l="l" t="t" r="r" b="b"/>
              <a:pathLst>
                <a:path w="2449" h="383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w="0">
              <a:noFill/>
            </a:ln>
          </p:spPr>
          <p:style>
            <a:lnRef idx="0"/>
            <a:fillRef idx="0"/>
            <a:effectRef idx="0"/>
            <a:fontRef idx="minor"/>
          </p:style>
        </p:sp>
        <p:sp>
          <p:nvSpPr>
            <p:cNvPr id="1398" name="Google Shape;991;p45"/>
            <p:cNvSpPr/>
            <p:nvPr/>
          </p:nvSpPr>
          <p:spPr>
            <a:xfrm>
              <a:off x="1916280" y="1785240"/>
              <a:ext cx="14760" cy="38520"/>
            </a:xfrm>
            <a:custGeom>
              <a:avLst/>
              <a:gdLst/>
              <a:ahLst/>
              <a:rect l="l" t="t" r="r" b="b"/>
              <a:pathLst>
                <a:path w="1172" h="3118">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w="0">
              <a:noFill/>
            </a:ln>
          </p:spPr>
          <p:style>
            <a:lnRef idx="0"/>
            <a:fillRef idx="0"/>
            <a:effectRef idx="0"/>
            <a:fontRef idx="minor"/>
          </p:style>
        </p:sp>
        <p:sp>
          <p:nvSpPr>
            <p:cNvPr id="1399" name="Google Shape;992;p45"/>
            <p:cNvSpPr/>
            <p:nvPr/>
          </p:nvSpPr>
          <p:spPr>
            <a:xfrm>
              <a:off x="1924200" y="1775160"/>
              <a:ext cx="23040" cy="46440"/>
            </a:xfrm>
            <a:custGeom>
              <a:avLst/>
              <a:gdLst/>
              <a:ahLst/>
              <a:rect l="l" t="t" r="r" b="b"/>
              <a:pathLst>
                <a:path w="1801" h="3767">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w="0">
              <a:noFill/>
            </a:ln>
          </p:spPr>
          <p:style>
            <a:lnRef idx="0"/>
            <a:fillRef idx="0"/>
            <a:effectRef idx="0"/>
            <a:fontRef idx="minor"/>
          </p:style>
        </p:sp>
        <p:sp>
          <p:nvSpPr>
            <p:cNvPr id="1400" name="Google Shape;993;p45"/>
            <p:cNvSpPr/>
            <p:nvPr/>
          </p:nvSpPr>
          <p:spPr>
            <a:xfrm>
              <a:off x="2016000" y="1694520"/>
              <a:ext cx="78120" cy="118800"/>
            </a:xfrm>
            <a:custGeom>
              <a:avLst/>
              <a:gdLst/>
              <a:ahLst/>
              <a:rect l="l" t="t" r="r" b="b"/>
              <a:pathLst>
                <a:path w="6026" h="9584">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w="0">
              <a:noFill/>
            </a:ln>
          </p:spPr>
          <p:style>
            <a:lnRef idx="0"/>
            <a:fillRef idx="0"/>
            <a:effectRef idx="0"/>
            <a:fontRef idx="minor"/>
          </p:style>
        </p:sp>
        <p:sp>
          <p:nvSpPr>
            <p:cNvPr id="1401" name="Google Shape;994;p45"/>
            <p:cNvSpPr/>
            <p:nvPr/>
          </p:nvSpPr>
          <p:spPr>
            <a:xfrm>
              <a:off x="2006640" y="1771560"/>
              <a:ext cx="2160" cy="1080"/>
            </a:xfrm>
            <a:custGeom>
              <a:avLst/>
              <a:gdLst/>
              <a:ahLst/>
              <a:rect l="l" t="t" r="r" b="b"/>
              <a:pathLst>
                <a:path w="189" h="105">
                  <a:moveTo>
                    <a:pt x="189" y="0"/>
                  </a:moveTo>
                  <a:lnTo>
                    <a:pt x="1" y="42"/>
                  </a:lnTo>
                  <a:lnTo>
                    <a:pt x="63" y="105"/>
                  </a:lnTo>
                  <a:lnTo>
                    <a:pt x="168" y="84"/>
                  </a:lnTo>
                  <a:lnTo>
                    <a:pt x="189" y="0"/>
                  </a:lnTo>
                  <a:close/>
                </a:path>
              </a:pathLst>
            </a:custGeom>
            <a:solidFill>
              <a:srgbClr val="5f7d95"/>
            </a:solidFill>
            <a:ln w="0">
              <a:noFill/>
            </a:ln>
          </p:spPr>
          <p:style>
            <a:lnRef idx="0"/>
            <a:fillRef idx="0"/>
            <a:effectRef idx="0"/>
            <a:fontRef idx="minor"/>
          </p:style>
        </p:sp>
        <p:sp>
          <p:nvSpPr>
            <p:cNvPr id="1402" name="Google Shape;995;p45"/>
            <p:cNvSpPr/>
            <p:nvPr/>
          </p:nvSpPr>
          <p:spPr>
            <a:xfrm>
              <a:off x="1919160" y="1695960"/>
              <a:ext cx="114480" cy="84600"/>
            </a:xfrm>
            <a:custGeom>
              <a:avLst/>
              <a:gdLst/>
              <a:ahLst/>
              <a:rect l="l" t="t" r="r" b="b"/>
              <a:pathLst>
                <a:path w="8810" h="6843">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w="0">
              <a:noFill/>
            </a:ln>
          </p:spPr>
          <p:style>
            <a:lnRef idx="0"/>
            <a:fillRef idx="0"/>
            <a:effectRef idx="0"/>
            <a:fontRef idx="minor"/>
          </p:style>
        </p:sp>
        <p:sp>
          <p:nvSpPr>
            <p:cNvPr id="1403" name="Google Shape;996;p45"/>
            <p:cNvSpPr/>
            <p:nvPr/>
          </p:nvSpPr>
          <p:spPr>
            <a:xfrm>
              <a:off x="1938600" y="1766160"/>
              <a:ext cx="85680" cy="70200"/>
            </a:xfrm>
            <a:custGeom>
              <a:avLst/>
              <a:gdLst/>
              <a:ahLst/>
              <a:rect l="l" t="t" r="r" b="b"/>
              <a:pathLst>
                <a:path w="6613" h="5671">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w="0">
              <a:noFill/>
            </a:ln>
          </p:spPr>
          <p:style>
            <a:lnRef idx="0"/>
            <a:fillRef idx="0"/>
            <a:effectRef idx="0"/>
            <a:fontRef idx="minor"/>
          </p:style>
        </p:sp>
        <p:sp>
          <p:nvSpPr>
            <p:cNvPr id="1404" name="Google Shape;997;p45"/>
            <p:cNvSpPr/>
            <p:nvPr/>
          </p:nvSpPr>
          <p:spPr>
            <a:xfrm>
              <a:off x="1980360" y="1772640"/>
              <a:ext cx="56880" cy="81720"/>
            </a:xfrm>
            <a:custGeom>
              <a:avLst/>
              <a:gdLst/>
              <a:ahLst/>
              <a:rect l="l" t="t" r="r" b="b"/>
              <a:pathLst>
                <a:path w="4394" h="6592">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w="0">
              <a:noFill/>
            </a:ln>
          </p:spPr>
          <p:style>
            <a:lnRef idx="0"/>
            <a:fillRef idx="0"/>
            <a:effectRef idx="0"/>
            <a:fontRef idx="minor"/>
          </p:style>
        </p:sp>
        <p:sp>
          <p:nvSpPr>
            <p:cNvPr id="1405" name="Google Shape;998;p45"/>
            <p:cNvSpPr/>
            <p:nvPr/>
          </p:nvSpPr>
          <p:spPr>
            <a:xfrm>
              <a:off x="1980720" y="1851120"/>
              <a:ext cx="42840" cy="44280"/>
            </a:xfrm>
            <a:custGeom>
              <a:avLst/>
              <a:gdLst/>
              <a:ahLst/>
              <a:rect l="l" t="t" r="r" b="b"/>
              <a:pathLst>
                <a:path w="3307" h="3579">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w="0">
              <a:noFill/>
            </a:ln>
          </p:spPr>
          <p:style>
            <a:lnRef idx="0"/>
            <a:fillRef idx="0"/>
            <a:effectRef idx="0"/>
            <a:fontRef idx="minor"/>
          </p:style>
        </p:sp>
        <p:sp>
          <p:nvSpPr>
            <p:cNvPr id="1406" name="Google Shape;999;p45"/>
            <p:cNvSpPr/>
            <p:nvPr/>
          </p:nvSpPr>
          <p:spPr>
            <a:xfrm>
              <a:off x="1984680" y="1851840"/>
              <a:ext cx="14760" cy="9000"/>
            </a:xfrm>
            <a:custGeom>
              <a:avLst/>
              <a:gdLst/>
              <a:ahLst/>
              <a:rect l="l" t="t" r="r" b="b"/>
              <a:pathLst>
                <a:path w="1173" h="754">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w="0">
              <a:noFill/>
            </a:ln>
          </p:spPr>
          <p:style>
            <a:lnRef idx="0"/>
            <a:fillRef idx="0"/>
            <a:effectRef idx="0"/>
            <a:fontRef idx="minor"/>
          </p:style>
        </p:sp>
        <p:sp>
          <p:nvSpPr>
            <p:cNvPr id="1407" name="Google Shape;1000;p45"/>
            <p:cNvSpPr/>
            <p:nvPr/>
          </p:nvSpPr>
          <p:spPr>
            <a:xfrm>
              <a:off x="1998720" y="1839600"/>
              <a:ext cx="57240" cy="64080"/>
            </a:xfrm>
            <a:custGeom>
              <a:avLst/>
              <a:gdLst/>
              <a:ahLst/>
              <a:rect l="l" t="t" r="r" b="b"/>
              <a:pathLst>
                <a:path w="4437" h="519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w="0">
              <a:noFill/>
            </a:ln>
          </p:spPr>
          <p:style>
            <a:lnRef idx="0"/>
            <a:fillRef idx="0"/>
            <a:effectRef idx="0"/>
            <a:fontRef idx="minor"/>
          </p:style>
        </p:sp>
        <p:sp>
          <p:nvSpPr>
            <p:cNvPr id="1408" name="Google Shape;1001;p45"/>
            <p:cNvSpPr/>
            <p:nvPr/>
          </p:nvSpPr>
          <p:spPr>
            <a:xfrm>
              <a:off x="2004840" y="1899000"/>
              <a:ext cx="7920" cy="10440"/>
            </a:xfrm>
            <a:custGeom>
              <a:avLst/>
              <a:gdLst/>
              <a:ahLst/>
              <a:rect l="l" t="t" r="r" b="b"/>
              <a:pathLst>
                <a:path w="628" h="859">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w="0">
              <a:noFill/>
            </a:ln>
          </p:spPr>
          <p:style>
            <a:lnRef idx="0"/>
            <a:fillRef idx="0"/>
            <a:effectRef idx="0"/>
            <a:fontRef idx="minor"/>
          </p:style>
        </p:sp>
        <p:sp>
          <p:nvSpPr>
            <p:cNvPr id="1409" name="Google Shape;1002;p45"/>
            <p:cNvSpPr/>
            <p:nvPr/>
          </p:nvSpPr>
          <p:spPr>
            <a:xfrm>
              <a:off x="2135880" y="1874160"/>
              <a:ext cx="83880" cy="81720"/>
            </a:xfrm>
            <a:custGeom>
              <a:avLst/>
              <a:gdLst/>
              <a:ahLst/>
              <a:rect l="l" t="t" r="r" b="b"/>
              <a:pathLst>
                <a:path w="6466" h="6591">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w="0">
              <a:noFill/>
            </a:ln>
          </p:spPr>
          <p:style>
            <a:lnRef idx="0"/>
            <a:fillRef idx="0"/>
            <a:effectRef idx="0"/>
            <a:fontRef idx="minor"/>
          </p:style>
        </p:sp>
        <p:sp>
          <p:nvSpPr>
            <p:cNvPr id="1410" name="Google Shape;1003;p45"/>
            <p:cNvSpPr/>
            <p:nvPr/>
          </p:nvSpPr>
          <p:spPr>
            <a:xfrm>
              <a:off x="2133360" y="1875600"/>
              <a:ext cx="14760" cy="11520"/>
            </a:xfrm>
            <a:custGeom>
              <a:avLst/>
              <a:gdLst/>
              <a:ahLst/>
              <a:rect l="l" t="t" r="r" b="b"/>
              <a:pathLst>
                <a:path w="1172" h="964">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w="0">
              <a:noFill/>
            </a:ln>
          </p:spPr>
          <p:style>
            <a:lnRef idx="0"/>
            <a:fillRef idx="0"/>
            <a:effectRef idx="0"/>
            <a:fontRef idx="minor"/>
          </p:style>
        </p:sp>
        <p:sp>
          <p:nvSpPr>
            <p:cNvPr id="1411" name="Google Shape;1004;p45"/>
            <p:cNvSpPr/>
            <p:nvPr/>
          </p:nvSpPr>
          <p:spPr>
            <a:xfrm>
              <a:off x="2133360" y="1882800"/>
              <a:ext cx="14760" cy="16920"/>
            </a:xfrm>
            <a:custGeom>
              <a:avLst/>
              <a:gdLst/>
              <a:ahLst/>
              <a:rect l="l" t="t" r="r" b="b"/>
              <a:pathLst>
                <a:path w="1151" h="1403">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w="0">
              <a:noFill/>
            </a:ln>
          </p:spPr>
          <p:style>
            <a:lnRef idx="0"/>
            <a:fillRef idx="0"/>
            <a:effectRef idx="0"/>
            <a:fontRef idx="minor"/>
          </p:style>
        </p:sp>
        <p:sp>
          <p:nvSpPr>
            <p:cNvPr id="1412" name="Google Shape;1005;p45"/>
            <p:cNvSpPr/>
            <p:nvPr/>
          </p:nvSpPr>
          <p:spPr>
            <a:xfrm>
              <a:off x="2005920" y="1828800"/>
              <a:ext cx="143280" cy="135360"/>
            </a:xfrm>
            <a:custGeom>
              <a:avLst/>
              <a:gdLst/>
              <a:ahLst/>
              <a:rect l="l" t="t" r="r" b="b"/>
              <a:pathLst>
                <a:path w="11028" h="10923">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w="0">
              <a:noFill/>
            </a:ln>
          </p:spPr>
          <p:style>
            <a:lnRef idx="0"/>
            <a:fillRef idx="0"/>
            <a:effectRef idx="0"/>
            <a:fontRef idx="minor"/>
          </p:style>
        </p:sp>
        <p:sp>
          <p:nvSpPr>
            <p:cNvPr id="1413" name="Google Shape;1006;p45"/>
            <p:cNvSpPr/>
            <p:nvPr/>
          </p:nvSpPr>
          <p:spPr>
            <a:xfrm>
              <a:off x="2160720" y="1935360"/>
              <a:ext cx="23760" cy="57240"/>
            </a:xfrm>
            <a:custGeom>
              <a:avLst/>
              <a:gdLst/>
              <a:ahLst/>
              <a:rect l="l" t="t" r="r" b="b"/>
              <a:pathLst>
                <a:path w="1842" h="4646">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w="0">
              <a:noFill/>
            </a:ln>
          </p:spPr>
          <p:style>
            <a:lnRef idx="0"/>
            <a:fillRef idx="0"/>
            <a:effectRef idx="0"/>
            <a:fontRef idx="minor"/>
          </p:style>
        </p:sp>
        <p:sp>
          <p:nvSpPr>
            <p:cNvPr id="1414" name="Google Shape;1007;p45"/>
            <p:cNvSpPr/>
            <p:nvPr/>
          </p:nvSpPr>
          <p:spPr>
            <a:xfrm>
              <a:off x="2078280" y="1926720"/>
              <a:ext cx="88560" cy="72000"/>
            </a:xfrm>
            <a:custGeom>
              <a:avLst/>
              <a:gdLst/>
              <a:ahLst/>
              <a:rect l="l" t="t" r="r" b="b"/>
              <a:pathLst>
                <a:path w="6822" h="5818">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w="0">
              <a:noFill/>
            </a:ln>
          </p:spPr>
          <p:style>
            <a:lnRef idx="0"/>
            <a:fillRef idx="0"/>
            <a:effectRef idx="0"/>
            <a:fontRef idx="minor"/>
          </p:style>
        </p:sp>
        <p:sp>
          <p:nvSpPr>
            <p:cNvPr id="1415" name="Google Shape;1008;p45"/>
            <p:cNvSpPr/>
            <p:nvPr/>
          </p:nvSpPr>
          <p:spPr>
            <a:xfrm>
              <a:off x="2000880" y="1909800"/>
              <a:ext cx="93960" cy="88560"/>
            </a:xfrm>
            <a:custGeom>
              <a:avLst/>
              <a:gdLst/>
              <a:ahLst/>
              <a:rect l="l" t="t" r="r" b="b"/>
              <a:pathLst>
                <a:path w="7240" h="7157">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w="0">
              <a:noFill/>
            </a:ln>
          </p:spPr>
          <p:style>
            <a:lnRef idx="0"/>
            <a:fillRef idx="0"/>
            <a:effectRef idx="0"/>
            <a:fontRef idx="minor"/>
          </p:style>
        </p:sp>
        <p:sp>
          <p:nvSpPr>
            <p:cNvPr id="1416" name="Google Shape;1009;p45"/>
            <p:cNvSpPr/>
            <p:nvPr/>
          </p:nvSpPr>
          <p:spPr>
            <a:xfrm>
              <a:off x="2102040" y="1980720"/>
              <a:ext cx="58680" cy="50760"/>
            </a:xfrm>
            <a:custGeom>
              <a:avLst/>
              <a:gdLst/>
              <a:ahLst/>
              <a:rect l="l" t="t" r="r" b="b"/>
              <a:pathLst>
                <a:path w="4521" h="4123">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w="0">
              <a:noFill/>
            </a:ln>
          </p:spPr>
          <p:style>
            <a:lnRef idx="0"/>
            <a:fillRef idx="0"/>
            <a:effectRef idx="0"/>
            <a:fontRef idx="minor"/>
          </p:style>
        </p:sp>
        <p:sp>
          <p:nvSpPr>
            <p:cNvPr id="1417" name="Google Shape;1010;p45"/>
            <p:cNvSpPr/>
            <p:nvPr/>
          </p:nvSpPr>
          <p:spPr>
            <a:xfrm>
              <a:off x="2061360" y="1996560"/>
              <a:ext cx="70200" cy="66960"/>
            </a:xfrm>
            <a:custGeom>
              <a:avLst/>
              <a:gdLst/>
              <a:ahLst/>
              <a:rect l="l" t="t" r="r" b="b"/>
              <a:pathLst>
                <a:path w="5420" h="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w="0">
              <a:noFill/>
            </a:ln>
          </p:spPr>
          <p:style>
            <a:lnRef idx="0"/>
            <a:fillRef idx="0"/>
            <a:effectRef idx="0"/>
            <a:fontRef idx="minor"/>
          </p:style>
        </p:sp>
        <p:sp>
          <p:nvSpPr>
            <p:cNvPr id="1418" name="Google Shape;1011;p45"/>
            <p:cNvSpPr/>
            <p:nvPr/>
          </p:nvSpPr>
          <p:spPr>
            <a:xfrm>
              <a:off x="2001240" y="1990440"/>
              <a:ext cx="100440" cy="90360"/>
            </a:xfrm>
            <a:custGeom>
              <a:avLst/>
              <a:gdLst/>
              <a:ahLst/>
              <a:rect l="l" t="t" r="r" b="b"/>
              <a:pathLst>
                <a:path w="7742" h="7283">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w="0">
              <a:noFill/>
            </a:ln>
          </p:spPr>
          <p:style>
            <a:lnRef idx="0"/>
            <a:fillRef idx="0"/>
            <a:effectRef idx="0"/>
            <a:fontRef idx="minor"/>
          </p:style>
        </p:sp>
        <p:sp>
          <p:nvSpPr>
            <p:cNvPr id="1419" name="Google Shape;1012;p45"/>
            <p:cNvSpPr/>
            <p:nvPr/>
          </p:nvSpPr>
          <p:spPr>
            <a:xfrm>
              <a:off x="2141640" y="1943640"/>
              <a:ext cx="78120" cy="120240"/>
            </a:xfrm>
            <a:custGeom>
              <a:avLst/>
              <a:gdLst/>
              <a:ahLst/>
              <a:rect l="l" t="t" r="r" b="b"/>
              <a:pathLst>
                <a:path w="6027" h="971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w="0">
              <a:noFill/>
            </a:ln>
          </p:spPr>
          <p:style>
            <a:lnRef idx="0"/>
            <a:fillRef idx="0"/>
            <a:effectRef idx="0"/>
            <a:fontRef idx="minor"/>
          </p:style>
        </p:sp>
        <p:sp>
          <p:nvSpPr>
            <p:cNvPr id="1420" name="Google Shape;1013;p45"/>
            <p:cNvSpPr/>
            <p:nvPr/>
          </p:nvSpPr>
          <p:spPr>
            <a:xfrm>
              <a:off x="2140560" y="2055240"/>
              <a:ext cx="10440" cy="11520"/>
            </a:xfrm>
            <a:custGeom>
              <a:avLst/>
              <a:gdLst/>
              <a:ahLst/>
              <a:rect l="l" t="t" r="r" b="b"/>
              <a:pathLst>
                <a:path w="838" h="943">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w="0">
              <a:noFill/>
            </a:ln>
          </p:spPr>
          <p:style>
            <a:lnRef idx="0"/>
            <a:fillRef idx="0"/>
            <a:effectRef idx="0"/>
            <a:fontRef idx="minor"/>
          </p:style>
        </p:sp>
        <p:sp>
          <p:nvSpPr>
            <p:cNvPr id="1421" name="Google Shape;1014;p45"/>
            <p:cNvSpPr/>
            <p:nvPr/>
          </p:nvSpPr>
          <p:spPr>
            <a:xfrm>
              <a:off x="2111400" y="2078640"/>
              <a:ext cx="16920" cy="15120"/>
            </a:xfrm>
            <a:custGeom>
              <a:avLst/>
              <a:gdLst/>
              <a:ahLst/>
              <a:rect l="l" t="t" r="r" b="b"/>
              <a:pathLst>
                <a:path w="1340" h="1257">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w="0">
              <a:noFill/>
            </a:ln>
          </p:spPr>
          <p:style>
            <a:lnRef idx="0"/>
            <a:fillRef idx="0"/>
            <a:effectRef idx="0"/>
            <a:fontRef idx="minor"/>
          </p:style>
        </p:sp>
        <p:sp>
          <p:nvSpPr>
            <p:cNvPr id="1422" name="Google Shape;1015;p45"/>
            <p:cNvSpPr/>
            <p:nvPr/>
          </p:nvSpPr>
          <p:spPr>
            <a:xfrm>
              <a:off x="2440800" y="1576800"/>
              <a:ext cx="54360" cy="42840"/>
            </a:xfrm>
            <a:custGeom>
              <a:avLst/>
              <a:gdLst/>
              <a:ahLst/>
              <a:rect l="l" t="t" r="r" b="b"/>
              <a:pathLst>
                <a:path w="4207" h="3474">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w="0">
              <a:noFill/>
            </a:ln>
          </p:spPr>
          <p:style>
            <a:lnRef idx="0"/>
            <a:fillRef idx="0"/>
            <a:effectRef idx="0"/>
            <a:fontRef idx="minor"/>
          </p:style>
        </p:sp>
        <p:sp>
          <p:nvSpPr>
            <p:cNvPr id="1423" name="Google Shape;1016;p45"/>
            <p:cNvSpPr/>
            <p:nvPr/>
          </p:nvSpPr>
          <p:spPr>
            <a:xfrm>
              <a:off x="2440800" y="1576800"/>
              <a:ext cx="54360" cy="42840"/>
            </a:xfrm>
            <a:custGeom>
              <a:avLst/>
              <a:gdLst/>
              <a:ahLst/>
              <a:rect l="l" t="t" r="r" b="b"/>
              <a:pathLst>
                <a:path w="4207" h="3474">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w="0">
              <a:noFill/>
            </a:ln>
          </p:spPr>
          <p:style>
            <a:lnRef idx="0"/>
            <a:fillRef idx="0"/>
            <a:effectRef idx="0"/>
            <a:fontRef idx="minor"/>
          </p:style>
        </p:sp>
        <p:sp>
          <p:nvSpPr>
            <p:cNvPr id="1424" name="Google Shape;1017;p45"/>
            <p:cNvSpPr/>
            <p:nvPr/>
          </p:nvSpPr>
          <p:spPr>
            <a:xfrm>
              <a:off x="2209320" y="1540440"/>
              <a:ext cx="36360" cy="9360"/>
            </a:xfrm>
            <a:custGeom>
              <a:avLst/>
              <a:gdLst/>
              <a:ahLst/>
              <a:rect l="l" t="t" r="r" b="b"/>
              <a:pathLst>
                <a:path w="2826" h="79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w="0">
              <a:noFill/>
            </a:ln>
          </p:spPr>
          <p:style>
            <a:lnRef idx="0"/>
            <a:fillRef idx="0"/>
            <a:effectRef idx="0"/>
            <a:fontRef idx="minor"/>
          </p:style>
        </p:sp>
        <p:sp>
          <p:nvSpPr>
            <p:cNvPr id="1425" name="Google Shape;1018;p45"/>
            <p:cNvSpPr/>
            <p:nvPr/>
          </p:nvSpPr>
          <p:spPr>
            <a:xfrm>
              <a:off x="2233440" y="1548360"/>
              <a:ext cx="1080" cy="1080"/>
            </a:xfrm>
            <a:custGeom>
              <a:avLst/>
              <a:gdLst/>
              <a:ahLst/>
              <a:rect l="l" t="t" r="r" b="b"/>
              <a:pathLst>
                <a:path fill="none" w="105" h="106">
                  <a:moveTo>
                    <a:pt x="105" y="105"/>
                  </a:moveTo>
                  <a:lnTo>
                    <a:pt x="0" y="1"/>
                  </a:lnTo>
                </a:path>
              </a:pathLst>
            </a:custGeom>
            <a:solidFill>
              <a:srgbClr val="5f7d95"/>
            </a:solidFill>
            <a:ln cap="rnd" w="25">
              <a:solidFill>
                <a:srgbClr val="000000"/>
              </a:solidFill>
            </a:ln>
          </p:spPr>
          <p:style>
            <a:lnRef idx="0"/>
            <a:fillRef idx="0"/>
            <a:effectRef idx="0"/>
            <a:fontRef idx="minor"/>
          </p:style>
        </p:sp>
        <p:sp>
          <p:nvSpPr>
            <p:cNvPr id="1426" name="Google Shape;1019;p45"/>
            <p:cNvSpPr/>
            <p:nvPr/>
          </p:nvSpPr>
          <p:spPr>
            <a:xfrm>
              <a:off x="2571840" y="1652040"/>
              <a:ext cx="22680" cy="12600"/>
            </a:xfrm>
            <a:custGeom>
              <a:avLst/>
              <a:gdLst/>
              <a:ahLst/>
              <a:rect l="l" t="t" r="r" b="b"/>
              <a:pathLst>
                <a:path w="1779" h="1047">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w="0">
              <a:noFill/>
            </a:ln>
          </p:spPr>
          <p:style>
            <a:lnRef idx="0"/>
            <a:fillRef idx="0"/>
            <a:effectRef idx="0"/>
            <a:fontRef idx="minor"/>
          </p:style>
        </p:sp>
        <p:sp>
          <p:nvSpPr>
            <p:cNvPr id="1427" name="Google Shape;1020;p45"/>
            <p:cNvSpPr/>
            <p:nvPr/>
          </p:nvSpPr>
          <p:spPr>
            <a:xfrm>
              <a:off x="2060640" y="1541880"/>
              <a:ext cx="18000" cy="14400"/>
            </a:xfrm>
            <a:custGeom>
              <a:avLst/>
              <a:gdLst/>
              <a:ahLst/>
              <a:rect l="l" t="t" r="r" b="b"/>
              <a:pathLst>
                <a:path w="1403" h="1194">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w="0">
              <a:noFill/>
            </a:ln>
          </p:spPr>
          <p:style>
            <a:lnRef idx="0"/>
            <a:fillRef idx="0"/>
            <a:effectRef idx="0"/>
            <a:fontRef idx="minor"/>
          </p:style>
        </p:sp>
        <p:sp>
          <p:nvSpPr>
            <p:cNvPr id="1428" name="Google Shape;1021;p45"/>
            <p:cNvSpPr/>
            <p:nvPr/>
          </p:nvSpPr>
          <p:spPr>
            <a:xfrm>
              <a:off x="2045520" y="1508400"/>
              <a:ext cx="30240" cy="37800"/>
            </a:xfrm>
            <a:custGeom>
              <a:avLst/>
              <a:gdLst/>
              <a:ahLst/>
              <a:rect l="l" t="t" r="r" b="b"/>
              <a:pathLst>
                <a:path w="2345" h="3077">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w="0">
              <a:noFill/>
            </a:ln>
          </p:spPr>
          <p:style>
            <a:lnRef idx="0"/>
            <a:fillRef idx="0"/>
            <a:effectRef idx="0"/>
            <a:fontRef idx="minor"/>
          </p:style>
        </p:sp>
      </p:grpSp>
      <p:grpSp>
        <p:nvGrpSpPr>
          <p:cNvPr id="1429" name="Google Shape;1022;p45"/>
          <p:cNvGrpSpPr/>
          <p:nvPr/>
        </p:nvGrpSpPr>
        <p:grpSpPr>
          <a:xfrm>
            <a:off x="719280" y="2850840"/>
            <a:ext cx="2622600" cy="1333080"/>
            <a:chOff x="719280" y="2850840"/>
            <a:chExt cx="2622600" cy="1333080"/>
          </a:xfrm>
        </p:grpSpPr>
        <p:sp>
          <p:nvSpPr>
            <p:cNvPr id="1430" name="Google Shape;1023;p45"/>
            <p:cNvSpPr/>
            <p:nvPr/>
          </p:nvSpPr>
          <p:spPr>
            <a:xfrm>
              <a:off x="2927880" y="3857400"/>
              <a:ext cx="22680" cy="19080"/>
            </a:xfrm>
            <a:custGeom>
              <a:avLst/>
              <a:gdLst/>
              <a:ahLst/>
              <a:rect l="l" t="t" r="r" b="b"/>
              <a:pathLst>
                <a:path w="2496" h="2137">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1431" name="Google Shape;1024;p45"/>
            <p:cNvSpPr/>
            <p:nvPr/>
          </p:nvSpPr>
          <p:spPr>
            <a:xfrm>
              <a:off x="2927880" y="3885480"/>
              <a:ext cx="22320" cy="19080"/>
            </a:xfrm>
            <a:custGeom>
              <a:avLst/>
              <a:gdLst/>
              <a:ahLst/>
              <a:rect l="l" t="t" r="r" b="b"/>
              <a:pathLst>
                <a:path w="2488" h="213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w="0">
              <a:noFill/>
            </a:ln>
          </p:spPr>
          <p:style>
            <a:lnRef idx="0"/>
            <a:fillRef idx="0"/>
            <a:effectRef idx="0"/>
            <a:fontRef idx="minor"/>
          </p:style>
        </p:sp>
        <p:sp>
          <p:nvSpPr>
            <p:cNvPr id="1432" name="Google Shape;1025;p45"/>
            <p:cNvSpPr/>
            <p:nvPr/>
          </p:nvSpPr>
          <p:spPr>
            <a:xfrm>
              <a:off x="2927880" y="3913200"/>
              <a:ext cx="22320" cy="19080"/>
            </a:xfrm>
            <a:custGeom>
              <a:avLst/>
              <a:gdLst/>
              <a:ahLst/>
              <a:rect l="l" t="t" r="r" b="b"/>
              <a:pathLst>
                <a:path w="2488" h="2137">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w="0">
              <a:noFill/>
            </a:ln>
          </p:spPr>
          <p:style>
            <a:lnRef idx="0"/>
            <a:fillRef idx="0"/>
            <a:effectRef idx="0"/>
            <a:fontRef idx="minor"/>
          </p:style>
        </p:sp>
        <p:sp>
          <p:nvSpPr>
            <p:cNvPr id="1433" name="Google Shape;1026;p45"/>
            <p:cNvSpPr/>
            <p:nvPr/>
          </p:nvSpPr>
          <p:spPr>
            <a:xfrm>
              <a:off x="2955600" y="3885480"/>
              <a:ext cx="22320" cy="19080"/>
            </a:xfrm>
            <a:custGeom>
              <a:avLst/>
              <a:gdLst/>
              <a:ahLst/>
              <a:rect l="l" t="t" r="r" b="b"/>
              <a:pathLst>
                <a:path w="2489" h="213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w="0">
              <a:noFill/>
            </a:ln>
          </p:spPr>
          <p:style>
            <a:lnRef idx="0"/>
            <a:fillRef idx="0"/>
            <a:effectRef idx="0"/>
            <a:fontRef idx="minor"/>
          </p:style>
        </p:sp>
        <p:sp>
          <p:nvSpPr>
            <p:cNvPr id="1434" name="Google Shape;1027;p45"/>
            <p:cNvSpPr/>
            <p:nvPr/>
          </p:nvSpPr>
          <p:spPr>
            <a:xfrm>
              <a:off x="2955600" y="3913200"/>
              <a:ext cx="22320" cy="19080"/>
            </a:xfrm>
            <a:custGeom>
              <a:avLst/>
              <a:gdLst/>
              <a:ahLst/>
              <a:rect l="l" t="t" r="r" b="b"/>
              <a:pathLst>
                <a:path w="2489" h="2137">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w="0">
              <a:noFill/>
            </a:ln>
          </p:spPr>
          <p:style>
            <a:lnRef idx="0"/>
            <a:fillRef idx="0"/>
            <a:effectRef idx="0"/>
            <a:fontRef idx="minor"/>
          </p:style>
        </p:sp>
        <p:sp>
          <p:nvSpPr>
            <p:cNvPr id="1435" name="Google Shape;1028;p45"/>
            <p:cNvSpPr/>
            <p:nvPr/>
          </p:nvSpPr>
          <p:spPr>
            <a:xfrm>
              <a:off x="2983680" y="3885480"/>
              <a:ext cx="22680" cy="19080"/>
            </a:xfrm>
            <a:custGeom>
              <a:avLst/>
              <a:gdLst/>
              <a:ahLst/>
              <a:rect l="l" t="t" r="r" b="b"/>
              <a:pathLst>
                <a:path w="2497" h="213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w="0">
              <a:noFill/>
            </a:ln>
          </p:spPr>
          <p:style>
            <a:lnRef idx="0"/>
            <a:fillRef idx="0"/>
            <a:effectRef idx="0"/>
            <a:fontRef idx="minor"/>
          </p:style>
        </p:sp>
        <p:sp>
          <p:nvSpPr>
            <p:cNvPr id="1436" name="Google Shape;1029;p45"/>
            <p:cNvSpPr/>
            <p:nvPr/>
          </p:nvSpPr>
          <p:spPr>
            <a:xfrm>
              <a:off x="2983680" y="3913200"/>
              <a:ext cx="22680" cy="19080"/>
            </a:xfrm>
            <a:custGeom>
              <a:avLst/>
              <a:gdLst/>
              <a:ahLst/>
              <a:rect l="l" t="t" r="r" b="b"/>
              <a:pathLst>
                <a:path w="2497" h="213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w="0">
              <a:noFill/>
            </a:ln>
          </p:spPr>
          <p:style>
            <a:lnRef idx="0"/>
            <a:fillRef idx="0"/>
            <a:effectRef idx="0"/>
            <a:fontRef idx="minor"/>
          </p:style>
        </p:sp>
        <p:sp>
          <p:nvSpPr>
            <p:cNvPr id="1437" name="Google Shape;1030;p45"/>
            <p:cNvSpPr/>
            <p:nvPr/>
          </p:nvSpPr>
          <p:spPr>
            <a:xfrm>
              <a:off x="2983680" y="3969360"/>
              <a:ext cx="22680" cy="19080"/>
            </a:xfrm>
            <a:custGeom>
              <a:avLst/>
              <a:gdLst/>
              <a:ahLst/>
              <a:rect l="l" t="t" r="r" b="b"/>
              <a:pathLst>
                <a:path w="2497" h="2134">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w="0">
              <a:noFill/>
            </a:ln>
          </p:spPr>
          <p:style>
            <a:lnRef idx="0"/>
            <a:fillRef idx="0"/>
            <a:effectRef idx="0"/>
            <a:fontRef idx="minor"/>
          </p:style>
        </p:sp>
        <p:sp>
          <p:nvSpPr>
            <p:cNvPr id="1438" name="Google Shape;1031;p45"/>
            <p:cNvSpPr/>
            <p:nvPr/>
          </p:nvSpPr>
          <p:spPr>
            <a:xfrm>
              <a:off x="3011400" y="3885480"/>
              <a:ext cx="22680" cy="19080"/>
            </a:xfrm>
            <a:custGeom>
              <a:avLst/>
              <a:gdLst/>
              <a:ahLst/>
              <a:rect l="l" t="t" r="r" b="b"/>
              <a:pathLst>
                <a:path w="2497" h="213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w="0">
              <a:noFill/>
            </a:ln>
          </p:spPr>
          <p:style>
            <a:lnRef idx="0"/>
            <a:fillRef idx="0"/>
            <a:effectRef idx="0"/>
            <a:fontRef idx="minor"/>
          </p:style>
        </p:sp>
        <p:sp>
          <p:nvSpPr>
            <p:cNvPr id="1439" name="Google Shape;1032;p45"/>
            <p:cNvSpPr/>
            <p:nvPr/>
          </p:nvSpPr>
          <p:spPr>
            <a:xfrm>
              <a:off x="3011400" y="3913200"/>
              <a:ext cx="22680" cy="19080"/>
            </a:xfrm>
            <a:custGeom>
              <a:avLst/>
              <a:gdLst/>
              <a:ahLst/>
              <a:rect l="l" t="t" r="r" b="b"/>
              <a:pathLst>
                <a:path w="2497" h="213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1440" name="Google Shape;1033;p45"/>
            <p:cNvSpPr/>
            <p:nvPr/>
          </p:nvSpPr>
          <p:spPr>
            <a:xfrm>
              <a:off x="3011400" y="3997080"/>
              <a:ext cx="22680" cy="19080"/>
            </a:xfrm>
            <a:custGeom>
              <a:avLst/>
              <a:gdLst/>
              <a:ahLst/>
              <a:rect l="l" t="t" r="r" b="b"/>
              <a:pathLst>
                <a:path w="2497" h="2132">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w="0">
              <a:noFill/>
            </a:ln>
          </p:spPr>
          <p:style>
            <a:lnRef idx="0"/>
            <a:fillRef idx="0"/>
            <a:effectRef idx="0"/>
            <a:fontRef idx="minor"/>
          </p:style>
        </p:sp>
        <p:sp>
          <p:nvSpPr>
            <p:cNvPr id="1441" name="Google Shape;1034;p45"/>
            <p:cNvSpPr/>
            <p:nvPr/>
          </p:nvSpPr>
          <p:spPr>
            <a:xfrm>
              <a:off x="3011400" y="3969360"/>
              <a:ext cx="22680" cy="19080"/>
            </a:xfrm>
            <a:custGeom>
              <a:avLst/>
              <a:gdLst/>
              <a:ahLst/>
              <a:rect l="l" t="t" r="r" b="b"/>
              <a:pathLst>
                <a:path w="2497" h="2134">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w="0">
              <a:noFill/>
            </a:ln>
          </p:spPr>
          <p:style>
            <a:lnRef idx="0"/>
            <a:fillRef idx="0"/>
            <a:effectRef idx="0"/>
            <a:fontRef idx="minor"/>
          </p:style>
        </p:sp>
        <p:sp>
          <p:nvSpPr>
            <p:cNvPr id="1442" name="Google Shape;1035;p45"/>
            <p:cNvSpPr/>
            <p:nvPr/>
          </p:nvSpPr>
          <p:spPr>
            <a:xfrm>
              <a:off x="3011400" y="3941280"/>
              <a:ext cx="22680" cy="19080"/>
            </a:xfrm>
            <a:custGeom>
              <a:avLst/>
              <a:gdLst/>
              <a:ahLst/>
              <a:rect l="l" t="t" r="r" b="b"/>
              <a:pathLst>
                <a:path w="2497" h="2134">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1443" name="Google Shape;1036;p45"/>
            <p:cNvSpPr/>
            <p:nvPr/>
          </p:nvSpPr>
          <p:spPr>
            <a:xfrm>
              <a:off x="3067920" y="3885480"/>
              <a:ext cx="22680" cy="19080"/>
            </a:xfrm>
            <a:custGeom>
              <a:avLst/>
              <a:gdLst/>
              <a:ahLst/>
              <a:rect l="l" t="t" r="r" b="b"/>
              <a:pathLst>
                <a:path w="2497" h="213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w="0">
              <a:noFill/>
            </a:ln>
          </p:spPr>
          <p:style>
            <a:lnRef idx="0"/>
            <a:fillRef idx="0"/>
            <a:effectRef idx="0"/>
            <a:fontRef idx="minor"/>
          </p:style>
        </p:sp>
        <p:sp>
          <p:nvSpPr>
            <p:cNvPr id="1444" name="Google Shape;1037;p45"/>
            <p:cNvSpPr/>
            <p:nvPr/>
          </p:nvSpPr>
          <p:spPr>
            <a:xfrm>
              <a:off x="3067920" y="3913200"/>
              <a:ext cx="22680" cy="19080"/>
            </a:xfrm>
            <a:custGeom>
              <a:avLst/>
              <a:gdLst/>
              <a:ahLst/>
              <a:rect l="l" t="t" r="r" b="b"/>
              <a:pathLst>
                <a:path w="2497" h="213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1445" name="Google Shape;1038;p45"/>
            <p:cNvSpPr/>
            <p:nvPr/>
          </p:nvSpPr>
          <p:spPr>
            <a:xfrm>
              <a:off x="3067920" y="3997080"/>
              <a:ext cx="22680" cy="19080"/>
            </a:xfrm>
            <a:custGeom>
              <a:avLst/>
              <a:gdLst/>
              <a:ahLst/>
              <a:rect l="l" t="t" r="r" b="b"/>
              <a:pathLst>
                <a:path w="2497" h="2132">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w="0">
              <a:noFill/>
            </a:ln>
          </p:spPr>
          <p:style>
            <a:lnRef idx="0"/>
            <a:fillRef idx="0"/>
            <a:effectRef idx="0"/>
            <a:fontRef idx="minor"/>
          </p:style>
        </p:sp>
        <p:sp>
          <p:nvSpPr>
            <p:cNvPr id="1446" name="Google Shape;1039;p45"/>
            <p:cNvSpPr/>
            <p:nvPr/>
          </p:nvSpPr>
          <p:spPr>
            <a:xfrm>
              <a:off x="3067920" y="3969360"/>
              <a:ext cx="22680" cy="19080"/>
            </a:xfrm>
            <a:custGeom>
              <a:avLst/>
              <a:gdLst/>
              <a:ahLst/>
              <a:rect l="l" t="t" r="r" b="b"/>
              <a:pathLst>
                <a:path w="2497" h="2134">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w="0">
              <a:noFill/>
            </a:ln>
          </p:spPr>
          <p:style>
            <a:lnRef idx="0"/>
            <a:fillRef idx="0"/>
            <a:effectRef idx="0"/>
            <a:fontRef idx="minor"/>
          </p:style>
        </p:sp>
        <p:sp>
          <p:nvSpPr>
            <p:cNvPr id="1447" name="Google Shape;1040;p45"/>
            <p:cNvSpPr/>
            <p:nvPr/>
          </p:nvSpPr>
          <p:spPr>
            <a:xfrm>
              <a:off x="3067920" y="3941280"/>
              <a:ext cx="22680" cy="19080"/>
            </a:xfrm>
            <a:custGeom>
              <a:avLst/>
              <a:gdLst/>
              <a:ahLst/>
              <a:rect l="l" t="t" r="r" b="b"/>
              <a:pathLst>
                <a:path w="2497" h="2134">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1448" name="Google Shape;1041;p45"/>
            <p:cNvSpPr/>
            <p:nvPr/>
          </p:nvSpPr>
          <p:spPr>
            <a:xfrm>
              <a:off x="3096360" y="3913200"/>
              <a:ext cx="22320" cy="19080"/>
            </a:xfrm>
            <a:custGeom>
              <a:avLst/>
              <a:gdLst/>
              <a:ahLst/>
              <a:rect l="l" t="t" r="r" b="b"/>
              <a:pathLst>
                <a:path w="2489" h="2137">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449" name="Google Shape;1042;p45"/>
            <p:cNvSpPr/>
            <p:nvPr/>
          </p:nvSpPr>
          <p:spPr>
            <a:xfrm>
              <a:off x="3096360" y="3969360"/>
              <a:ext cx="22320" cy="19080"/>
            </a:xfrm>
            <a:custGeom>
              <a:avLst/>
              <a:gdLst/>
              <a:ahLst/>
              <a:rect l="l" t="t" r="r" b="b"/>
              <a:pathLst>
                <a:path w="2489" h="2134">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w="0">
              <a:noFill/>
            </a:ln>
          </p:spPr>
          <p:style>
            <a:lnRef idx="0"/>
            <a:fillRef idx="0"/>
            <a:effectRef idx="0"/>
            <a:fontRef idx="minor"/>
          </p:style>
        </p:sp>
        <p:sp>
          <p:nvSpPr>
            <p:cNvPr id="1450" name="Google Shape;1043;p45"/>
            <p:cNvSpPr/>
            <p:nvPr/>
          </p:nvSpPr>
          <p:spPr>
            <a:xfrm>
              <a:off x="3096360" y="3941280"/>
              <a:ext cx="22320" cy="19080"/>
            </a:xfrm>
            <a:custGeom>
              <a:avLst/>
              <a:gdLst/>
              <a:ahLst/>
              <a:rect l="l" t="t" r="r" b="b"/>
              <a:pathLst>
                <a:path w="2489" h="2134">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451" name="Google Shape;1044;p45"/>
            <p:cNvSpPr/>
            <p:nvPr/>
          </p:nvSpPr>
          <p:spPr>
            <a:xfrm>
              <a:off x="2983680" y="3941280"/>
              <a:ext cx="22680" cy="19080"/>
            </a:xfrm>
            <a:custGeom>
              <a:avLst/>
              <a:gdLst/>
              <a:ahLst/>
              <a:rect l="l" t="t" r="r" b="b"/>
              <a:pathLst>
                <a:path w="2497" h="2134">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1452" name="Google Shape;1045;p45"/>
            <p:cNvSpPr/>
            <p:nvPr/>
          </p:nvSpPr>
          <p:spPr>
            <a:xfrm>
              <a:off x="2955600" y="3941280"/>
              <a:ext cx="22320" cy="19080"/>
            </a:xfrm>
            <a:custGeom>
              <a:avLst/>
              <a:gdLst/>
              <a:ahLst/>
              <a:rect l="l" t="t" r="r" b="b"/>
              <a:pathLst>
                <a:path w="2489" h="2134">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1453" name="Google Shape;1046;p45"/>
            <p:cNvSpPr/>
            <p:nvPr/>
          </p:nvSpPr>
          <p:spPr>
            <a:xfrm>
              <a:off x="2927880" y="3941280"/>
              <a:ext cx="22320" cy="19080"/>
            </a:xfrm>
            <a:custGeom>
              <a:avLst/>
              <a:gdLst/>
              <a:ahLst/>
              <a:rect l="l" t="t" r="r" b="b"/>
              <a:pathLst>
                <a:path w="2488" h="2134">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454" name="Google Shape;1047;p45"/>
            <p:cNvSpPr/>
            <p:nvPr/>
          </p:nvSpPr>
          <p:spPr>
            <a:xfrm>
              <a:off x="2815920" y="3913200"/>
              <a:ext cx="22320" cy="19080"/>
            </a:xfrm>
            <a:custGeom>
              <a:avLst/>
              <a:gdLst/>
              <a:ahLst/>
              <a:rect l="l" t="t" r="r" b="b"/>
              <a:pathLst>
                <a:path w="2489" h="2137">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1455" name="Google Shape;1048;p45"/>
            <p:cNvSpPr/>
            <p:nvPr/>
          </p:nvSpPr>
          <p:spPr>
            <a:xfrm>
              <a:off x="2815920" y="3941280"/>
              <a:ext cx="22320" cy="19080"/>
            </a:xfrm>
            <a:custGeom>
              <a:avLst/>
              <a:gdLst/>
              <a:ahLst/>
              <a:rect l="l" t="t" r="r" b="b"/>
              <a:pathLst>
                <a:path w="2489" h="2134">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1456" name="Google Shape;1049;p45"/>
            <p:cNvSpPr/>
            <p:nvPr/>
          </p:nvSpPr>
          <p:spPr>
            <a:xfrm>
              <a:off x="2843640" y="3885480"/>
              <a:ext cx="22680" cy="19080"/>
            </a:xfrm>
            <a:custGeom>
              <a:avLst/>
              <a:gdLst/>
              <a:ahLst/>
              <a:rect l="l" t="t" r="r" b="b"/>
              <a:pathLst>
                <a:path w="2497" h="213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w="0">
              <a:noFill/>
            </a:ln>
          </p:spPr>
          <p:style>
            <a:lnRef idx="0"/>
            <a:fillRef idx="0"/>
            <a:effectRef idx="0"/>
            <a:fontRef idx="minor"/>
          </p:style>
        </p:sp>
        <p:sp>
          <p:nvSpPr>
            <p:cNvPr id="1457" name="Google Shape;1050;p45"/>
            <p:cNvSpPr/>
            <p:nvPr/>
          </p:nvSpPr>
          <p:spPr>
            <a:xfrm>
              <a:off x="2843640" y="3913200"/>
              <a:ext cx="22680" cy="19080"/>
            </a:xfrm>
            <a:custGeom>
              <a:avLst/>
              <a:gdLst/>
              <a:ahLst/>
              <a:rect l="l" t="t" r="r" b="b"/>
              <a:pathLst>
                <a:path w="2497" h="213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w="0">
              <a:noFill/>
            </a:ln>
          </p:spPr>
          <p:style>
            <a:lnRef idx="0"/>
            <a:fillRef idx="0"/>
            <a:effectRef idx="0"/>
            <a:fontRef idx="minor"/>
          </p:style>
        </p:sp>
        <p:sp>
          <p:nvSpPr>
            <p:cNvPr id="1458" name="Google Shape;1051;p45"/>
            <p:cNvSpPr/>
            <p:nvPr/>
          </p:nvSpPr>
          <p:spPr>
            <a:xfrm>
              <a:off x="2843640" y="3941280"/>
              <a:ext cx="22680" cy="19080"/>
            </a:xfrm>
            <a:custGeom>
              <a:avLst/>
              <a:gdLst/>
              <a:ahLst/>
              <a:rect l="l" t="t" r="r" b="b"/>
              <a:pathLst>
                <a:path w="2497" h="2134">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w="0">
              <a:noFill/>
            </a:ln>
          </p:spPr>
          <p:style>
            <a:lnRef idx="0"/>
            <a:fillRef idx="0"/>
            <a:effectRef idx="0"/>
            <a:fontRef idx="minor"/>
          </p:style>
        </p:sp>
        <p:sp>
          <p:nvSpPr>
            <p:cNvPr id="1459" name="Google Shape;1052;p45"/>
            <p:cNvSpPr/>
            <p:nvPr/>
          </p:nvSpPr>
          <p:spPr>
            <a:xfrm>
              <a:off x="2871720" y="3857400"/>
              <a:ext cx="22680" cy="19440"/>
            </a:xfrm>
            <a:custGeom>
              <a:avLst/>
              <a:gdLst/>
              <a:ahLst/>
              <a:rect l="l" t="t" r="r" b="b"/>
              <a:pathLst>
                <a:path w="2497" h="2139">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w="0">
              <a:noFill/>
            </a:ln>
          </p:spPr>
          <p:style>
            <a:lnRef idx="0"/>
            <a:fillRef idx="0"/>
            <a:effectRef idx="0"/>
            <a:fontRef idx="minor"/>
          </p:style>
        </p:sp>
        <p:sp>
          <p:nvSpPr>
            <p:cNvPr id="1460" name="Google Shape;1053;p45"/>
            <p:cNvSpPr/>
            <p:nvPr/>
          </p:nvSpPr>
          <p:spPr>
            <a:xfrm>
              <a:off x="2871720" y="3885480"/>
              <a:ext cx="22680" cy="19080"/>
            </a:xfrm>
            <a:custGeom>
              <a:avLst/>
              <a:gdLst/>
              <a:ahLst/>
              <a:rect l="l" t="t" r="r" b="b"/>
              <a:pathLst>
                <a:path w="2497" h="2132">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w="0">
              <a:noFill/>
            </a:ln>
          </p:spPr>
          <p:style>
            <a:lnRef idx="0"/>
            <a:fillRef idx="0"/>
            <a:effectRef idx="0"/>
            <a:fontRef idx="minor"/>
          </p:style>
        </p:sp>
        <p:sp>
          <p:nvSpPr>
            <p:cNvPr id="1461" name="Google Shape;1054;p45"/>
            <p:cNvSpPr/>
            <p:nvPr/>
          </p:nvSpPr>
          <p:spPr>
            <a:xfrm>
              <a:off x="2871720" y="3913200"/>
              <a:ext cx="22680" cy="19440"/>
            </a:xfrm>
            <a:custGeom>
              <a:avLst/>
              <a:gdLst/>
              <a:ahLst/>
              <a:rect l="l" t="t" r="r" b="b"/>
              <a:pathLst>
                <a:path w="2497" h="2139">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w="0">
              <a:noFill/>
            </a:ln>
          </p:spPr>
          <p:style>
            <a:lnRef idx="0"/>
            <a:fillRef idx="0"/>
            <a:effectRef idx="0"/>
            <a:fontRef idx="minor"/>
          </p:style>
        </p:sp>
        <p:sp>
          <p:nvSpPr>
            <p:cNvPr id="1462" name="Google Shape;1055;p45"/>
            <p:cNvSpPr/>
            <p:nvPr/>
          </p:nvSpPr>
          <p:spPr>
            <a:xfrm>
              <a:off x="2871720" y="3941280"/>
              <a:ext cx="22680" cy="19080"/>
            </a:xfrm>
            <a:custGeom>
              <a:avLst/>
              <a:gdLst/>
              <a:ahLst/>
              <a:rect l="l" t="t" r="r" b="b"/>
              <a:pathLst>
                <a:path w="2497" h="2134">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1463" name="Google Shape;1056;p45"/>
            <p:cNvSpPr/>
            <p:nvPr/>
          </p:nvSpPr>
          <p:spPr>
            <a:xfrm>
              <a:off x="2899800" y="3829320"/>
              <a:ext cx="22320" cy="19080"/>
            </a:xfrm>
            <a:custGeom>
              <a:avLst/>
              <a:gdLst/>
              <a:ahLst/>
              <a:rect l="l" t="t" r="r" b="b"/>
              <a:pathLst>
                <a:path w="2489" h="2138">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464" name="Google Shape;1057;p45"/>
            <p:cNvSpPr/>
            <p:nvPr/>
          </p:nvSpPr>
          <p:spPr>
            <a:xfrm>
              <a:off x="2899800" y="3857400"/>
              <a:ext cx="22680" cy="19080"/>
            </a:xfrm>
            <a:custGeom>
              <a:avLst/>
              <a:gdLst/>
              <a:ahLst/>
              <a:rect l="l" t="t" r="r" b="b"/>
              <a:pathLst>
                <a:path w="2497" h="213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1465" name="Google Shape;1058;p45"/>
            <p:cNvSpPr/>
            <p:nvPr/>
          </p:nvSpPr>
          <p:spPr>
            <a:xfrm>
              <a:off x="2899800" y="3941280"/>
              <a:ext cx="22320" cy="19080"/>
            </a:xfrm>
            <a:custGeom>
              <a:avLst/>
              <a:gdLst/>
              <a:ahLst/>
              <a:rect l="l" t="t" r="r" b="b"/>
              <a:pathLst>
                <a:path w="2489" h="2134">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466" name="Google Shape;1059;p45"/>
            <p:cNvSpPr/>
            <p:nvPr/>
          </p:nvSpPr>
          <p:spPr>
            <a:xfrm>
              <a:off x="2899800" y="3913200"/>
              <a:ext cx="22320" cy="19080"/>
            </a:xfrm>
            <a:custGeom>
              <a:avLst/>
              <a:gdLst/>
              <a:ahLst/>
              <a:rect l="l" t="t" r="r" b="b"/>
              <a:pathLst>
                <a:path w="2489" h="2137">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1467" name="Google Shape;1060;p45"/>
            <p:cNvSpPr/>
            <p:nvPr/>
          </p:nvSpPr>
          <p:spPr>
            <a:xfrm>
              <a:off x="2899800" y="3885480"/>
              <a:ext cx="22320" cy="19080"/>
            </a:xfrm>
            <a:custGeom>
              <a:avLst/>
              <a:gdLst/>
              <a:ahLst/>
              <a:rect l="l" t="t" r="r" b="b"/>
              <a:pathLst>
                <a:path w="2489" h="213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w="0">
              <a:noFill/>
            </a:ln>
          </p:spPr>
          <p:style>
            <a:lnRef idx="0"/>
            <a:fillRef idx="0"/>
            <a:effectRef idx="0"/>
            <a:fontRef idx="minor"/>
          </p:style>
        </p:sp>
        <p:sp>
          <p:nvSpPr>
            <p:cNvPr id="1468" name="Google Shape;1061;p45"/>
            <p:cNvSpPr/>
            <p:nvPr/>
          </p:nvSpPr>
          <p:spPr>
            <a:xfrm>
              <a:off x="3263400" y="3857400"/>
              <a:ext cx="22680" cy="19080"/>
            </a:xfrm>
            <a:custGeom>
              <a:avLst/>
              <a:gdLst/>
              <a:ahLst/>
              <a:rect l="l" t="t" r="r" b="b"/>
              <a:pathLst>
                <a:path w="2496" h="213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1469" name="Google Shape;1062;p45"/>
            <p:cNvSpPr/>
            <p:nvPr/>
          </p:nvSpPr>
          <p:spPr>
            <a:xfrm>
              <a:off x="3151440" y="3885480"/>
              <a:ext cx="22320" cy="19080"/>
            </a:xfrm>
            <a:custGeom>
              <a:avLst/>
              <a:gdLst/>
              <a:ahLst/>
              <a:rect l="l" t="t" r="r" b="b"/>
              <a:pathLst>
                <a:path w="2488" h="213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w="0">
              <a:noFill/>
            </a:ln>
          </p:spPr>
          <p:style>
            <a:lnRef idx="0"/>
            <a:fillRef idx="0"/>
            <a:effectRef idx="0"/>
            <a:fontRef idx="minor"/>
          </p:style>
        </p:sp>
        <p:sp>
          <p:nvSpPr>
            <p:cNvPr id="1470" name="Google Shape;1063;p45"/>
            <p:cNvSpPr/>
            <p:nvPr/>
          </p:nvSpPr>
          <p:spPr>
            <a:xfrm>
              <a:off x="3151440" y="3857400"/>
              <a:ext cx="22680" cy="19080"/>
            </a:xfrm>
            <a:custGeom>
              <a:avLst/>
              <a:gdLst/>
              <a:ahLst/>
              <a:rect l="l" t="t" r="r" b="b"/>
              <a:pathLst>
                <a:path w="2496" h="213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1471" name="Google Shape;1064;p45"/>
            <p:cNvSpPr/>
            <p:nvPr/>
          </p:nvSpPr>
          <p:spPr>
            <a:xfrm>
              <a:off x="3179520" y="3829320"/>
              <a:ext cx="22320" cy="1908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472" name="Google Shape;1065;p45"/>
            <p:cNvSpPr/>
            <p:nvPr/>
          </p:nvSpPr>
          <p:spPr>
            <a:xfrm>
              <a:off x="3123360" y="3801240"/>
              <a:ext cx="22680" cy="19080"/>
            </a:xfrm>
            <a:custGeom>
              <a:avLst/>
              <a:gdLst/>
              <a:ahLst/>
              <a:rect l="l" t="t" r="r" b="b"/>
              <a:pathLst>
                <a:path w="2497" h="213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w="0">
              <a:noFill/>
            </a:ln>
          </p:spPr>
          <p:style>
            <a:lnRef idx="0"/>
            <a:fillRef idx="0"/>
            <a:effectRef idx="0"/>
            <a:fontRef idx="minor"/>
          </p:style>
        </p:sp>
        <p:sp>
          <p:nvSpPr>
            <p:cNvPr id="1473" name="Google Shape;1066;p45"/>
            <p:cNvSpPr/>
            <p:nvPr/>
          </p:nvSpPr>
          <p:spPr>
            <a:xfrm>
              <a:off x="3067560" y="3745440"/>
              <a:ext cx="22320" cy="19080"/>
            </a:xfrm>
            <a:custGeom>
              <a:avLst/>
              <a:gdLst/>
              <a:ahLst/>
              <a:rect l="l" t="t" r="r" b="b"/>
              <a:pathLst>
                <a:path w="2489" h="2134">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474" name="Google Shape;1067;p45"/>
            <p:cNvSpPr/>
            <p:nvPr/>
          </p:nvSpPr>
          <p:spPr>
            <a:xfrm>
              <a:off x="2927880" y="3717720"/>
              <a:ext cx="22320" cy="19080"/>
            </a:xfrm>
            <a:custGeom>
              <a:avLst/>
              <a:gdLst/>
              <a:ahLst/>
              <a:rect l="l" t="t" r="r" b="b"/>
              <a:pathLst>
                <a:path w="2488" h="2134">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475" name="Google Shape;1068;p45"/>
            <p:cNvSpPr/>
            <p:nvPr/>
          </p:nvSpPr>
          <p:spPr>
            <a:xfrm>
              <a:off x="3011400" y="3773520"/>
              <a:ext cx="22680" cy="19080"/>
            </a:xfrm>
            <a:custGeom>
              <a:avLst/>
              <a:gdLst/>
              <a:ahLst/>
              <a:rect l="l" t="t" r="r" b="b"/>
              <a:pathLst>
                <a:path w="2497" h="213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w="0">
              <a:noFill/>
            </a:ln>
          </p:spPr>
          <p:style>
            <a:lnRef idx="0"/>
            <a:fillRef idx="0"/>
            <a:effectRef idx="0"/>
            <a:fontRef idx="minor"/>
          </p:style>
        </p:sp>
        <p:sp>
          <p:nvSpPr>
            <p:cNvPr id="1476" name="Google Shape;1069;p45"/>
            <p:cNvSpPr/>
            <p:nvPr/>
          </p:nvSpPr>
          <p:spPr>
            <a:xfrm>
              <a:off x="3011400" y="3745440"/>
              <a:ext cx="22680" cy="19080"/>
            </a:xfrm>
            <a:custGeom>
              <a:avLst/>
              <a:gdLst/>
              <a:ahLst/>
              <a:rect l="l" t="t" r="r" b="b"/>
              <a:pathLst>
                <a:path w="2497" h="2134">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1477" name="Google Shape;1070;p45"/>
            <p:cNvSpPr/>
            <p:nvPr/>
          </p:nvSpPr>
          <p:spPr>
            <a:xfrm>
              <a:off x="2983680" y="3773520"/>
              <a:ext cx="22680" cy="19080"/>
            </a:xfrm>
            <a:custGeom>
              <a:avLst/>
              <a:gdLst/>
              <a:ahLst/>
              <a:rect l="l" t="t" r="r" b="b"/>
              <a:pathLst>
                <a:path w="2497" h="213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w="0">
              <a:noFill/>
            </a:ln>
          </p:spPr>
          <p:style>
            <a:lnRef idx="0"/>
            <a:fillRef idx="0"/>
            <a:effectRef idx="0"/>
            <a:fontRef idx="minor"/>
          </p:style>
        </p:sp>
        <p:sp>
          <p:nvSpPr>
            <p:cNvPr id="1478" name="Google Shape;1071;p45"/>
            <p:cNvSpPr/>
            <p:nvPr/>
          </p:nvSpPr>
          <p:spPr>
            <a:xfrm>
              <a:off x="2983680" y="3745440"/>
              <a:ext cx="22680" cy="19080"/>
            </a:xfrm>
            <a:custGeom>
              <a:avLst/>
              <a:gdLst/>
              <a:ahLst/>
              <a:rect l="l" t="t" r="r" b="b"/>
              <a:pathLst>
                <a:path w="2497" h="2134">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1479" name="Google Shape;1072;p45"/>
            <p:cNvSpPr/>
            <p:nvPr/>
          </p:nvSpPr>
          <p:spPr>
            <a:xfrm>
              <a:off x="2955600" y="3745440"/>
              <a:ext cx="22320" cy="1908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w="0">
              <a:noFill/>
            </a:ln>
          </p:spPr>
          <p:style>
            <a:lnRef idx="0"/>
            <a:fillRef idx="0"/>
            <a:effectRef idx="0"/>
            <a:fontRef idx="minor"/>
          </p:style>
        </p:sp>
        <p:sp>
          <p:nvSpPr>
            <p:cNvPr id="1480" name="Google Shape;1073;p45"/>
            <p:cNvSpPr/>
            <p:nvPr/>
          </p:nvSpPr>
          <p:spPr>
            <a:xfrm>
              <a:off x="2955600" y="3717720"/>
              <a:ext cx="22320" cy="19080"/>
            </a:xfrm>
            <a:custGeom>
              <a:avLst/>
              <a:gdLst/>
              <a:ahLst/>
              <a:rect l="l" t="t" r="r" b="b"/>
              <a:pathLst>
                <a:path w="2489" h="2134">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1481" name="Google Shape;1074;p45"/>
            <p:cNvSpPr/>
            <p:nvPr/>
          </p:nvSpPr>
          <p:spPr>
            <a:xfrm>
              <a:off x="3235320" y="4025160"/>
              <a:ext cx="22680" cy="19080"/>
            </a:xfrm>
            <a:custGeom>
              <a:avLst/>
              <a:gdLst/>
              <a:ahLst/>
              <a:rect l="l" t="t" r="r" b="b"/>
              <a:pathLst>
                <a:path w="2497" h="213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w="0">
              <a:noFill/>
            </a:ln>
          </p:spPr>
          <p:style>
            <a:lnRef idx="0"/>
            <a:fillRef idx="0"/>
            <a:effectRef idx="0"/>
            <a:fontRef idx="minor"/>
          </p:style>
        </p:sp>
        <p:sp>
          <p:nvSpPr>
            <p:cNvPr id="1482" name="Google Shape;1075;p45"/>
            <p:cNvSpPr/>
            <p:nvPr/>
          </p:nvSpPr>
          <p:spPr>
            <a:xfrm>
              <a:off x="3207240" y="4080960"/>
              <a:ext cx="22680" cy="19080"/>
            </a:xfrm>
            <a:custGeom>
              <a:avLst/>
              <a:gdLst/>
              <a:ahLst/>
              <a:rect l="l" t="t" r="r" b="b"/>
              <a:pathLst>
                <a:path w="2496" h="2134">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w="0">
              <a:noFill/>
            </a:ln>
          </p:spPr>
          <p:style>
            <a:lnRef idx="0"/>
            <a:fillRef idx="0"/>
            <a:effectRef idx="0"/>
            <a:fontRef idx="minor"/>
          </p:style>
        </p:sp>
        <p:sp>
          <p:nvSpPr>
            <p:cNvPr id="1483" name="Google Shape;1076;p45"/>
            <p:cNvSpPr/>
            <p:nvPr/>
          </p:nvSpPr>
          <p:spPr>
            <a:xfrm>
              <a:off x="3207240" y="4053240"/>
              <a:ext cx="22680" cy="19080"/>
            </a:xfrm>
            <a:custGeom>
              <a:avLst/>
              <a:gdLst/>
              <a:ahLst/>
              <a:rect l="l" t="t" r="r" b="b"/>
              <a:pathLst>
                <a:path w="2496" h="2138">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w="0">
              <a:noFill/>
            </a:ln>
          </p:spPr>
          <p:style>
            <a:lnRef idx="0"/>
            <a:fillRef idx="0"/>
            <a:effectRef idx="0"/>
            <a:fontRef idx="minor"/>
          </p:style>
        </p:sp>
        <p:sp>
          <p:nvSpPr>
            <p:cNvPr id="1484" name="Google Shape;1077;p45"/>
            <p:cNvSpPr/>
            <p:nvPr/>
          </p:nvSpPr>
          <p:spPr>
            <a:xfrm>
              <a:off x="3179520" y="4080960"/>
              <a:ext cx="22320" cy="1908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w="0">
              <a:noFill/>
            </a:ln>
          </p:spPr>
          <p:style>
            <a:lnRef idx="0"/>
            <a:fillRef idx="0"/>
            <a:effectRef idx="0"/>
            <a:fontRef idx="minor"/>
          </p:style>
        </p:sp>
        <p:sp>
          <p:nvSpPr>
            <p:cNvPr id="1485" name="Google Shape;1078;p45"/>
            <p:cNvSpPr/>
            <p:nvPr/>
          </p:nvSpPr>
          <p:spPr>
            <a:xfrm>
              <a:off x="3011400" y="4080960"/>
              <a:ext cx="22680" cy="19080"/>
            </a:xfrm>
            <a:custGeom>
              <a:avLst/>
              <a:gdLst/>
              <a:ahLst/>
              <a:rect l="l" t="t" r="r" b="b"/>
              <a:pathLst>
                <a:path w="2497" h="2134">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w="0">
              <a:noFill/>
            </a:ln>
          </p:spPr>
          <p:style>
            <a:lnRef idx="0"/>
            <a:fillRef idx="0"/>
            <a:effectRef idx="0"/>
            <a:fontRef idx="minor"/>
          </p:style>
        </p:sp>
        <p:sp>
          <p:nvSpPr>
            <p:cNvPr id="1486" name="Google Shape;1079;p45"/>
            <p:cNvSpPr/>
            <p:nvPr/>
          </p:nvSpPr>
          <p:spPr>
            <a:xfrm>
              <a:off x="3039480" y="4025160"/>
              <a:ext cx="22320" cy="19080"/>
            </a:xfrm>
            <a:custGeom>
              <a:avLst/>
              <a:gdLst/>
              <a:ahLst/>
              <a:rect l="l" t="t" r="r" b="b"/>
              <a:pathLst>
                <a:path w="2488" h="2137">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w="0">
              <a:noFill/>
            </a:ln>
          </p:spPr>
          <p:style>
            <a:lnRef idx="0"/>
            <a:fillRef idx="0"/>
            <a:effectRef idx="0"/>
            <a:fontRef idx="minor"/>
          </p:style>
        </p:sp>
        <p:sp>
          <p:nvSpPr>
            <p:cNvPr id="1487" name="Google Shape;1080;p45"/>
            <p:cNvSpPr/>
            <p:nvPr/>
          </p:nvSpPr>
          <p:spPr>
            <a:xfrm>
              <a:off x="3039480" y="3997080"/>
              <a:ext cx="22320" cy="19080"/>
            </a:xfrm>
            <a:custGeom>
              <a:avLst/>
              <a:gdLst/>
              <a:ahLst/>
              <a:rect l="l" t="t" r="r" b="b"/>
              <a:pathLst>
                <a:path w="2488" h="2132">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w="0">
              <a:noFill/>
            </a:ln>
          </p:spPr>
          <p:style>
            <a:lnRef idx="0"/>
            <a:fillRef idx="0"/>
            <a:effectRef idx="0"/>
            <a:fontRef idx="minor"/>
          </p:style>
        </p:sp>
        <p:sp>
          <p:nvSpPr>
            <p:cNvPr id="1488" name="Google Shape;1081;p45"/>
            <p:cNvSpPr/>
            <p:nvPr/>
          </p:nvSpPr>
          <p:spPr>
            <a:xfrm>
              <a:off x="3039480" y="3969360"/>
              <a:ext cx="22320" cy="19080"/>
            </a:xfrm>
            <a:custGeom>
              <a:avLst/>
              <a:gdLst/>
              <a:ahLst/>
              <a:rect l="l" t="t" r="r" b="b"/>
              <a:pathLst>
                <a:path w="2488" h="2134">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w="0">
              <a:noFill/>
            </a:ln>
          </p:spPr>
          <p:style>
            <a:lnRef idx="0"/>
            <a:fillRef idx="0"/>
            <a:effectRef idx="0"/>
            <a:fontRef idx="minor"/>
          </p:style>
        </p:sp>
        <p:sp>
          <p:nvSpPr>
            <p:cNvPr id="1489" name="Google Shape;1082;p45"/>
            <p:cNvSpPr/>
            <p:nvPr/>
          </p:nvSpPr>
          <p:spPr>
            <a:xfrm>
              <a:off x="3039480" y="3941280"/>
              <a:ext cx="22320" cy="19080"/>
            </a:xfrm>
            <a:custGeom>
              <a:avLst/>
              <a:gdLst/>
              <a:ahLst/>
              <a:rect l="l" t="t" r="r" b="b"/>
              <a:pathLst>
                <a:path w="2488" h="2134">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490" name="Google Shape;1083;p45"/>
            <p:cNvSpPr/>
            <p:nvPr/>
          </p:nvSpPr>
          <p:spPr>
            <a:xfrm>
              <a:off x="3039480" y="3913200"/>
              <a:ext cx="22320" cy="19080"/>
            </a:xfrm>
            <a:custGeom>
              <a:avLst/>
              <a:gdLst/>
              <a:ahLst/>
              <a:rect l="l" t="t" r="r" b="b"/>
              <a:pathLst>
                <a:path w="2488" h="2137">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491" name="Google Shape;1084;p45"/>
            <p:cNvSpPr/>
            <p:nvPr/>
          </p:nvSpPr>
          <p:spPr>
            <a:xfrm>
              <a:off x="3039480" y="3885480"/>
              <a:ext cx="22320" cy="19080"/>
            </a:xfrm>
            <a:custGeom>
              <a:avLst/>
              <a:gdLst/>
              <a:ahLst/>
              <a:rect l="l" t="t" r="r" b="b"/>
              <a:pathLst>
                <a:path w="2488" h="213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w="0">
              <a:noFill/>
            </a:ln>
          </p:spPr>
          <p:style>
            <a:lnRef idx="0"/>
            <a:fillRef idx="0"/>
            <a:effectRef idx="0"/>
            <a:fontRef idx="minor"/>
          </p:style>
        </p:sp>
        <p:sp>
          <p:nvSpPr>
            <p:cNvPr id="1492" name="Google Shape;1085;p45"/>
            <p:cNvSpPr/>
            <p:nvPr/>
          </p:nvSpPr>
          <p:spPr>
            <a:xfrm>
              <a:off x="3039480" y="3857400"/>
              <a:ext cx="22680" cy="19080"/>
            </a:xfrm>
            <a:custGeom>
              <a:avLst/>
              <a:gdLst/>
              <a:ahLst/>
              <a:rect l="l" t="t" r="r" b="b"/>
              <a:pathLst>
                <a:path w="2496" h="2137">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1493" name="Google Shape;1086;p45"/>
            <p:cNvSpPr/>
            <p:nvPr/>
          </p:nvSpPr>
          <p:spPr>
            <a:xfrm>
              <a:off x="3011400" y="4025160"/>
              <a:ext cx="22680" cy="19080"/>
            </a:xfrm>
            <a:custGeom>
              <a:avLst/>
              <a:gdLst/>
              <a:ahLst/>
              <a:rect l="l" t="t" r="r" b="b"/>
              <a:pathLst>
                <a:path w="2497" h="213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w="0">
              <a:noFill/>
            </a:ln>
          </p:spPr>
          <p:style>
            <a:lnRef idx="0"/>
            <a:fillRef idx="0"/>
            <a:effectRef idx="0"/>
            <a:fontRef idx="minor"/>
          </p:style>
        </p:sp>
        <p:sp>
          <p:nvSpPr>
            <p:cNvPr id="1494" name="Google Shape;1087;p45"/>
            <p:cNvSpPr/>
            <p:nvPr/>
          </p:nvSpPr>
          <p:spPr>
            <a:xfrm>
              <a:off x="3011400" y="3857400"/>
              <a:ext cx="22680" cy="19080"/>
            </a:xfrm>
            <a:custGeom>
              <a:avLst/>
              <a:gdLst/>
              <a:ahLst/>
              <a:rect l="l" t="t" r="r" b="b"/>
              <a:pathLst>
                <a:path w="2497" h="213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1495" name="Google Shape;1088;p45"/>
            <p:cNvSpPr/>
            <p:nvPr/>
          </p:nvSpPr>
          <p:spPr>
            <a:xfrm>
              <a:off x="3011400" y="3829320"/>
              <a:ext cx="22680" cy="19080"/>
            </a:xfrm>
            <a:custGeom>
              <a:avLst/>
              <a:gdLst/>
              <a:ahLst/>
              <a:rect l="l" t="t" r="r" b="b"/>
              <a:pathLst>
                <a:path w="2497" h="2138">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1496" name="Google Shape;1089;p45"/>
            <p:cNvSpPr/>
            <p:nvPr/>
          </p:nvSpPr>
          <p:spPr>
            <a:xfrm>
              <a:off x="2983680" y="4025160"/>
              <a:ext cx="22680" cy="19080"/>
            </a:xfrm>
            <a:custGeom>
              <a:avLst/>
              <a:gdLst/>
              <a:ahLst/>
              <a:rect l="l" t="t" r="r" b="b"/>
              <a:pathLst>
                <a:path w="2497" h="213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w="0">
              <a:noFill/>
            </a:ln>
          </p:spPr>
          <p:style>
            <a:lnRef idx="0"/>
            <a:fillRef idx="0"/>
            <a:effectRef idx="0"/>
            <a:fontRef idx="minor"/>
          </p:style>
        </p:sp>
        <p:sp>
          <p:nvSpPr>
            <p:cNvPr id="1497" name="Google Shape;1090;p45"/>
            <p:cNvSpPr/>
            <p:nvPr/>
          </p:nvSpPr>
          <p:spPr>
            <a:xfrm>
              <a:off x="2983680" y="3997080"/>
              <a:ext cx="22680" cy="19080"/>
            </a:xfrm>
            <a:custGeom>
              <a:avLst/>
              <a:gdLst/>
              <a:ahLst/>
              <a:rect l="l" t="t" r="r" b="b"/>
              <a:pathLst>
                <a:path w="2497" h="2132">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w="0">
              <a:noFill/>
            </a:ln>
          </p:spPr>
          <p:style>
            <a:lnRef idx="0"/>
            <a:fillRef idx="0"/>
            <a:effectRef idx="0"/>
            <a:fontRef idx="minor"/>
          </p:style>
        </p:sp>
        <p:sp>
          <p:nvSpPr>
            <p:cNvPr id="1498" name="Google Shape;1091;p45"/>
            <p:cNvSpPr/>
            <p:nvPr/>
          </p:nvSpPr>
          <p:spPr>
            <a:xfrm>
              <a:off x="2983680" y="3857400"/>
              <a:ext cx="22680" cy="19080"/>
            </a:xfrm>
            <a:custGeom>
              <a:avLst/>
              <a:gdLst/>
              <a:ahLst/>
              <a:rect l="l" t="t" r="r" b="b"/>
              <a:pathLst>
                <a:path w="2497" h="213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w="0">
              <a:noFill/>
            </a:ln>
          </p:spPr>
          <p:style>
            <a:lnRef idx="0"/>
            <a:fillRef idx="0"/>
            <a:effectRef idx="0"/>
            <a:fontRef idx="minor"/>
          </p:style>
        </p:sp>
        <p:sp>
          <p:nvSpPr>
            <p:cNvPr id="1499" name="Google Shape;1092;p45"/>
            <p:cNvSpPr/>
            <p:nvPr/>
          </p:nvSpPr>
          <p:spPr>
            <a:xfrm>
              <a:off x="2983680" y="3829320"/>
              <a:ext cx="22680" cy="19080"/>
            </a:xfrm>
            <a:custGeom>
              <a:avLst/>
              <a:gdLst/>
              <a:ahLst/>
              <a:rect l="l" t="t" r="r" b="b"/>
              <a:pathLst>
                <a:path w="2497" h="2138">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1500" name="Google Shape;1093;p45"/>
            <p:cNvSpPr/>
            <p:nvPr/>
          </p:nvSpPr>
          <p:spPr>
            <a:xfrm>
              <a:off x="2955600" y="3997080"/>
              <a:ext cx="22320" cy="19080"/>
            </a:xfrm>
            <a:custGeom>
              <a:avLst/>
              <a:gdLst/>
              <a:ahLst/>
              <a:rect l="l" t="t" r="r" b="b"/>
              <a:pathLst>
                <a:path w="2489" h="2132">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w="0">
              <a:noFill/>
            </a:ln>
          </p:spPr>
          <p:style>
            <a:lnRef idx="0"/>
            <a:fillRef idx="0"/>
            <a:effectRef idx="0"/>
            <a:fontRef idx="minor"/>
          </p:style>
        </p:sp>
        <p:sp>
          <p:nvSpPr>
            <p:cNvPr id="1501" name="Google Shape;1094;p45"/>
            <p:cNvSpPr/>
            <p:nvPr/>
          </p:nvSpPr>
          <p:spPr>
            <a:xfrm>
              <a:off x="2955600" y="3969360"/>
              <a:ext cx="22320" cy="1908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w="0">
              <a:noFill/>
            </a:ln>
          </p:spPr>
          <p:style>
            <a:lnRef idx="0"/>
            <a:fillRef idx="0"/>
            <a:effectRef idx="0"/>
            <a:fontRef idx="minor"/>
          </p:style>
        </p:sp>
        <p:sp>
          <p:nvSpPr>
            <p:cNvPr id="1502" name="Google Shape;1095;p45"/>
            <p:cNvSpPr/>
            <p:nvPr/>
          </p:nvSpPr>
          <p:spPr>
            <a:xfrm>
              <a:off x="2955600" y="3857400"/>
              <a:ext cx="22680" cy="19080"/>
            </a:xfrm>
            <a:custGeom>
              <a:avLst/>
              <a:gdLst/>
              <a:ahLst/>
              <a:rect l="l" t="t" r="r" b="b"/>
              <a:pathLst>
                <a:path w="2497" h="213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w="0">
              <a:noFill/>
            </a:ln>
          </p:spPr>
          <p:style>
            <a:lnRef idx="0"/>
            <a:fillRef idx="0"/>
            <a:effectRef idx="0"/>
            <a:fontRef idx="minor"/>
          </p:style>
        </p:sp>
        <p:sp>
          <p:nvSpPr>
            <p:cNvPr id="1503" name="Google Shape;1096;p45"/>
            <p:cNvSpPr/>
            <p:nvPr/>
          </p:nvSpPr>
          <p:spPr>
            <a:xfrm>
              <a:off x="2955600" y="3829320"/>
              <a:ext cx="22320" cy="1908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1504" name="Google Shape;1097;p45"/>
            <p:cNvSpPr/>
            <p:nvPr/>
          </p:nvSpPr>
          <p:spPr>
            <a:xfrm>
              <a:off x="2927880" y="3969360"/>
              <a:ext cx="22320" cy="19080"/>
            </a:xfrm>
            <a:custGeom>
              <a:avLst/>
              <a:gdLst/>
              <a:ahLst/>
              <a:rect l="l" t="t" r="r" b="b"/>
              <a:pathLst>
                <a:path w="2488" h="2134">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w="0">
              <a:noFill/>
            </a:ln>
          </p:spPr>
          <p:style>
            <a:lnRef idx="0"/>
            <a:fillRef idx="0"/>
            <a:effectRef idx="0"/>
            <a:fontRef idx="minor"/>
          </p:style>
        </p:sp>
        <p:sp>
          <p:nvSpPr>
            <p:cNvPr id="1505" name="Google Shape;1098;p45"/>
            <p:cNvSpPr/>
            <p:nvPr/>
          </p:nvSpPr>
          <p:spPr>
            <a:xfrm>
              <a:off x="2927880" y="3829320"/>
              <a:ext cx="22320" cy="19080"/>
            </a:xfrm>
            <a:custGeom>
              <a:avLst/>
              <a:gdLst/>
              <a:ahLst/>
              <a:rect l="l" t="t" r="r" b="b"/>
              <a:pathLst>
                <a:path w="2488" h="213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506" name="Google Shape;1099;p45"/>
            <p:cNvSpPr/>
            <p:nvPr/>
          </p:nvSpPr>
          <p:spPr>
            <a:xfrm>
              <a:off x="2927880" y="3801240"/>
              <a:ext cx="22320" cy="19080"/>
            </a:xfrm>
            <a:custGeom>
              <a:avLst/>
              <a:gdLst/>
              <a:ahLst/>
              <a:rect l="l" t="t" r="r" b="b"/>
              <a:pathLst>
                <a:path w="2488" h="2137">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w="0">
              <a:noFill/>
            </a:ln>
          </p:spPr>
          <p:style>
            <a:lnRef idx="0"/>
            <a:fillRef idx="0"/>
            <a:effectRef idx="0"/>
            <a:fontRef idx="minor"/>
          </p:style>
        </p:sp>
        <p:sp>
          <p:nvSpPr>
            <p:cNvPr id="1507" name="Google Shape;1100;p45"/>
            <p:cNvSpPr/>
            <p:nvPr/>
          </p:nvSpPr>
          <p:spPr>
            <a:xfrm>
              <a:off x="2899800" y="3969360"/>
              <a:ext cx="22320" cy="1908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w="0">
              <a:noFill/>
            </a:ln>
          </p:spPr>
          <p:style>
            <a:lnRef idx="0"/>
            <a:fillRef idx="0"/>
            <a:effectRef idx="0"/>
            <a:fontRef idx="minor"/>
          </p:style>
        </p:sp>
        <p:sp>
          <p:nvSpPr>
            <p:cNvPr id="1508" name="Google Shape;1101;p45"/>
            <p:cNvSpPr/>
            <p:nvPr/>
          </p:nvSpPr>
          <p:spPr>
            <a:xfrm>
              <a:off x="2899800" y="3801240"/>
              <a:ext cx="22320" cy="19080"/>
            </a:xfrm>
            <a:custGeom>
              <a:avLst/>
              <a:gdLst/>
              <a:ahLst/>
              <a:rect l="l" t="t" r="r" b="b"/>
              <a:pathLst>
                <a:path w="2489" h="2137">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w="0">
              <a:noFill/>
            </a:ln>
          </p:spPr>
          <p:style>
            <a:lnRef idx="0"/>
            <a:fillRef idx="0"/>
            <a:effectRef idx="0"/>
            <a:fontRef idx="minor"/>
          </p:style>
        </p:sp>
        <p:sp>
          <p:nvSpPr>
            <p:cNvPr id="1509" name="Google Shape;1102;p45"/>
            <p:cNvSpPr/>
            <p:nvPr/>
          </p:nvSpPr>
          <p:spPr>
            <a:xfrm>
              <a:off x="2871720" y="3969360"/>
              <a:ext cx="22680" cy="19080"/>
            </a:xfrm>
            <a:custGeom>
              <a:avLst/>
              <a:gdLst/>
              <a:ahLst/>
              <a:rect l="l" t="t" r="r" b="b"/>
              <a:pathLst>
                <a:path w="2497" h="2134">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w="0">
              <a:noFill/>
            </a:ln>
          </p:spPr>
          <p:style>
            <a:lnRef idx="0"/>
            <a:fillRef idx="0"/>
            <a:effectRef idx="0"/>
            <a:fontRef idx="minor"/>
          </p:style>
        </p:sp>
        <p:sp>
          <p:nvSpPr>
            <p:cNvPr id="1510" name="Google Shape;1103;p45"/>
            <p:cNvSpPr/>
            <p:nvPr/>
          </p:nvSpPr>
          <p:spPr>
            <a:xfrm>
              <a:off x="2871720" y="3829320"/>
              <a:ext cx="22680" cy="19080"/>
            </a:xfrm>
            <a:custGeom>
              <a:avLst/>
              <a:gdLst/>
              <a:ahLst/>
              <a:rect l="l" t="t" r="r" b="b"/>
              <a:pathLst>
                <a:path w="2497" h="2138">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1511" name="Google Shape;1104;p45"/>
            <p:cNvSpPr/>
            <p:nvPr/>
          </p:nvSpPr>
          <p:spPr>
            <a:xfrm>
              <a:off x="2843640" y="3969360"/>
              <a:ext cx="22680" cy="19080"/>
            </a:xfrm>
            <a:custGeom>
              <a:avLst/>
              <a:gdLst/>
              <a:ahLst/>
              <a:rect l="l" t="t" r="r" b="b"/>
              <a:pathLst>
                <a:path w="2497" h="2134">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w="0">
              <a:noFill/>
            </a:ln>
          </p:spPr>
          <p:style>
            <a:lnRef idx="0"/>
            <a:fillRef idx="0"/>
            <a:effectRef idx="0"/>
            <a:fontRef idx="minor"/>
          </p:style>
        </p:sp>
        <p:sp>
          <p:nvSpPr>
            <p:cNvPr id="1512" name="Google Shape;1105;p45"/>
            <p:cNvSpPr/>
            <p:nvPr/>
          </p:nvSpPr>
          <p:spPr>
            <a:xfrm>
              <a:off x="2843640" y="3857400"/>
              <a:ext cx="22680" cy="19080"/>
            </a:xfrm>
            <a:custGeom>
              <a:avLst/>
              <a:gdLst/>
              <a:ahLst/>
              <a:rect l="l" t="t" r="r" b="b"/>
              <a:pathLst>
                <a:path w="2497" h="213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w="0">
              <a:noFill/>
            </a:ln>
          </p:spPr>
          <p:style>
            <a:lnRef idx="0"/>
            <a:fillRef idx="0"/>
            <a:effectRef idx="0"/>
            <a:fontRef idx="minor"/>
          </p:style>
        </p:sp>
        <p:sp>
          <p:nvSpPr>
            <p:cNvPr id="1513" name="Google Shape;1106;p45"/>
            <p:cNvSpPr/>
            <p:nvPr/>
          </p:nvSpPr>
          <p:spPr>
            <a:xfrm>
              <a:off x="2843640" y="3829320"/>
              <a:ext cx="22680" cy="19080"/>
            </a:xfrm>
            <a:custGeom>
              <a:avLst/>
              <a:gdLst/>
              <a:ahLst/>
              <a:rect l="l" t="t" r="r" b="b"/>
              <a:pathLst>
                <a:path w="2497" h="2138">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w="0">
              <a:noFill/>
            </a:ln>
          </p:spPr>
          <p:style>
            <a:lnRef idx="0"/>
            <a:fillRef idx="0"/>
            <a:effectRef idx="0"/>
            <a:fontRef idx="minor"/>
          </p:style>
        </p:sp>
        <p:sp>
          <p:nvSpPr>
            <p:cNvPr id="1514" name="Google Shape;1107;p45"/>
            <p:cNvSpPr/>
            <p:nvPr/>
          </p:nvSpPr>
          <p:spPr>
            <a:xfrm>
              <a:off x="2815920" y="3969360"/>
              <a:ext cx="22320" cy="1908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w="0">
              <a:noFill/>
            </a:ln>
          </p:spPr>
          <p:style>
            <a:lnRef idx="0"/>
            <a:fillRef idx="0"/>
            <a:effectRef idx="0"/>
            <a:fontRef idx="minor"/>
          </p:style>
        </p:sp>
        <p:sp>
          <p:nvSpPr>
            <p:cNvPr id="1515" name="Google Shape;1108;p45"/>
            <p:cNvSpPr/>
            <p:nvPr/>
          </p:nvSpPr>
          <p:spPr>
            <a:xfrm>
              <a:off x="2815920" y="3885480"/>
              <a:ext cx="22320" cy="19080"/>
            </a:xfrm>
            <a:custGeom>
              <a:avLst/>
              <a:gdLst/>
              <a:ahLst/>
              <a:rect l="l" t="t" r="r" b="b"/>
              <a:pathLst>
                <a:path w="2489" h="213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w="0">
              <a:noFill/>
            </a:ln>
          </p:spPr>
          <p:style>
            <a:lnRef idx="0"/>
            <a:fillRef idx="0"/>
            <a:effectRef idx="0"/>
            <a:fontRef idx="minor"/>
          </p:style>
        </p:sp>
        <p:sp>
          <p:nvSpPr>
            <p:cNvPr id="1516" name="Google Shape;1109;p45"/>
            <p:cNvSpPr/>
            <p:nvPr/>
          </p:nvSpPr>
          <p:spPr>
            <a:xfrm>
              <a:off x="2815920" y="3857400"/>
              <a:ext cx="22680" cy="19080"/>
            </a:xfrm>
            <a:custGeom>
              <a:avLst/>
              <a:gdLst/>
              <a:ahLst/>
              <a:rect l="l" t="t" r="r" b="b"/>
              <a:pathLst>
                <a:path w="2497" h="213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w="0">
              <a:noFill/>
            </a:ln>
          </p:spPr>
          <p:style>
            <a:lnRef idx="0"/>
            <a:fillRef idx="0"/>
            <a:effectRef idx="0"/>
            <a:fontRef idx="minor"/>
          </p:style>
        </p:sp>
        <p:sp>
          <p:nvSpPr>
            <p:cNvPr id="1517" name="Google Shape;1110;p45"/>
            <p:cNvSpPr/>
            <p:nvPr/>
          </p:nvSpPr>
          <p:spPr>
            <a:xfrm>
              <a:off x="2787840" y="3969360"/>
              <a:ext cx="22320" cy="1908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w="0">
              <a:noFill/>
            </a:ln>
          </p:spPr>
          <p:style>
            <a:lnRef idx="0"/>
            <a:fillRef idx="0"/>
            <a:effectRef idx="0"/>
            <a:fontRef idx="minor"/>
          </p:style>
        </p:sp>
        <p:sp>
          <p:nvSpPr>
            <p:cNvPr id="1518" name="Google Shape;1111;p45"/>
            <p:cNvSpPr/>
            <p:nvPr/>
          </p:nvSpPr>
          <p:spPr>
            <a:xfrm>
              <a:off x="2787840" y="3941280"/>
              <a:ext cx="22320" cy="19080"/>
            </a:xfrm>
            <a:custGeom>
              <a:avLst/>
              <a:gdLst/>
              <a:ahLst/>
              <a:rect l="l" t="t" r="r" b="b"/>
              <a:pathLst>
                <a:path w="2489" h="2134">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519" name="Google Shape;1112;p45"/>
            <p:cNvSpPr/>
            <p:nvPr/>
          </p:nvSpPr>
          <p:spPr>
            <a:xfrm>
              <a:off x="2787840" y="3913200"/>
              <a:ext cx="22320" cy="19080"/>
            </a:xfrm>
            <a:custGeom>
              <a:avLst/>
              <a:gdLst/>
              <a:ahLst/>
              <a:rect l="l" t="t" r="r" b="b"/>
              <a:pathLst>
                <a:path w="2489" h="2137">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w="0">
              <a:noFill/>
            </a:ln>
          </p:spPr>
          <p:style>
            <a:lnRef idx="0"/>
            <a:fillRef idx="0"/>
            <a:effectRef idx="0"/>
            <a:fontRef idx="minor"/>
          </p:style>
        </p:sp>
        <p:sp>
          <p:nvSpPr>
            <p:cNvPr id="1520" name="Google Shape;1113;p45"/>
            <p:cNvSpPr/>
            <p:nvPr/>
          </p:nvSpPr>
          <p:spPr>
            <a:xfrm>
              <a:off x="2787840" y="3885480"/>
              <a:ext cx="22320" cy="19080"/>
            </a:xfrm>
            <a:custGeom>
              <a:avLst/>
              <a:gdLst/>
              <a:ahLst/>
              <a:rect l="l" t="t" r="r" b="b"/>
              <a:pathLst>
                <a:path w="2489" h="213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w="0">
              <a:noFill/>
            </a:ln>
          </p:spPr>
          <p:style>
            <a:lnRef idx="0"/>
            <a:fillRef idx="0"/>
            <a:effectRef idx="0"/>
            <a:fontRef idx="minor"/>
          </p:style>
        </p:sp>
        <p:sp>
          <p:nvSpPr>
            <p:cNvPr id="1521" name="Google Shape;1114;p45"/>
            <p:cNvSpPr/>
            <p:nvPr/>
          </p:nvSpPr>
          <p:spPr>
            <a:xfrm>
              <a:off x="2284560" y="3885480"/>
              <a:ext cx="22320" cy="19080"/>
            </a:xfrm>
            <a:custGeom>
              <a:avLst/>
              <a:gdLst/>
              <a:ahLst/>
              <a:rect l="l" t="t" r="r" b="b"/>
              <a:pathLst>
                <a:path w="2488" h="213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w="0">
              <a:noFill/>
            </a:ln>
          </p:spPr>
          <p:style>
            <a:lnRef idx="0"/>
            <a:fillRef idx="0"/>
            <a:effectRef idx="0"/>
            <a:fontRef idx="minor"/>
          </p:style>
        </p:sp>
        <p:sp>
          <p:nvSpPr>
            <p:cNvPr id="1522" name="Google Shape;1115;p45"/>
            <p:cNvSpPr/>
            <p:nvPr/>
          </p:nvSpPr>
          <p:spPr>
            <a:xfrm>
              <a:off x="2284560" y="3857400"/>
              <a:ext cx="22680" cy="19080"/>
            </a:xfrm>
            <a:custGeom>
              <a:avLst/>
              <a:gdLst/>
              <a:ahLst/>
              <a:rect l="l" t="t" r="r" b="b"/>
              <a:pathLst>
                <a:path w="2496" h="2137">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1523" name="Google Shape;1116;p45"/>
            <p:cNvSpPr/>
            <p:nvPr/>
          </p:nvSpPr>
          <p:spPr>
            <a:xfrm>
              <a:off x="2284560" y="3829320"/>
              <a:ext cx="22320" cy="19080"/>
            </a:xfrm>
            <a:custGeom>
              <a:avLst/>
              <a:gdLst/>
              <a:ah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524" name="Google Shape;1117;p45"/>
            <p:cNvSpPr/>
            <p:nvPr/>
          </p:nvSpPr>
          <p:spPr>
            <a:xfrm>
              <a:off x="2256840" y="3913200"/>
              <a:ext cx="22680" cy="19080"/>
            </a:xfrm>
            <a:custGeom>
              <a:avLst/>
              <a:gdLst/>
              <a:ahLst/>
              <a:rect l="l" t="t" r="r" b="b"/>
              <a:pathLst>
                <a:path w="2497" h="213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1525" name="Google Shape;1118;p45"/>
            <p:cNvSpPr/>
            <p:nvPr/>
          </p:nvSpPr>
          <p:spPr>
            <a:xfrm>
              <a:off x="2256840" y="3885480"/>
              <a:ext cx="22680" cy="19080"/>
            </a:xfrm>
            <a:custGeom>
              <a:avLst/>
              <a:gdLst/>
              <a:ahLst/>
              <a:rect l="l" t="t" r="r" b="b"/>
              <a:pathLst>
                <a:path w="2494" h="213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w="0">
              <a:noFill/>
            </a:ln>
          </p:spPr>
          <p:style>
            <a:lnRef idx="0"/>
            <a:fillRef idx="0"/>
            <a:effectRef idx="0"/>
            <a:fontRef idx="minor"/>
          </p:style>
        </p:sp>
        <p:sp>
          <p:nvSpPr>
            <p:cNvPr id="1526" name="Google Shape;1119;p45"/>
            <p:cNvSpPr/>
            <p:nvPr/>
          </p:nvSpPr>
          <p:spPr>
            <a:xfrm>
              <a:off x="2256840" y="3857400"/>
              <a:ext cx="22680" cy="19080"/>
            </a:xfrm>
            <a:custGeom>
              <a:avLst/>
              <a:gdLst/>
              <a:ahLst/>
              <a:rect l="l" t="t" r="r" b="b"/>
              <a:pathLst>
                <a:path w="2497" h="213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1527" name="Google Shape;1120;p45"/>
            <p:cNvSpPr/>
            <p:nvPr/>
          </p:nvSpPr>
          <p:spPr>
            <a:xfrm>
              <a:off x="2228760" y="3633840"/>
              <a:ext cx="22680" cy="19080"/>
            </a:xfrm>
            <a:custGeom>
              <a:avLst/>
              <a:gdLst/>
              <a:ahLst/>
              <a:rect l="l" t="t" r="r" b="b"/>
              <a:pathLst>
                <a:path w="2497" h="2134">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1528" name="Google Shape;1121;p45"/>
            <p:cNvSpPr/>
            <p:nvPr/>
          </p:nvSpPr>
          <p:spPr>
            <a:xfrm>
              <a:off x="2228760" y="3661560"/>
              <a:ext cx="22680" cy="19080"/>
            </a:xfrm>
            <a:custGeom>
              <a:avLst/>
              <a:gdLst/>
              <a:ahLst/>
              <a:rect l="l" t="t" r="r" b="b"/>
              <a:pathLst>
                <a:path w="2497" h="2138">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w="0">
              <a:noFill/>
            </a:ln>
          </p:spPr>
          <p:style>
            <a:lnRef idx="0"/>
            <a:fillRef idx="0"/>
            <a:effectRef idx="0"/>
            <a:fontRef idx="minor"/>
          </p:style>
        </p:sp>
        <p:sp>
          <p:nvSpPr>
            <p:cNvPr id="1529" name="Google Shape;1122;p45"/>
            <p:cNvSpPr/>
            <p:nvPr/>
          </p:nvSpPr>
          <p:spPr>
            <a:xfrm>
              <a:off x="2089080" y="3493800"/>
              <a:ext cx="22320" cy="19080"/>
            </a:xfrm>
            <a:custGeom>
              <a:avLst/>
              <a:gdLst/>
              <a:ahLst/>
              <a:rect l="l" t="t" r="r" b="b"/>
              <a:pathLst>
                <a:path w="2489" h="2134">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530" name="Google Shape;1123;p45"/>
            <p:cNvSpPr/>
            <p:nvPr/>
          </p:nvSpPr>
          <p:spPr>
            <a:xfrm>
              <a:off x="2089080" y="3521880"/>
              <a:ext cx="22320" cy="19080"/>
            </a:xfrm>
            <a:custGeom>
              <a:avLst/>
              <a:gdLst/>
              <a:ahLst/>
              <a:rect l="l" t="t" r="r" b="b"/>
              <a:pathLst>
                <a:path w="2489" h="2131">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w="0">
              <a:noFill/>
            </a:ln>
          </p:spPr>
          <p:style>
            <a:lnRef idx="0"/>
            <a:fillRef idx="0"/>
            <a:effectRef idx="0"/>
            <a:fontRef idx="minor"/>
          </p:style>
        </p:sp>
        <p:sp>
          <p:nvSpPr>
            <p:cNvPr id="1531" name="Google Shape;1124;p45"/>
            <p:cNvSpPr/>
            <p:nvPr/>
          </p:nvSpPr>
          <p:spPr>
            <a:xfrm>
              <a:off x="2089080" y="3549960"/>
              <a:ext cx="22320" cy="19080"/>
            </a:xfrm>
            <a:custGeom>
              <a:avLst/>
              <a:gdLst/>
              <a:ahLst/>
              <a:rect l="l" t="t" r="r" b="b"/>
              <a:pathLst>
                <a:path w="2489" h="2138">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w="0">
              <a:noFill/>
            </a:ln>
          </p:spPr>
          <p:style>
            <a:lnRef idx="0"/>
            <a:fillRef idx="0"/>
            <a:effectRef idx="0"/>
            <a:fontRef idx="minor"/>
          </p:style>
        </p:sp>
        <p:sp>
          <p:nvSpPr>
            <p:cNvPr id="1532" name="Google Shape;1125;p45"/>
            <p:cNvSpPr/>
            <p:nvPr/>
          </p:nvSpPr>
          <p:spPr>
            <a:xfrm>
              <a:off x="2089080" y="3577680"/>
              <a:ext cx="22320" cy="19080"/>
            </a:xfrm>
            <a:custGeom>
              <a:avLst/>
              <a:gdLst/>
              <a:ahLst/>
              <a:rect l="l" t="t" r="r" b="b"/>
              <a:pathLst>
                <a:path w="2489" h="2137">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1533" name="Google Shape;1126;p45"/>
            <p:cNvSpPr/>
            <p:nvPr/>
          </p:nvSpPr>
          <p:spPr>
            <a:xfrm>
              <a:off x="2089080" y="3605760"/>
              <a:ext cx="22320" cy="19080"/>
            </a:xfrm>
            <a:custGeom>
              <a:avLst/>
              <a:gdLst/>
              <a:ahLst/>
              <a:rect l="l" t="t" r="r" b="b"/>
              <a:pathLst>
                <a:path w="2489" h="2134">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534" name="Google Shape;1127;p45"/>
            <p:cNvSpPr/>
            <p:nvPr/>
          </p:nvSpPr>
          <p:spPr>
            <a:xfrm>
              <a:off x="2089080" y="3633840"/>
              <a:ext cx="22320" cy="19080"/>
            </a:xfrm>
            <a:custGeom>
              <a:avLst/>
              <a:gdLst/>
              <a:ahLst/>
              <a:rect l="l" t="t" r="r" b="b"/>
              <a:pathLst>
                <a:path w="2489" h="2134">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1535" name="Google Shape;1128;p45"/>
            <p:cNvSpPr/>
            <p:nvPr/>
          </p:nvSpPr>
          <p:spPr>
            <a:xfrm>
              <a:off x="2089080" y="3661560"/>
              <a:ext cx="22320" cy="19080"/>
            </a:xfrm>
            <a:custGeom>
              <a:avLst/>
              <a:gdLst/>
              <a:ahLst/>
              <a:rect l="l" t="t" r="r" b="b"/>
              <a:pathLst>
                <a:path w="2489" h="2138">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w="0">
              <a:noFill/>
            </a:ln>
          </p:spPr>
          <p:style>
            <a:lnRef idx="0"/>
            <a:fillRef idx="0"/>
            <a:effectRef idx="0"/>
            <a:fontRef idx="minor"/>
          </p:style>
        </p:sp>
        <p:sp>
          <p:nvSpPr>
            <p:cNvPr id="1536" name="Google Shape;1129;p45"/>
            <p:cNvSpPr/>
            <p:nvPr/>
          </p:nvSpPr>
          <p:spPr>
            <a:xfrm>
              <a:off x="2089080" y="3689640"/>
              <a:ext cx="22320" cy="19080"/>
            </a:xfrm>
            <a:custGeom>
              <a:avLst/>
              <a:gdLst/>
              <a:ahLst/>
              <a:rect l="l" t="t" r="r" b="b"/>
              <a:pathLst>
                <a:path w="2489" h="2137">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w="0">
              <a:noFill/>
            </a:ln>
          </p:spPr>
          <p:style>
            <a:lnRef idx="0"/>
            <a:fillRef idx="0"/>
            <a:effectRef idx="0"/>
            <a:fontRef idx="minor"/>
          </p:style>
        </p:sp>
        <p:sp>
          <p:nvSpPr>
            <p:cNvPr id="1537" name="Google Shape;1130;p45"/>
            <p:cNvSpPr/>
            <p:nvPr/>
          </p:nvSpPr>
          <p:spPr>
            <a:xfrm>
              <a:off x="2089080" y="3717720"/>
              <a:ext cx="22320" cy="19080"/>
            </a:xfrm>
            <a:custGeom>
              <a:avLst/>
              <a:gdLst/>
              <a:ahLst/>
              <a:rect l="l" t="t" r="r" b="b"/>
              <a:pathLst>
                <a:path w="2489" h="2134">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538" name="Google Shape;1131;p45"/>
            <p:cNvSpPr/>
            <p:nvPr/>
          </p:nvSpPr>
          <p:spPr>
            <a:xfrm>
              <a:off x="2089080" y="3745440"/>
              <a:ext cx="22320" cy="19080"/>
            </a:xfrm>
            <a:custGeom>
              <a:avLst/>
              <a:gdLst/>
              <a:ahLst/>
              <a:rect l="l" t="t" r="r" b="b"/>
              <a:pathLst>
                <a:path w="2489" h="2134">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1539" name="Google Shape;1132;p45"/>
            <p:cNvSpPr/>
            <p:nvPr/>
          </p:nvSpPr>
          <p:spPr>
            <a:xfrm>
              <a:off x="2089080" y="3773520"/>
              <a:ext cx="22320" cy="19080"/>
            </a:xfrm>
            <a:custGeom>
              <a:avLst/>
              <a:gdLst/>
              <a:ahLst/>
              <a:rect l="l" t="t" r="r" b="b"/>
              <a:pathLst>
                <a:path w="2489" h="213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w="0">
              <a:noFill/>
            </a:ln>
          </p:spPr>
          <p:style>
            <a:lnRef idx="0"/>
            <a:fillRef idx="0"/>
            <a:effectRef idx="0"/>
            <a:fontRef idx="minor"/>
          </p:style>
        </p:sp>
        <p:sp>
          <p:nvSpPr>
            <p:cNvPr id="1540" name="Google Shape;1133;p45"/>
            <p:cNvSpPr/>
            <p:nvPr/>
          </p:nvSpPr>
          <p:spPr>
            <a:xfrm>
              <a:off x="2089080" y="3801240"/>
              <a:ext cx="22320" cy="19080"/>
            </a:xfrm>
            <a:custGeom>
              <a:avLst/>
              <a:gdLst/>
              <a:ahLst/>
              <a:rect l="l" t="t" r="r" b="b"/>
              <a:pathLst>
                <a:path w="2489" h="2137">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w="0">
              <a:noFill/>
            </a:ln>
          </p:spPr>
          <p:style>
            <a:lnRef idx="0"/>
            <a:fillRef idx="0"/>
            <a:effectRef idx="0"/>
            <a:fontRef idx="minor"/>
          </p:style>
        </p:sp>
        <p:sp>
          <p:nvSpPr>
            <p:cNvPr id="1541" name="Google Shape;1134;p45"/>
            <p:cNvSpPr/>
            <p:nvPr/>
          </p:nvSpPr>
          <p:spPr>
            <a:xfrm>
              <a:off x="2089080" y="3829320"/>
              <a:ext cx="22320" cy="19080"/>
            </a:xfrm>
            <a:custGeom>
              <a:avLst/>
              <a:gdLst/>
              <a:ahLst/>
              <a:rect l="l" t="t" r="r" b="b"/>
              <a:pathLst>
                <a:path w="2489" h="2138">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542" name="Google Shape;1135;p45"/>
            <p:cNvSpPr/>
            <p:nvPr/>
          </p:nvSpPr>
          <p:spPr>
            <a:xfrm>
              <a:off x="2089080" y="3857400"/>
              <a:ext cx="22680" cy="19080"/>
            </a:xfrm>
            <a:custGeom>
              <a:avLst/>
              <a:gdLst/>
              <a:ahLst/>
              <a:rect l="l" t="t" r="r" b="b"/>
              <a:pathLst>
                <a:path w="2497" h="213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1543" name="Google Shape;1136;p45"/>
            <p:cNvSpPr/>
            <p:nvPr/>
          </p:nvSpPr>
          <p:spPr>
            <a:xfrm>
              <a:off x="2089080" y="3885480"/>
              <a:ext cx="22320" cy="19080"/>
            </a:xfrm>
            <a:custGeom>
              <a:avLst/>
              <a:gdLst/>
              <a:ahLst/>
              <a:rect l="l" t="t" r="r" b="b"/>
              <a:pathLst>
                <a:path w="2489" h="213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w="0">
              <a:noFill/>
            </a:ln>
          </p:spPr>
          <p:style>
            <a:lnRef idx="0"/>
            <a:fillRef idx="0"/>
            <a:effectRef idx="0"/>
            <a:fontRef idx="minor"/>
          </p:style>
        </p:sp>
        <p:sp>
          <p:nvSpPr>
            <p:cNvPr id="1544" name="Google Shape;1137;p45"/>
            <p:cNvSpPr/>
            <p:nvPr/>
          </p:nvSpPr>
          <p:spPr>
            <a:xfrm>
              <a:off x="2089080" y="3941280"/>
              <a:ext cx="22320" cy="19080"/>
            </a:xfrm>
            <a:custGeom>
              <a:avLst/>
              <a:gdLst/>
              <a:ahLst/>
              <a:rect l="l" t="t" r="r" b="b"/>
              <a:pathLst>
                <a:path w="2489" h="2134">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545" name="Google Shape;1138;p45"/>
            <p:cNvSpPr/>
            <p:nvPr/>
          </p:nvSpPr>
          <p:spPr>
            <a:xfrm>
              <a:off x="2116800" y="3493800"/>
              <a:ext cx="22680" cy="19080"/>
            </a:xfrm>
            <a:custGeom>
              <a:avLst/>
              <a:gdLst/>
              <a:ahLst/>
              <a:rect l="l" t="t" r="r" b="b"/>
              <a:pathLst>
                <a:path w="2497" h="2134">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1546" name="Google Shape;1139;p45"/>
            <p:cNvSpPr/>
            <p:nvPr/>
          </p:nvSpPr>
          <p:spPr>
            <a:xfrm>
              <a:off x="2116800" y="3521880"/>
              <a:ext cx="22680" cy="19080"/>
            </a:xfrm>
            <a:custGeom>
              <a:avLst/>
              <a:gdLst/>
              <a:ahLst/>
              <a:rect l="l" t="t" r="r" b="b"/>
              <a:pathLst>
                <a:path w="2497" h="2131">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w="0">
              <a:noFill/>
            </a:ln>
          </p:spPr>
          <p:style>
            <a:lnRef idx="0"/>
            <a:fillRef idx="0"/>
            <a:effectRef idx="0"/>
            <a:fontRef idx="minor"/>
          </p:style>
        </p:sp>
        <p:sp>
          <p:nvSpPr>
            <p:cNvPr id="1547" name="Google Shape;1140;p45"/>
            <p:cNvSpPr/>
            <p:nvPr/>
          </p:nvSpPr>
          <p:spPr>
            <a:xfrm>
              <a:off x="2116800" y="3549960"/>
              <a:ext cx="22680" cy="19080"/>
            </a:xfrm>
            <a:custGeom>
              <a:avLst/>
              <a:gdLst/>
              <a:ahLst/>
              <a:rect l="l" t="t" r="r" b="b"/>
              <a:pathLst>
                <a:path w="2497" h="2138">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1548" name="Google Shape;1141;p45"/>
            <p:cNvSpPr/>
            <p:nvPr/>
          </p:nvSpPr>
          <p:spPr>
            <a:xfrm>
              <a:off x="2116800" y="3577680"/>
              <a:ext cx="22680" cy="19080"/>
            </a:xfrm>
            <a:custGeom>
              <a:avLst/>
              <a:gdLst/>
              <a:ahLst/>
              <a:rect l="l" t="t" r="r" b="b"/>
              <a:pathLst>
                <a:path w="2497" h="213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1549" name="Google Shape;1142;p45"/>
            <p:cNvSpPr/>
            <p:nvPr/>
          </p:nvSpPr>
          <p:spPr>
            <a:xfrm>
              <a:off x="2116800" y="3605760"/>
              <a:ext cx="22680" cy="19080"/>
            </a:xfrm>
            <a:custGeom>
              <a:avLst/>
              <a:gdLst/>
              <a:ahLst/>
              <a:rect l="l" t="t" r="r" b="b"/>
              <a:pathLst>
                <a:path w="2497" h="2134">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1550" name="Google Shape;1143;p45"/>
            <p:cNvSpPr/>
            <p:nvPr/>
          </p:nvSpPr>
          <p:spPr>
            <a:xfrm>
              <a:off x="2116800" y="3633840"/>
              <a:ext cx="22680" cy="19080"/>
            </a:xfrm>
            <a:custGeom>
              <a:avLst/>
              <a:gdLst/>
              <a:ahLst/>
              <a:rect l="l" t="t" r="r" b="b"/>
              <a:pathLst>
                <a:path w="2497" h="2131">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w="0">
              <a:noFill/>
            </a:ln>
          </p:spPr>
          <p:style>
            <a:lnRef idx="0"/>
            <a:fillRef idx="0"/>
            <a:effectRef idx="0"/>
            <a:fontRef idx="minor"/>
          </p:style>
        </p:sp>
        <p:sp>
          <p:nvSpPr>
            <p:cNvPr id="1551" name="Google Shape;1144;p45"/>
            <p:cNvSpPr/>
            <p:nvPr/>
          </p:nvSpPr>
          <p:spPr>
            <a:xfrm>
              <a:off x="2116800" y="3661560"/>
              <a:ext cx="22680" cy="19080"/>
            </a:xfrm>
            <a:custGeom>
              <a:avLst/>
              <a:gdLst/>
              <a:ahLst/>
              <a:rect l="l" t="t" r="r" b="b"/>
              <a:pathLst>
                <a:path w="2497" h="2138">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w="0">
              <a:noFill/>
            </a:ln>
          </p:spPr>
          <p:style>
            <a:lnRef idx="0"/>
            <a:fillRef idx="0"/>
            <a:effectRef idx="0"/>
            <a:fontRef idx="minor"/>
          </p:style>
        </p:sp>
        <p:sp>
          <p:nvSpPr>
            <p:cNvPr id="1552" name="Google Shape;1145;p45"/>
            <p:cNvSpPr/>
            <p:nvPr/>
          </p:nvSpPr>
          <p:spPr>
            <a:xfrm>
              <a:off x="2116800" y="3689640"/>
              <a:ext cx="22680" cy="19080"/>
            </a:xfrm>
            <a:custGeom>
              <a:avLst/>
              <a:gdLst/>
              <a:ahLst/>
              <a:rect l="l" t="t" r="r" b="b"/>
              <a:pathLst>
                <a:path w="2497" h="213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w="0">
              <a:noFill/>
            </a:ln>
          </p:spPr>
          <p:style>
            <a:lnRef idx="0"/>
            <a:fillRef idx="0"/>
            <a:effectRef idx="0"/>
            <a:fontRef idx="minor"/>
          </p:style>
        </p:sp>
        <p:sp>
          <p:nvSpPr>
            <p:cNvPr id="1553" name="Google Shape;1146;p45"/>
            <p:cNvSpPr/>
            <p:nvPr/>
          </p:nvSpPr>
          <p:spPr>
            <a:xfrm>
              <a:off x="2116800" y="3717720"/>
              <a:ext cx="22680" cy="19080"/>
            </a:xfrm>
            <a:custGeom>
              <a:avLst/>
              <a:gdLst/>
              <a:ahLst/>
              <a:rect l="l" t="t" r="r" b="b"/>
              <a:pathLst>
                <a:path w="2497" h="2134">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1554" name="Google Shape;1147;p45"/>
            <p:cNvSpPr/>
            <p:nvPr/>
          </p:nvSpPr>
          <p:spPr>
            <a:xfrm>
              <a:off x="2116800" y="3745440"/>
              <a:ext cx="22680" cy="19080"/>
            </a:xfrm>
            <a:custGeom>
              <a:avLst/>
              <a:gdLst/>
              <a:ahLst/>
              <a:rect l="l" t="t" r="r" b="b"/>
              <a:pathLst>
                <a:path w="2497" h="2134">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1555" name="Google Shape;1148;p45"/>
            <p:cNvSpPr/>
            <p:nvPr/>
          </p:nvSpPr>
          <p:spPr>
            <a:xfrm>
              <a:off x="2116800" y="3773520"/>
              <a:ext cx="22680" cy="19080"/>
            </a:xfrm>
            <a:custGeom>
              <a:avLst/>
              <a:gdLst/>
              <a:ahLst/>
              <a:rect l="l" t="t" r="r" b="b"/>
              <a:pathLst>
                <a:path w="2497" h="213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w="0">
              <a:noFill/>
            </a:ln>
          </p:spPr>
          <p:style>
            <a:lnRef idx="0"/>
            <a:fillRef idx="0"/>
            <a:effectRef idx="0"/>
            <a:fontRef idx="minor"/>
          </p:style>
        </p:sp>
        <p:sp>
          <p:nvSpPr>
            <p:cNvPr id="1556" name="Google Shape;1149;p45"/>
            <p:cNvSpPr/>
            <p:nvPr/>
          </p:nvSpPr>
          <p:spPr>
            <a:xfrm>
              <a:off x="2116800" y="3801240"/>
              <a:ext cx="22680" cy="19080"/>
            </a:xfrm>
            <a:custGeom>
              <a:avLst/>
              <a:gdLst/>
              <a:ahLst/>
              <a:rect l="l" t="t" r="r" b="b"/>
              <a:pathLst>
                <a:path w="2497" h="213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w="0">
              <a:noFill/>
            </a:ln>
          </p:spPr>
          <p:style>
            <a:lnRef idx="0"/>
            <a:fillRef idx="0"/>
            <a:effectRef idx="0"/>
            <a:fontRef idx="minor"/>
          </p:style>
        </p:sp>
        <p:sp>
          <p:nvSpPr>
            <p:cNvPr id="1557" name="Google Shape;1150;p45"/>
            <p:cNvSpPr/>
            <p:nvPr/>
          </p:nvSpPr>
          <p:spPr>
            <a:xfrm>
              <a:off x="2116800" y="3829320"/>
              <a:ext cx="22680" cy="19080"/>
            </a:xfrm>
            <a:custGeom>
              <a:avLst/>
              <a:gdLst/>
              <a:ahLst/>
              <a:rect l="l" t="t" r="r" b="b"/>
              <a:pathLst>
                <a:path w="2497" h="2138">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1558" name="Google Shape;1151;p45"/>
            <p:cNvSpPr/>
            <p:nvPr/>
          </p:nvSpPr>
          <p:spPr>
            <a:xfrm>
              <a:off x="2144880" y="3493800"/>
              <a:ext cx="22680" cy="19080"/>
            </a:xfrm>
            <a:custGeom>
              <a:avLst/>
              <a:gdLst/>
              <a:ahLst/>
              <a:rect l="l" t="t" r="r" b="b"/>
              <a:pathLst>
                <a:path w="2497" h="2134">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1559" name="Google Shape;1152;p45"/>
            <p:cNvSpPr/>
            <p:nvPr/>
          </p:nvSpPr>
          <p:spPr>
            <a:xfrm>
              <a:off x="2144880" y="3521880"/>
              <a:ext cx="22680" cy="19080"/>
            </a:xfrm>
            <a:custGeom>
              <a:avLst/>
              <a:gdLst/>
              <a:ahLst/>
              <a:rect l="l" t="t" r="r" b="b"/>
              <a:pathLst>
                <a:path w="2497" h="2131">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w="0">
              <a:noFill/>
            </a:ln>
          </p:spPr>
          <p:style>
            <a:lnRef idx="0"/>
            <a:fillRef idx="0"/>
            <a:effectRef idx="0"/>
            <a:fontRef idx="minor"/>
          </p:style>
        </p:sp>
        <p:sp>
          <p:nvSpPr>
            <p:cNvPr id="1560" name="Google Shape;1153;p45"/>
            <p:cNvSpPr/>
            <p:nvPr/>
          </p:nvSpPr>
          <p:spPr>
            <a:xfrm>
              <a:off x="2144880" y="3549960"/>
              <a:ext cx="22680" cy="19080"/>
            </a:xfrm>
            <a:custGeom>
              <a:avLst/>
              <a:gdLst/>
              <a:ahLst/>
              <a:rect l="l" t="t" r="r" b="b"/>
              <a:pathLst>
                <a:path w="2497" h="2138">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w="0">
              <a:noFill/>
            </a:ln>
          </p:spPr>
          <p:style>
            <a:lnRef idx="0"/>
            <a:fillRef idx="0"/>
            <a:effectRef idx="0"/>
            <a:fontRef idx="minor"/>
          </p:style>
        </p:sp>
        <p:sp>
          <p:nvSpPr>
            <p:cNvPr id="1561" name="Google Shape;1154;p45"/>
            <p:cNvSpPr/>
            <p:nvPr/>
          </p:nvSpPr>
          <p:spPr>
            <a:xfrm>
              <a:off x="2144880" y="3577680"/>
              <a:ext cx="22680" cy="19080"/>
            </a:xfrm>
            <a:custGeom>
              <a:avLst/>
              <a:gdLst/>
              <a:ahLst/>
              <a:rect l="l" t="t" r="r" b="b"/>
              <a:pathLst>
                <a:path w="2497" h="213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1562" name="Google Shape;1155;p45"/>
            <p:cNvSpPr/>
            <p:nvPr/>
          </p:nvSpPr>
          <p:spPr>
            <a:xfrm>
              <a:off x="2144880" y="3605760"/>
              <a:ext cx="22680" cy="19080"/>
            </a:xfrm>
            <a:custGeom>
              <a:avLst/>
              <a:gdLst/>
              <a:ahLst/>
              <a:rect l="l" t="t" r="r" b="b"/>
              <a:pathLst>
                <a:path w="2497" h="2134">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1563" name="Google Shape;1156;p45"/>
            <p:cNvSpPr/>
            <p:nvPr/>
          </p:nvSpPr>
          <p:spPr>
            <a:xfrm>
              <a:off x="2144880" y="3633840"/>
              <a:ext cx="22680" cy="19080"/>
            </a:xfrm>
            <a:custGeom>
              <a:avLst/>
              <a:gdLst/>
              <a:ahLst/>
              <a:rect l="l" t="t" r="r" b="b"/>
              <a:pathLst>
                <a:path w="2497" h="2134">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1564" name="Google Shape;1157;p45"/>
            <p:cNvSpPr/>
            <p:nvPr/>
          </p:nvSpPr>
          <p:spPr>
            <a:xfrm>
              <a:off x="2144880" y="3661560"/>
              <a:ext cx="22680" cy="19080"/>
            </a:xfrm>
            <a:custGeom>
              <a:avLst/>
              <a:gdLst/>
              <a:ahLst/>
              <a:rect l="l" t="t" r="r" b="b"/>
              <a:pathLst>
                <a:path w="2497" h="2138">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w="0">
              <a:noFill/>
            </a:ln>
          </p:spPr>
          <p:style>
            <a:lnRef idx="0"/>
            <a:fillRef idx="0"/>
            <a:effectRef idx="0"/>
            <a:fontRef idx="minor"/>
          </p:style>
        </p:sp>
        <p:sp>
          <p:nvSpPr>
            <p:cNvPr id="1565" name="Google Shape;1158;p45"/>
            <p:cNvSpPr/>
            <p:nvPr/>
          </p:nvSpPr>
          <p:spPr>
            <a:xfrm>
              <a:off x="2144880" y="3689640"/>
              <a:ext cx="22680" cy="19080"/>
            </a:xfrm>
            <a:custGeom>
              <a:avLst/>
              <a:gdLst/>
              <a:ahLst/>
              <a:rect l="l" t="t" r="r" b="b"/>
              <a:pathLst>
                <a:path w="2497" h="213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w="0">
              <a:noFill/>
            </a:ln>
          </p:spPr>
          <p:style>
            <a:lnRef idx="0"/>
            <a:fillRef idx="0"/>
            <a:effectRef idx="0"/>
            <a:fontRef idx="minor"/>
          </p:style>
        </p:sp>
        <p:sp>
          <p:nvSpPr>
            <p:cNvPr id="1566" name="Google Shape;1159;p45"/>
            <p:cNvSpPr/>
            <p:nvPr/>
          </p:nvSpPr>
          <p:spPr>
            <a:xfrm>
              <a:off x="2144880" y="3717720"/>
              <a:ext cx="22680" cy="19080"/>
            </a:xfrm>
            <a:custGeom>
              <a:avLst/>
              <a:gdLst/>
              <a:ahLst/>
              <a:rect l="l" t="t" r="r" b="b"/>
              <a:pathLst>
                <a:path w="2497" h="2134">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1567" name="Google Shape;1160;p45"/>
            <p:cNvSpPr/>
            <p:nvPr/>
          </p:nvSpPr>
          <p:spPr>
            <a:xfrm>
              <a:off x="2144880" y="3745440"/>
              <a:ext cx="22680" cy="19080"/>
            </a:xfrm>
            <a:custGeom>
              <a:avLst/>
              <a:gdLst/>
              <a:ahLst/>
              <a:rect l="l" t="t" r="r" b="b"/>
              <a:pathLst>
                <a:path w="2497" h="2134">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1568" name="Google Shape;1161;p45"/>
            <p:cNvSpPr/>
            <p:nvPr/>
          </p:nvSpPr>
          <p:spPr>
            <a:xfrm>
              <a:off x="2144880" y="3773520"/>
              <a:ext cx="22680" cy="19080"/>
            </a:xfrm>
            <a:custGeom>
              <a:avLst/>
              <a:gdLst/>
              <a:ahLst/>
              <a:rect l="l" t="t" r="r" b="b"/>
              <a:pathLst>
                <a:path w="2497" h="213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w="0">
              <a:noFill/>
            </a:ln>
          </p:spPr>
          <p:style>
            <a:lnRef idx="0"/>
            <a:fillRef idx="0"/>
            <a:effectRef idx="0"/>
            <a:fontRef idx="minor"/>
          </p:style>
        </p:sp>
        <p:sp>
          <p:nvSpPr>
            <p:cNvPr id="1569" name="Google Shape;1162;p45"/>
            <p:cNvSpPr/>
            <p:nvPr/>
          </p:nvSpPr>
          <p:spPr>
            <a:xfrm>
              <a:off x="2144880" y="3801240"/>
              <a:ext cx="22680" cy="19080"/>
            </a:xfrm>
            <a:custGeom>
              <a:avLst/>
              <a:gdLst/>
              <a:ahLst/>
              <a:rect l="l" t="t" r="r" b="b"/>
              <a:pathLst>
                <a:path w="2497" h="213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w="0">
              <a:noFill/>
            </a:ln>
          </p:spPr>
          <p:style>
            <a:lnRef idx="0"/>
            <a:fillRef idx="0"/>
            <a:effectRef idx="0"/>
            <a:fontRef idx="minor"/>
          </p:style>
        </p:sp>
        <p:sp>
          <p:nvSpPr>
            <p:cNvPr id="1570" name="Google Shape;1163;p45"/>
            <p:cNvSpPr/>
            <p:nvPr/>
          </p:nvSpPr>
          <p:spPr>
            <a:xfrm>
              <a:off x="2172960" y="3577680"/>
              <a:ext cx="22320" cy="19080"/>
            </a:xfrm>
            <a:custGeom>
              <a:avLst/>
              <a:gdLst/>
              <a:ahLst/>
              <a:rect l="l" t="t" r="r" b="b"/>
              <a:pathLst>
                <a:path w="2488" h="2137">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571" name="Google Shape;1164;p45"/>
            <p:cNvSpPr/>
            <p:nvPr/>
          </p:nvSpPr>
          <p:spPr>
            <a:xfrm>
              <a:off x="2172960" y="3605760"/>
              <a:ext cx="22320" cy="19080"/>
            </a:xfrm>
            <a:custGeom>
              <a:avLst/>
              <a:gdLst/>
              <a:ahLst/>
              <a:rect l="l" t="t" r="r" b="b"/>
              <a:pathLst>
                <a:path w="2488" h="2134">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572" name="Google Shape;1165;p45"/>
            <p:cNvSpPr/>
            <p:nvPr/>
          </p:nvSpPr>
          <p:spPr>
            <a:xfrm>
              <a:off x="2172960" y="3633840"/>
              <a:ext cx="22320" cy="19080"/>
            </a:xfrm>
            <a:custGeom>
              <a:avLst/>
              <a:gdLst/>
              <a:ahLst/>
              <a:rect l="l" t="t" r="r" b="b"/>
              <a:pathLst>
                <a:path w="2488" h="2131">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w="0">
              <a:noFill/>
            </a:ln>
          </p:spPr>
          <p:style>
            <a:lnRef idx="0"/>
            <a:fillRef idx="0"/>
            <a:effectRef idx="0"/>
            <a:fontRef idx="minor"/>
          </p:style>
        </p:sp>
        <p:sp>
          <p:nvSpPr>
            <p:cNvPr id="1573" name="Google Shape;1166;p45"/>
            <p:cNvSpPr/>
            <p:nvPr/>
          </p:nvSpPr>
          <p:spPr>
            <a:xfrm>
              <a:off x="2172960" y="3661560"/>
              <a:ext cx="22320" cy="19080"/>
            </a:xfrm>
            <a:custGeom>
              <a:avLst/>
              <a:gdLst/>
              <a:ahLst/>
              <a:rect l="l" t="t" r="r" b="b"/>
              <a:pathLst>
                <a:path w="2488" h="213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1574" name="Google Shape;1167;p45"/>
            <p:cNvSpPr/>
            <p:nvPr/>
          </p:nvSpPr>
          <p:spPr>
            <a:xfrm>
              <a:off x="2201040" y="3577680"/>
              <a:ext cx="22320" cy="19080"/>
            </a:xfrm>
            <a:custGeom>
              <a:avLst/>
              <a:gdLst/>
              <a:ahLst/>
              <a:rect l="l" t="t" r="r" b="b"/>
              <a:pathLst>
                <a:path w="2489" h="2137">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575" name="Google Shape;1168;p45"/>
            <p:cNvSpPr/>
            <p:nvPr/>
          </p:nvSpPr>
          <p:spPr>
            <a:xfrm>
              <a:off x="2201040" y="3605760"/>
              <a:ext cx="22320" cy="19080"/>
            </a:xfrm>
            <a:custGeom>
              <a:avLst/>
              <a:gdLst/>
              <a:ahLst/>
              <a:rect l="l" t="t" r="r" b="b"/>
              <a:pathLst>
                <a:path w="2489" h="2134">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576" name="Google Shape;1169;p45"/>
            <p:cNvSpPr/>
            <p:nvPr/>
          </p:nvSpPr>
          <p:spPr>
            <a:xfrm>
              <a:off x="2201040" y="3633840"/>
              <a:ext cx="22320" cy="19080"/>
            </a:xfrm>
            <a:custGeom>
              <a:avLst/>
              <a:gdLst/>
              <a:ahLst/>
              <a:rect l="l" t="t" r="r" b="b"/>
              <a:pathLst>
                <a:path w="2489" h="2131">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w="0">
              <a:noFill/>
            </a:ln>
          </p:spPr>
          <p:style>
            <a:lnRef idx="0"/>
            <a:fillRef idx="0"/>
            <a:effectRef idx="0"/>
            <a:fontRef idx="minor"/>
          </p:style>
        </p:sp>
        <p:sp>
          <p:nvSpPr>
            <p:cNvPr id="1577" name="Google Shape;1170;p45"/>
            <p:cNvSpPr/>
            <p:nvPr/>
          </p:nvSpPr>
          <p:spPr>
            <a:xfrm>
              <a:off x="2201040" y="3661560"/>
              <a:ext cx="22320" cy="19080"/>
            </a:xfrm>
            <a:custGeom>
              <a:avLst/>
              <a:gdLst/>
              <a:ahLst/>
              <a:rect l="l" t="t" r="r" b="b"/>
              <a:pathLst>
                <a:path w="2489" h="2138">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w="0">
              <a:noFill/>
            </a:ln>
          </p:spPr>
          <p:style>
            <a:lnRef idx="0"/>
            <a:fillRef idx="0"/>
            <a:effectRef idx="0"/>
            <a:fontRef idx="minor"/>
          </p:style>
        </p:sp>
        <p:sp>
          <p:nvSpPr>
            <p:cNvPr id="1578" name="Google Shape;1171;p45"/>
            <p:cNvSpPr/>
            <p:nvPr/>
          </p:nvSpPr>
          <p:spPr>
            <a:xfrm>
              <a:off x="2200680" y="3689640"/>
              <a:ext cx="22680" cy="19080"/>
            </a:xfrm>
            <a:custGeom>
              <a:avLst/>
              <a:gdLst/>
              <a:ahLst/>
              <a:rect l="l" t="t" r="r" b="b"/>
              <a:pathLst>
                <a:path w="2494" h="2137">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w="0">
              <a:noFill/>
            </a:ln>
          </p:spPr>
          <p:style>
            <a:lnRef idx="0"/>
            <a:fillRef idx="0"/>
            <a:effectRef idx="0"/>
            <a:fontRef idx="minor"/>
          </p:style>
        </p:sp>
        <p:sp>
          <p:nvSpPr>
            <p:cNvPr id="1579" name="Google Shape;1172;p45"/>
            <p:cNvSpPr/>
            <p:nvPr/>
          </p:nvSpPr>
          <p:spPr>
            <a:xfrm>
              <a:off x="2172960" y="3689640"/>
              <a:ext cx="22320" cy="19080"/>
            </a:xfrm>
            <a:custGeom>
              <a:avLst/>
              <a:gdLst/>
              <a:ahLst/>
              <a:rect l="l" t="t" r="r" b="b"/>
              <a:pathLst>
                <a:path w="2488" h="2137">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w="0">
              <a:noFill/>
            </a:ln>
          </p:spPr>
          <p:style>
            <a:lnRef idx="0"/>
            <a:fillRef idx="0"/>
            <a:effectRef idx="0"/>
            <a:fontRef idx="minor"/>
          </p:style>
        </p:sp>
        <p:sp>
          <p:nvSpPr>
            <p:cNvPr id="1580" name="Google Shape;1173;p45"/>
            <p:cNvSpPr/>
            <p:nvPr/>
          </p:nvSpPr>
          <p:spPr>
            <a:xfrm>
              <a:off x="2172960" y="3717720"/>
              <a:ext cx="22320" cy="19080"/>
            </a:xfrm>
            <a:custGeom>
              <a:avLst/>
              <a:gdLst/>
              <a:ahLst/>
              <a:rect l="l" t="t" r="r" b="b"/>
              <a:pathLst>
                <a:path w="2488" h="2134">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581" name="Google Shape;1174;p45"/>
            <p:cNvSpPr/>
            <p:nvPr/>
          </p:nvSpPr>
          <p:spPr>
            <a:xfrm>
              <a:off x="2172960" y="3745440"/>
              <a:ext cx="22320" cy="19080"/>
            </a:xfrm>
            <a:custGeom>
              <a:avLst/>
              <a:gdLst/>
              <a:ahLst/>
              <a:rect l="l" t="t" r="r" b="b"/>
              <a:pathLst>
                <a:path w="2488" h="2134">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582" name="Google Shape;1175;p45"/>
            <p:cNvSpPr/>
            <p:nvPr/>
          </p:nvSpPr>
          <p:spPr>
            <a:xfrm>
              <a:off x="2172960" y="3773520"/>
              <a:ext cx="22320" cy="19080"/>
            </a:xfrm>
            <a:custGeom>
              <a:avLst/>
              <a:gdLst/>
              <a:ahLst/>
              <a:rect l="l" t="t" r="r" b="b"/>
              <a:pathLst>
                <a:path w="2488" h="213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w="0">
              <a:noFill/>
            </a:ln>
          </p:spPr>
          <p:style>
            <a:lnRef idx="0"/>
            <a:fillRef idx="0"/>
            <a:effectRef idx="0"/>
            <a:fontRef idx="minor"/>
          </p:style>
        </p:sp>
        <p:sp>
          <p:nvSpPr>
            <p:cNvPr id="1583" name="Google Shape;1176;p45"/>
            <p:cNvSpPr/>
            <p:nvPr/>
          </p:nvSpPr>
          <p:spPr>
            <a:xfrm>
              <a:off x="2172960" y="3801240"/>
              <a:ext cx="22320" cy="19080"/>
            </a:xfrm>
            <a:custGeom>
              <a:avLst/>
              <a:gdLst/>
              <a:ahLst/>
              <a:rect l="l" t="t" r="r" b="b"/>
              <a:pathLst>
                <a:path w="2488" h="2137">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w="0">
              <a:noFill/>
            </a:ln>
          </p:spPr>
          <p:style>
            <a:lnRef idx="0"/>
            <a:fillRef idx="0"/>
            <a:effectRef idx="0"/>
            <a:fontRef idx="minor"/>
          </p:style>
        </p:sp>
        <p:sp>
          <p:nvSpPr>
            <p:cNvPr id="1584" name="Google Shape;1177;p45"/>
            <p:cNvSpPr/>
            <p:nvPr/>
          </p:nvSpPr>
          <p:spPr>
            <a:xfrm>
              <a:off x="2172960" y="3829320"/>
              <a:ext cx="22320" cy="19080"/>
            </a:xfrm>
            <a:custGeom>
              <a:avLst/>
              <a:gdLst/>
              <a:ah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585" name="Google Shape;1178;p45"/>
            <p:cNvSpPr/>
            <p:nvPr/>
          </p:nvSpPr>
          <p:spPr>
            <a:xfrm>
              <a:off x="2144880" y="3829320"/>
              <a:ext cx="22680" cy="19080"/>
            </a:xfrm>
            <a:custGeom>
              <a:avLst/>
              <a:gdLst/>
              <a:ahLst/>
              <a:rect l="l" t="t" r="r" b="b"/>
              <a:pathLst>
                <a:path w="2497" h="2138">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1586" name="Google Shape;1179;p45"/>
            <p:cNvSpPr/>
            <p:nvPr/>
          </p:nvSpPr>
          <p:spPr>
            <a:xfrm>
              <a:off x="2144880" y="3857400"/>
              <a:ext cx="22680" cy="19080"/>
            </a:xfrm>
            <a:custGeom>
              <a:avLst/>
              <a:gdLst/>
              <a:ahLst/>
              <a:rect l="l" t="t" r="r" b="b"/>
              <a:pathLst>
                <a:path w="2497" h="213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1587" name="Google Shape;1180;p45"/>
            <p:cNvSpPr/>
            <p:nvPr/>
          </p:nvSpPr>
          <p:spPr>
            <a:xfrm>
              <a:off x="2116800" y="3857400"/>
              <a:ext cx="22680" cy="19080"/>
            </a:xfrm>
            <a:custGeom>
              <a:avLst/>
              <a:gdLst/>
              <a:ahLst/>
              <a:rect l="l" t="t" r="r" b="b"/>
              <a:pathLst>
                <a:path w="2497" h="213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w="0">
              <a:noFill/>
            </a:ln>
          </p:spPr>
          <p:style>
            <a:lnRef idx="0"/>
            <a:fillRef idx="0"/>
            <a:effectRef idx="0"/>
            <a:fontRef idx="minor"/>
          </p:style>
        </p:sp>
        <p:sp>
          <p:nvSpPr>
            <p:cNvPr id="1588" name="Google Shape;1181;p45"/>
            <p:cNvSpPr/>
            <p:nvPr/>
          </p:nvSpPr>
          <p:spPr>
            <a:xfrm>
              <a:off x="2116800" y="3885480"/>
              <a:ext cx="22680" cy="19080"/>
            </a:xfrm>
            <a:custGeom>
              <a:avLst/>
              <a:gdLst/>
              <a:ahLst/>
              <a:rect l="l" t="t" r="r" b="b"/>
              <a:pathLst>
                <a:path w="2497" h="213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w="0">
              <a:noFill/>
            </a:ln>
          </p:spPr>
          <p:style>
            <a:lnRef idx="0"/>
            <a:fillRef idx="0"/>
            <a:effectRef idx="0"/>
            <a:fontRef idx="minor"/>
          </p:style>
        </p:sp>
        <p:sp>
          <p:nvSpPr>
            <p:cNvPr id="1589" name="Google Shape;1182;p45"/>
            <p:cNvSpPr/>
            <p:nvPr/>
          </p:nvSpPr>
          <p:spPr>
            <a:xfrm>
              <a:off x="2116800" y="3941280"/>
              <a:ext cx="22680" cy="19080"/>
            </a:xfrm>
            <a:custGeom>
              <a:avLst/>
              <a:gdLst/>
              <a:ahLst/>
              <a:rect l="l" t="t" r="r" b="b"/>
              <a:pathLst>
                <a:path w="2497" h="2134">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1590" name="Google Shape;1183;p45"/>
            <p:cNvSpPr/>
            <p:nvPr/>
          </p:nvSpPr>
          <p:spPr>
            <a:xfrm>
              <a:off x="2116800" y="3913200"/>
              <a:ext cx="22680" cy="19080"/>
            </a:xfrm>
            <a:custGeom>
              <a:avLst/>
              <a:gdLst/>
              <a:ahLst/>
              <a:rect l="l" t="t" r="r" b="b"/>
              <a:pathLst>
                <a:path w="2497" h="213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1591" name="Google Shape;1184;p45"/>
            <p:cNvSpPr/>
            <p:nvPr/>
          </p:nvSpPr>
          <p:spPr>
            <a:xfrm>
              <a:off x="2089080" y="3913200"/>
              <a:ext cx="22320" cy="19080"/>
            </a:xfrm>
            <a:custGeom>
              <a:avLst/>
              <a:gdLst/>
              <a:ahLst/>
              <a:rect l="l" t="t" r="r" b="b"/>
              <a:pathLst>
                <a:path w="2489" h="2137">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w="0">
              <a:noFill/>
            </a:ln>
          </p:spPr>
          <p:style>
            <a:lnRef idx="0"/>
            <a:fillRef idx="0"/>
            <a:effectRef idx="0"/>
            <a:fontRef idx="minor"/>
          </p:style>
        </p:sp>
        <p:sp>
          <p:nvSpPr>
            <p:cNvPr id="1592" name="Google Shape;1185;p45"/>
            <p:cNvSpPr/>
            <p:nvPr/>
          </p:nvSpPr>
          <p:spPr>
            <a:xfrm>
              <a:off x="1949040" y="3438000"/>
              <a:ext cx="22320" cy="19080"/>
            </a:xfrm>
            <a:custGeom>
              <a:avLst/>
              <a:gdLst/>
              <a:ahLst/>
              <a:rect l="l" t="t" r="r" b="b"/>
              <a:pathLst>
                <a:path w="2489" h="2138">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593" name="Google Shape;1186;p45"/>
            <p:cNvSpPr/>
            <p:nvPr/>
          </p:nvSpPr>
          <p:spPr>
            <a:xfrm>
              <a:off x="1949040" y="3466080"/>
              <a:ext cx="22320" cy="19080"/>
            </a:xfrm>
            <a:custGeom>
              <a:avLst/>
              <a:gdLst/>
              <a:ahLst/>
              <a:rect l="l" t="t" r="r" b="b"/>
              <a:pathLst>
                <a:path w="2489" h="2134">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594" name="Google Shape;1187;p45"/>
            <p:cNvSpPr/>
            <p:nvPr/>
          </p:nvSpPr>
          <p:spPr>
            <a:xfrm>
              <a:off x="1949040" y="3493800"/>
              <a:ext cx="22320" cy="19080"/>
            </a:xfrm>
            <a:custGeom>
              <a:avLst/>
              <a:gdLst/>
              <a:ahLst/>
              <a:rect l="l" t="t" r="r" b="b"/>
              <a:pathLst>
                <a:path w="2489" h="2134">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595" name="Google Shape;1188;p45"/>
            <p:cNvSpPr/>
            <p:nvPr/>
          </p:nvSpPr>
          <p:spPr>
            <a:xfrm>
              <a:off x="1949040" y="3521880"/>
              <a:ext cx="22320" cy="19080"/>
            </a:xfrm>
            <a:custGeom>
              <a:avLst/>
              <a:gdLst/>
              <a:ahLst/>
              <a:rect l="l" t="t" r="r" b="b"/>
              <a:pathLst>
                <a:path w="2489" h="2131">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w="0">
              <a:noFill/>
            </a:ln>
          </p:spPr>
          <p:style>
            <a:lnRef idx="0"/>
            <a:fillRef idx="0"/>
            <a:effectRef idx="0"/>
            <a:fontRef idx="minor"/>
          </p:style>
        </p:sp>
        <p:sp>
          <p:nvSpPr>
            <p:cNvPr id="1596" name="Google Shape;1189;p45"/>
            <p:cNvSpPr/>
            <p:nvPr/>
          </p:nvSpPr>
          <p:spPr>
            <a:xfrm>
              <a:off x="1949040" y="3549960"/>
              <a:ext cx="22320" cy="19080"/>
            </a:xfrm>
            <a:custGeom>
              <a:avLst/>
              <a:gdLst/>
              <a:ahLst/>
              <a:rect l="l" t="t" r="r" b="b"/>
              <a:pathLst>
                <a:path w="2489" h="2138">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597" name="Google Shape;1190;p45"/>
            <p:cNvSpPr/>
            <p:nvPr/>
          </p:nvSpPr>
          <p:spPr>
            <a:xfrm>
              <a:off x="1949040" y="3577680"/>
              <a:ext cx="22320" cy="19080"/>
            </a:xfrm>
            <a:custGeom>
              <a:avLst/>
              <a:gdLst/>
              <a:ahLst/>
              <a:rect l="l" t="t" r="r" b="b"/>
              <a:pathLst>
                <a:path w="2489" h="2137">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598" name="Google Shape;1191;p45"/>
            <p:cNvSpPr/>
            <p:nvPr/>
          </p:nvSpPr>
          <p:spPr>
            <a:xfrm>
              <a:off x="1949040" y="3605760"/>
              <a:ext cx="22320" cy="19080"/>
            </a:xfrm>
            <a:custGeom>
              <a:avLst/>
              <a:gdLst/>
              <a:ahLst/>
              <a:rect l="l" t="t" r="r" b="b"/>
              <a:pathLst>
                <a:path w="2489" h="2134">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599" name="Google Shape;1192;p45"/>
            <p:cNvSpPr/>
            <p:nvPr/>
          </p:nvSpPr>
          <p:spPr>
            <a:xfrm>
              <a:off x="1837440" y="3521880"/>
              <a:ext cx="22320" cy="19080"/>
            </a:xfrm>
            <a:custGeom>
              <a:avLst/>
              <a:gdLst/>
              <a:ahLst/>
              <a:rect l="l" t="t" r="r" b="b"/>
              <a:pathLst>
                <a:path w="2489" h="2131">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w="0">
              <a:noFill/>
            </a:ln>
          </p:spPr>
          <p:style>
            <a:lnRef idx="0"/>
            <a:fillRef idx="0"/>
            <a:effectRef idx="0"/>
            <a:fontRef idx="minor"/>
          </p:style>
        </p:sp>
        <p:sp>
          <p:nvSpPr>
            <p:cNvPr id="1600" name="Google Shape;1193;p45"/>
            <p:cNvSpPr/>
            <p:nvPr/>
          </p:nvSpPr>
          <p:spPr>
            <a:xfrm>
              <a:off x="1837440" y="3549960"/>
              <a:ext cx="22320" cy="19080"/>
            </a:xfrm>
            <a:custGeom>
              <a:avLst/>
              <a:gdLst/>
              <a:ahLst/>
              <a:rect l="l" t="t" r="r" b="b"/>
              <a:pathLst>
                <a:path w="2489" h="2138">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601" name="Google Shape;1194;p45"/>
            <p:cNvSpPr/>
            <p:nvPr/>
          </p:nvSpPr>
          <p:spPr>
            <a:xfrm>
              <a:off x="1837440" y="3577680"/>
              <a:ext cx="22320" cy="19080"/>
            </a:xfrm>
            <a:custGeom>
              <a:avLst/>
              <a:gdLst/>
              <a:ahLst/>
              <a:rect l="l" t="t" r="r" b="b"/>
              <a:pathLst>
                <a:path w="2489" h="2137">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602" name="Google Shape;1195;p45"/>
            <p:cNvSpPr/>
            <p:nvPr/>
          </p:nvSpPr>
          <p:spPr>
            <a:xfrm>
              <a:off x="1865520" y="3493800"/>
              <a:ext cx="22320" cy="19080"/>
            </a:xfrm>
            <a:custGeom>
              <a:avLst/>
              <a:gdLst/>
              <a:ahLst/>
              <a:rect l="l" t="t" r="r" b="b"/>
              <a:pathLst>
                <a:path w="2488" h="2134">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603" name="Google Shape;1196;p45"/>
            <p:cNvSpPr/>
            <p:nvPr/>
          </p:nvSpPr>
          <p:spPr>
            <a:xfrm>
              <a:off x="1865520" y="3521880"/>
              <a:ext cx="22320" cy="19080"/>
            </a:xfrm>
            <a:custGeom>
              <a:avLst/>
              <a:gdLst/>
              <a:ahLst/>
              <a:rect l="l" t="t" r="r" b="b"/>
              <a:pathLst>
                <a:path w="2488" h="2131">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w="0">
              <a:noFill/>
            </a:ln>
          </p:spPr>
          <p:style>
            <a:lnRef idx="0"/>
            <a:fillRef idx="0"/>
            <a:effectRef idx="0"/>
            <a:fontRef idx="minor"/>
          </p:style>
        </p:sp>
        <p:sp>
          <p:nvSpPr>
            <p:cNvPr id="1604" name="Google Shape;1197;p45"/>
            <p:cNvSpPr/>
            <p:nvPr/>
          </p:nvSpPr>
          <p:spPr>
            <a:xfrm>
              <a:off x="1865520" y="3549960"/>
              <a:ext cx="22320" cy="19080"/>
            </a:xfrm>
            <a:custGeom>
              <a:avLst/>
              <a:gdLst/>
              <a:ahLst/>
              <a:rect l="l" t="t" r="r" b="b"/>
              <a:pathLst>
                <a:path w="2488" h="213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605" name="Google Shape;1198;p45"/>
            <p:cNvSpPr/>
            <p:nvPr/>
          </p:nvSpPr>
          <p:spPr>
            <a:xfrm>
              <a:off x="1865520" y="3577680"/>
              <a:ext cx="22320" cy="19080"/>
            </a:xfrm>
            <a:custGeom>
              <a:avLst/>
              <a:gdLst/>
              <a:ahLst/>
              <a:rect l="l" t="t" r="r" b="b"/>
              <a:pathLst>
                <a:path w="2488" h="2137">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606" name="Google Shape;1199;p45"/>
            <p:cNvSpPr/>
            <p:nvPr/>
          </p:nvSpPr>
          <p:spPr>
            <a:xfrm>
              <a:off x="1865520" y="3605760"/>
              <a:ext cx="22320" cy="19080"/>
            </a:xfrm>
            <a:custGeom>
              <a:avLst/>
              <a:gdLst/>
              <a:ahLst/>
              <a:rect l="l" t="t" r="r" b="b"/>
              <a:pathLst>
                <a:path w="2488" h="2134">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607" name="Google Shape;1200;p45"/>
            <p:cNvSpPr/>
            <p:nvPr/>
          </p:nvSpPr>
          <p:spPr>
            <a:xfrm>
              <a:off x="1893240" y="3438000"/>
              <a:ext cx="22680" cy="19080"/>
            </a:xfrm>
            <a:custGeom>
              <a:avLst/>
              <a:gdLst/>
              <a:ahLst/>
              <a:rect l="l" t="t" r="r" b="b"/>
              <a:pathLst>
                <a:path w="2497" h="2138">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1608" name="Google Shape;1201;p45"/>
            <p:cNvSpPr/>
            <p:nvPr/>
          </p:nvSpPr>
          <p:spPr>
            <a:xfrm>
              <a:off x="1893240" y="3466080"/>
              <a:ext cx="22680" cy="19080"/>
            </a:xfrm>
            <a:custGeom>
              <a:avLst/>
              <a:gdLst/>
              <a:ahLst/>
              <a:rect l="l" t="t" r="r" b="b"/>
              <a:pathLst>
                <a:path w="2497" h="2134">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w="0">
              <a:noFill/>
            </a:ln>
          </p:spPr>
          <p:style>
            <a:lnRef idx="0"/>
            <a:fillRef idx="0"/>
            <a:effectRef idx="0"/>
            <a:fontRef idx="minor"/>
          </p:style>
        </p:sp>
        <p:sp>
          <p:nvSpPr>
            <p:cNvPr id="1609" name="Google Shape;1202;p45"/>
            <p:cNvSpPr/>
            <p:nvPr/>
          </p:nvSpPr>
          <p:spPr>
            <a:xfrm>
              <a:off x="1893240" y="3493800"/>
              <a:ext cx="22680" cy="19080"/>
            </a:xfrm>
            <a:custGeom>
              <a:avLst/>
              <a:gdLst/>
              <a:ahLst/>
              <a:rect l="l" t="t" r="r" b="b"/>
              <a:pathLst>
                <a:path w="2497" h="2134">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1610" name="Google Shape;1203;p45"/>
            <p:cNvSpPr/>
            <p:nvPr/>
          </p:nvSpPr>
          <p:spPr>
            <a:xfrm>
              <a:off x="1893240" y="3521880"/>
              <a:ext cx="22680" cy="19080"/>
            </a:xfrm>
            <a:custGeom>
              <a:avLst/>
              <a:gdLst/>
              <a:ahLst/>
              <a:rect l="l" t="t" r="r" b="b"/>
              <a:pathLst>
                <a:path w="2497" h="2131">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w="0">
              <a:noFill/>
            </a:ln>
          </p:spPr>
          <p:style>
            <a:lnRef idx="0"/>
            <a:fillRef idx="0"/>
            <a:effectRef idx="0"/>
            <a:fontRef idx="minor"/>
          </p:style>
        </p:sp>
        <p:sp>
          <p:nvSpPr>
            <p:cNvPr id="1611" name="Google Shape;1204;p45"/>
            <p:cNvSpPr/>
            <p:nvPr/>
          </p:nvSpPr>
          <p:spPr>
            <a:xfrm>
              <a:off x="1893240" y="3549960"/>
              <a:ext cx="22680" cy="19080"/>
            </a:xfrm>
            <a:custGeom>
              <a:avLst/>
              <a:gdLst/>
              <a:ahLst/>
              <a:rect l="l" t="t" r="r" b="b"/>
              <a:pathLst>
                <a:path w="2497" h="2138">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1612" name="Google Shape;1205;p45"/>
            <p:cNvSpPr/>
            <p:nvPr/>
          </p:nvSpPr>
          <p:spPr>
            <a:xfrm>
              <a:off x="1893240" y="3577680"/>
              <a:ext cx="22680" cy="19080"/>
            </a:xfrm>
            <a:custGeom>
              <a:avLst/>
              <a:gdLst/>
              <a:ahLst/>
              <a:rect l="l" t="t" r="r" b="b"/>
              <a:pathLst>
                <a:path w="2497" h="213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w="0">
              <a:noFill/>
            </a:ln>
          </p:spPr>
          <p:style>
            <a:lnRef idx="0"/>
            <a:fillRef idx="0"/>
            <a:effectRef idx="0"/>
            <a:fontRef idx="minor"/>
          </p:style>
        </p:sp>
        <p:sp>
          <p:nvSpPr>
            <p:cNvPr id="1613" name="Google Shape;1206;p45"/>
            <p:cNvSpPr/>
            <p:nvPr/>
          </p:nvSpPr>
          <p:spPr>
            <a:xfrm>
              <a:off x="1893240" y="3605760"/>
              <a:ext cx="22680" cy="19080"/>
            </a:xfrm>
            <a:custGeom>
              <a:avLst/>
              <a:gdLst/>
              <a:ahLst/>
              <a:rect l="l" t="t" r="r" b="b"/>
              <a:pathLst>
                <a:path w="2497" h="2134">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1614" name="Google Shape;1207;p45"/>
            <p:cNvSpPr/>
            <p:nvPr/>
          </p:nvSpPr>
          <p:spPr>
            <a:xfrm>
              <a:off x="1921320" y="3438000"/>
              <a:ext cx="22680" cy="19080"/>
            </a:xfrm>
            <a:custGeom>
              <a:avLst/>
              <a:gdLst/>
              <a:ahLst/>
              <a:rect l="l" t="t" r="r" b="b"/>
              <a:pathLst>
                <a:path w="2497" h="2138">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1615" name="Google Shape;1208;p45"/>
            <p:cNvSpPr/>
            <p:nvPr/>
          </p:nvSpPr>
          <p:spPr>
            <a:xfrm>
              <a:off x="1921320" y="3466080"/>
              <a:ext cx="22680" cy="19080"/>
            </a:xfrm>
            <a:custGeom>
              <a:avLst/>
              <a:gdLst/>
              <a:ahLst/>
              <a:rect l="l" t="t" r="r" b="b"/>
              <a:pathLst>
                <a:path w="2497" h="2134">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1616" name="Google Shape;1209;p45"/>
            <p:cNvSpPr/>
            <p:nvPr/>
          </p:nvSpPr>
          <p:spPr>
            <a:xfrm>
              <a:off x="1921320" y="3493800"/>
              <a:ext cx="22680" cy="19080"/>
            </a:xfrm>
            <a:custGeom>
              <a:avLst/>
              <a:gdLst/>
              <a:ahLst/>
              <a:rect l="l" t="t" r="r" b="b"/>
              <a:pathLst>
                <a:path w="2497" h="2134">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1617" name="Google Shape;1210;p45"/>
            <p:cNvSpPr/>
            <p:nvPr/>
          </p:nvSpPr>
          <p:spPr>
            <a:xfrm>
              <a:off x="1921320" y="3521880"/>
              <a:ext cx="22680" cy="19080"/>
            </a:xfrm>
            <a:custGeom>
              <a:avLst/>
              <a:gdLst/>
              <a:ahLst/>
              <a:rect l="l" t="t" r="r" b="b"/>
              <a:pathLst>
                <a:path w="2497" h="2131">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w="0">
              <a:noFill/>
            </a:ln>
          </p:spPr>
          <p:style>
            <a:lnRef idx="0"/>
            <a:fillRef idx="0"/>
            <a:effectRef idx="0"/>
            <a:fontRef idx="minor"/>
          </p:style>
        </p:sp>
        <p:sp>
          <p:nvSpPr>
            <p:cNvPr id="1618" name="Google Shape;1211;p45"/>
            <p:cNvSpPr/>
            <p:nvPr/>
          </p:nvSpPr>
          <p:spPr>
            <a:xfrm>
              <a:off x="1921320" y="3549960"/>
              <a:ext cx="22680" cy="19080"/>
            </a:xfrm>
            <a:custGeom>
              <a:avLst/>
              <a:gdLst/>
              <a:ahLst/>
              <a:rect l="l" t="t" r="r" b="b"/>
              <a:pathLst>
                <a:path w="2497" h="2138">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1619" name="Google Shape;1212;p45"/>
            <p:cNvSpPr/>
            <p:nvPr/>
          </p:nvSpPr>
          <p:spPr>
            <a:xfrm>
              <a:off x="1921320" y="3577680"/>
              <a:ext cx="22680" cy="19080"/>
            </a:xfrm>
            <a:custGeom>
              <a:avLst/>
              <a:gdLst/>
              <a:ahLst/>
              <a:rect l="l" t="t" r="r" b="b"/>
              <a:pathLst>
                <a:path w="2497" h="213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1620" name="Google Shape;1213;p45"/>
            <p:cNvSpPr/>
            <p:nvPr/>
          </p:nvSpPr>
          <p:spPr>
            <a:xfrm>
              <a:off x="1921320" y="3605760"/>
              <a:ext cx="22680" cy="19080"/>
            </a:xfrm>
            <a:custGeom>
              <a:avLst/>
              <a:gdLst/>
              <a:ahLst/>
              <a:rect l="l" t="t" r="r" b="b"/>
              <a:pathLst>
                <a:path w="2497" h="2134">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1621" name="Google Shape;1214;p45"/>
            <p:cNvSpPr/>
            <p:nvPr/>
          </p:nvSpPr>
          <p:spPr>
            <a:xfrm>
              <a:off x="1921320" y="3633840"/>
              <a:ext cx="22680" cy="19080"/>
            </a:xfrm>
            <a:custGeom>
              <a:avLst/>
              <a:gdLst/>
              <a:ahLst/>
              <a:rect l="l" t="t" r="r" b="b"/>
              <a:pathLst>
                <a:path w="2497" h="2131">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w="0">
              <a:noFill/>
            </a:ln>
          </p:spPr>
          <p:style>
            <a:lnRef idx="0"/>
            <a:fillRef idx="0"/>
            <a:effectRef idx="0"/>
            <a:fontRef idx="minor"/>
          </p:style>
        </p:sp>
        <p:sp>
          <p:nvSpPr>
            <p:cNvPr id="1622" name="Google Shape;1215;p45"/>
            <p:cNvSpPr/>
            <p:nvPr/>
          </p:nvSpPr>
          <p:spPr>
            <a:xfrm>
              <a:off x="1949040" y="3633840"/>
              <a:ext cx="22320" cy="19080"/>
            </a:xfrm>
            <a:custGeom>
              <a:avLst/>
              <a:gdLst/>
              <a:ahLst/>
              <a:rect l="l" t="t" r="r" b="b"/>
              <a:pathLst>
                <a:path w="2489" h="2131">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w="0">
              <a:noFill/>
            </a:ln>
          </p:spPr>
          <p:style>
            <a:lnRef idx="0"/>
            <a:fillRef idx="0"/>
            <a:effectRef idx="0"/>
            <a:fontRef idx="minor"/>
          </p:style>
        </p:sp>
        <p:sp>
          <p:nvSpPr>
            <p:cNvPr id="1623" name="Google Shape;1216;p45"/>
            <p:cNvSpPr/>
            <p:nvPr/>
          </p:nvSpPr>
          <p:spPr>
            <a:xfrm>
              <a:off x="1977120" y="3438000"/>
              <a:ext cx="22320" cy="19080"/>
            </a:xfrm>
            <a:custGeom>
              <a:avLst/>
              <a:gdLst/>
              <a:ahLst/>
              <a:rect l="l" t="t" r="r" b="b"/>
              <a:pathLst>
                <a:path w="2488" h="213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624" name="Google Shape;1217;p45"/>
            <p:cNvSpPr/>
            <p:nvPr/>
          </p:nvSpPr>
          <p:spPr>
            <a:xfrm>
              <a:off x="1977120" y="3466080"/>
              <a:ext cx="22320" cy="19080"/>
            </a:xfrm>
            <a:custGeom>
              <a:avLst/>
              <a:gdLst/>
              <a:ahLst/>
              <a:rect l="l" t="t" r="r" b="b"/>
              <a:pathLst>
                <a:path w="2488" h="2134">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625" name="Google Shape;1218;p45"/>
            <p:cNvSpPr/>
            <p:nvPr/>
          </p:nvSpPr>
          <p:spPr>
            <a:xfrm>
              <a:off x="1977120" y="3493800"/>
              <a:ext cx="22320" cy="19080"/>
            </a:xfrm>
            <a:custGeom>
              <a:avLst/>
              <a:gdLst/>
              <a:ahLst/>
              <a:rect l="l" t="t" r="r" b="b"/>
              <a:pathLst>
                <a:path w="2488" h="2134">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626" name="Google Shape;1219;p45"/>
            <p:cNvSpPr/>
            <p:nvPr/>
          </p:nvSpPr>
          <p:spPr>
            <a:xfrm>
              <a:off x="1977120" y="3549960"/>
              <a:ext cx="22320" cy="19080"/>
            </a:xfrm>
            <a:custGeom>
              <a:avLst/>
              <a:gdLst/>
              <a:ahLst/>
              <a:rect l="l" t="t" r="r" b="b"/>
              <a:pathLst>
                <a:path w="2488" h="213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627" name="Google Shape;1220;p45"/>
            <p:cNvSpPr/>
            <p:nvPr/>
          </p:nvSpPr>
          <p:spPr>
            <a:xfrm>
              <a:off x="1977120" y="3577680"/>
              <a:ext cx="22320" cy="19080"/>
            </a:xfrm>
            <a:custGeom>
              <a:avLst/>
              <a:gdLst/>
              <a:ahLst/>
              <a:rect l="l" t="t" r="r" b="b"/>
              <a:pathLst>
                <a:path w="2488" h="2137">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628" name="Google Shape;1221;p45"/>
            <p:cNvSpPr/>
            <p:nvPr/>
          </p:nvSpPr>
          <p:spPr>
            <a:xfrm>
              <a:off x="1977120" y="3605760"/>
              <a:ext cx="22320" cy="19080"/>
            </a:xfrm>
            <a:custGeom>
              <a:avLst/>
              <a:gdLst/>
              <a:ahLst/>
              <a:rect l="l" t="t" r="r" b="b"/>
              <a:pathLst>
                <a:path w="2488" h="2134">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629" name="Google Shape;1222;p45"/>
            <p:cNvSpPr/>
            <p:nvPr/>
          </p:nvSpPr>
          <p:spPr>
            <a:xfrm>
              <a:off x="1977120" y="3633840"/>
              <a:ext cx="22320" cy="19080"/>
            </a:xfrm>
            <a:custGeom>
              <a:avLst/>
              <a:gdLst/>
              <a:ahLst/>
              <a:rect l="l" t="t" r="r" b="b"/>
              <a:pathLst>
                <a:path w="2488" h="2131">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w="0">
              <a:noFill/>
            </a:ln>
          </p:spPr>
          <p:style>
            <a:lnRef idx="0"/>
            <a:fillRef idx="0"/>
            <a:effectRef idx="0"/>
            <a:fontRef idx="minor"/>
          </p:style>
        </p:sp>
        <p:sp>
          <p:nvSpPr>
            <p:cNvPr id="1630" name="Google Shape;1223;p45"/>
            <p:cNvSpPr/>
            <p:nvPr/>
          </p:nvSpPr>
          <p:spPr>
            <a:xfrm>
              <a:off x="2005200" y="3438000"/>
              <a:ext cx="22320" cy="19080"/>
            </a:xfrm>
            <a:custGeom>
              <a:avLst/>
              <a:gdLst/>
              <a:ahLst/>
              <a:rect l="l" t="t" r="r" b="b"/>
              <a:pathLst>
                <a:path w="2489" h="2138">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w="0">
              <a:noFill/>
            </a:ln>
          </p:spPr>
          <p:style>
            <a:lnRef idx="0"/>
            <a:fillRef idx="0"/>
            <a:effectRef idx="0"/>
            <a:fontRef idx="minor"/>
          </p:style>
        </p:sp>
        <p:sp>
          <p:nvSpPr>
            <p:cNvPr id="1631" name="Google Shape;1224;p45"/>
            <p:cNvSpPr/>
            <p:nvPr/>
          </p:nvSpPr>
          <p:spPr>
            <a:xfrm>
              <a:off x="2005200" y="3466080"/>
              <a:ext cx="22320" cy="19080"/>
            </a:xfrm>
            <a:custGeom>
              <a:avLst/>
              <a:gdLst/>
              <a:ahLst/>
              <a:rect l="l" t="t" r="r" b="b"/>
              <a:pathLst>
                <a:path w="2489" h="2134">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w="0">
              <a:noFill/>
            </a:ln>
          </p:spPr>
          <p:style>
            <a:lnRef idx="0"/>
            <a:fillRef idx="0"/>
            <a:effectRef idx="0"/>
            <a:fontRef idx="minor"/>
          </p:style>
        </p:sp>
        <p:sp>
          <p:nvSpPr>
            <p:cNvPr id="1632" name="Google Shape;1225;p45"/>
            <p:cNvSpPr/>
            <p:nvPr/>
          </p:nvSpPr>
          <p:spPr>
            <a:xfrm>
              <a:off x="2005200" y="3493800"/>
              <a:ext cx="22320" cy="19080"/>
            </a:xfrm>
            <a:custGeom>
              <a:avLst/>
              <a:gdLst/>
              <a:ahLst/>
              <a:rect l="l" t="t" r="r" b="b"/>
              <a:pathLst>
                <a:path w="2489" h="2134">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1633" name="Google Shape;1226;p45"/>
            <p:cNvSpPr/>
            <p:nvPr/>
          </p:nvSpPr>
          <p:spPr>
            <a:xfrm>
              <a:off x="2005200" y="3549960"/>
              <a:ext cx="22320" cy="19080"/>
            </a:xfrm>
            <a:custGeom>
              <a:avLst/>
              <a:gdLst/>
              <a:ahLst/>
              <a:rect l="l" t="t" r="r" b="b"/>
              <a:pathLst>
                <a:path w="2489" h="2138">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w="0">
              <a:noFill/>
            </a:ln>
          </p:spPr>
          <p:style>
            <a:lnRef idx="0"/>
            <a:fillRef idx="0"/>
            <a:effectRef idx="0"/>
            <a:fontRef idx="minor"/>
          </p:style>
        </p:sp>
        <p:sp>
          <p:nvSpPr>
            <p:cNvPr id="1634" name="Google Shape;1227;p45"/>
            <p:cNvSpPr/>
            <p:nvPr/>
          </p:nvSpPr>
          <p:spPr>
            <a:xfrm>
              <a:off x="2005200" y="3577680"/>
              <a:ext cx="22320" cy="19080"/>
            </a:xfrm>
            <a:custGeom>
              <a:avLst/>
              <a:gdLst/>
              <a:ahLst/>
              <a:rect l="l" t="t" r="r" b="b"/>
              <a:pathLst>
                <a:path w="2489" h="2134">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w="0">
              <a:noFill/>
            </a:ln>
          </p:spPr>
          <p:style>
            <a:lnRef idx="0"/>
            <a:fillRef idx="0"/>
            <a:effectRef idx="0"/>
            <a:fontRef idx="minor"/>
          </p:style>
        </p:sp>
        <p:sp>
          <p:nvSpPr>
            <p:cNvPr id="1635" name="Google Shape;1228;p45"/>
            <p:cNvSpPr/>
            <p:nvPr/>
          </p:nvSpPr>
          <p:spPr>
            <a:xfrm>
              <a:off x="2005200" y="3605760"/>
              <a:ext cx="22320" cy="19080"/>
            </a:xfrm>
            <a:custGeom>
              <a:avLst/>
              <a:gdLst/>
              <a:ahLst/>
              <a:rect l="l" t="t" r="r" b="b"/>
              <a:pathLst>
                <a:path w="2489" h="2134">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1636" name="Google Shape;1229;p45"/>
            <p:cNvSpPr/>
            <p:nvPr/>
          </p:nvSpPr>
          <p:spPr>
            <a:xfrm>
              <a:off x="2005200" y="3633840"/>
              <a:ext cx="22320" cy="19080"/>
            </a:xfrm>
            <a:custGeom>
              <a:avLst/>
              <a:gdLst/>
              <a:ahLst/>
              <a:rect l="l" t="t" r="r" b="b"/>
              <a:pathLst>
                <a:path w="2489" h="2132">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1637" name="Google Shape;1230;p45"/>
            <p:cNvSpPr/>
            <p:nvPr/>
          </p:nvSpPr>
          <p:spPr>
            <a:xfrm>
              <a:off x="2005200" y="3661560"/>
              <a:ext cx="22320" cy="19080"/>
            </a:xfrm>
            <a:custGeom>
              <a:avLst/>
              <a:gdLst/>
              <a:ahLst/>
              <a:rect l="l" t="t" r="r" b="b"/>
              <a:pathLst>
                <a:path w="2489" h="2138">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w="0">
              <a:noFill/>
            </a:ln>
          </p:spPr>
          <p:style>
            <a:lnRef idx="0"/>
            <a:fillRef idx="0"/>
            <a:effectRef idx="0"/>
            <a:fontRef idx="minor"/>
          </p:style>
        </p:sp>
        <p:sp>
          <p:nvSpPr>
            <p:cNvPr id="1638" name="Google Shape;1231;p45"/>
            <p:cNvSpPr/>
            <p:nvPr/>
          </p:nvSpPr>
          <p:spPr>
            <a:xfrm>
              <a:off x="2033280" y="3466080"/>
              <a:ext cx="22320" cy="1908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1639" name="Google Shape;1232;p45"/>
            <p:cNvSpPr/>
            <p:nvPr/>
          </p:nvSpPr>
          <p:spPr>
            <a:xfrm>
              <a:off x="2033280" y="3493800"/>
              <a:ext cx="22320" cy="19080"/>
            </a:xfrm>
            <a:custGeom>
              <a:avLst/>
              <a:gdLst/>
              <a:ahLst/>
              <a:rect l="l" t="t" r="r" b="b"/>
              <a:pathLst>
                <a:path w="2489" h="2134">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640" name="Google Shape;1233;p45"/>
            <p:cNvSpPr/>
            <p:nvPr/>
          </p:nvSpPr>
          <p:spPr>
            <a:xfrm>
              <a:off x="2033280" y="3549960"/>
              <a:ext cx="22320" cy="19080"/>
            </a:xfrm>
            <a:custGeom>
              <a:avLst/>
              <a:gdLst/>
              <a:ahLst/>
              <a:rect l="l" t="t" r="r" b="b"/>
              <a:pathLst>
                <a:path w="2489" h="2138">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641" name="Google Shape;1234;p45"/>
            <p:cNvSpPr/>
            <p:nvPr/>
          </p:nvSpPr>
          <p:spPr>
            <a:xfrm>
              <a:off x="2033280" y="3577680"/>
              <a:ext cx="22320" cy="19080"/>
            </a:xfrm>
            <a:custGeom>
              <a:avLst/>
              <a:gdLst/>
              <a:ahLst/>
              <a:rect l="l" t="t" r="r" b="b"/>
              <a:pathLst>
                <a:path w="2489" h="2137">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1642" name="Google Shape;1235;p45"/>
            <p:cNvSpPr/>
            <p:nvPr/>
          </p:nvSpPr>
          <p:spPr>
            <a:xfrm>
              <a:off x="2033280" y="3605760"/>
              <a:ext cx="22320" cy="19080"/>
            </a:xfrm>
            <a:custGeom>
              <a:avLst/>
              <a:gdLst/>
              <a:ahLst/>
              <a:rect l="l" t="t" r="r" b="b"/>
              <a:pathLst>
                <a:path w="2489" h="2134">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643" name="Google Shape;1236;p45"/>
            <p:cNvSpPr/>
            <p:nvPr/>
          </p:nvSpPr>
          <p:spPr>
            <a:xfrm>
              <a:off x="2033280" y="3633840"/>
              <a:ext cx="22320" cy="19080"/>
            </a:xfrm>
            <a:custGeom>
              <a:avLst/>
              <a:gdLst/>
              <a:ahLst/>
              <a:rect l="l" t="t" r="r" b="b"/>
              <a:pathLst>
                <a:path w="2489" h="2131">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w="0">
              <a:noFill/>
            </a:ln>
          </p:spPr>
          <p:style>
            <a:lnRef idx="0"/>
            <a:fillRef idx="0"/>
            <a:effectRef idx="0"/>
            <a:fontRef idx="minor"/>
          </p:style>
        </p:sp>
        <p:sp>
          <p:nvSpPr>
            <p:cNvPr id="1644" name="Google Shape;1237;p45"/>
            <p:cNvSpPr/>
            <p:nvPr/>
          </p:nvSpPr>
          <p:spPr>
            <a:xfrm>
              <a:off x="2033280" y="3661560"/>
              <a:ext cx="22320" cy="19080"/>
            </a:xfrm>
            <a:custGeom>
              <a:avLst/>
              <a:gdLst/>
              <a:ahLst/>
              <a:rect l="l" t="t" r="r" b="b"/>
              <a:pathLst>
                <a:path w="2489" h="2138">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w="0">
              <a:noFill/>
            </a:ln>
          </p:spPr>
          <p:style>
            <a:lnRef idx="0"/>
            <a:fillRef idx="0"/>
            <a:effectRef idx="0"/>
            <a:fontRef idx="minor"/>
          </p:style>
        </p:sp>
        <p:sp>
          <p:nvSpPr>
            <p:cNvPr id="1645" name="Google Shape;1238;p45"/>
            <p:cNvSpPr/>
            <p:nvPr/>
          </p:nvSpPr>
          <p:spPr>
            <a:xfrm>
              <a:off x="2033280" y="3689640"/>
              <a:ext cx="22320" cy="19080"/>
            </a:xfrm>
            <a:custGeom>
              <a:avLst/>
              <a:gdLst/>
              <a:ahLst/>
              <a:rect l="l" t="t" r="r" b="b"/>
              <a:pathLst>
                <a:path w="2489" h="2137">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w="0">
              <a:noFill/>
            </a:ln>
          </p:spPr>
          <p:style>
            <a:lnRef idx="0"/>
            <a:fillRef idx="0"/>
            <a:effectRef idx="0"/>
            <a:fontRef idx="minor"/>
          </p:style>
        </p:sp>
        <p:sp>
          <p:nvSpPr>
            <p:cNvPr id="1646" name="Google Shape;1239;p45"/>
            <p:cNvSpPr/>
            <p:nvPr/>
          </p:nvSpPr>
          <p:spPr>
            <a:xfrm>
              <a:off x="2033280" y="3717720"/>
              <a:ext cx="22320" cy="19080"/>
            </a:xfrm>
            <a:custGeom>
              <a:avLst/>
              <a:gdLst/>
              <a:ahLst/>
              <a:rect l="l" t="t" r="r" b="b"/>
              <a:pathLst>
                <a:path w="2489" h="2134">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647" name="Google Shape;1240;p45"/>
            <p:cNvSpPr/>
            <p:nvPr/>
          </p:nvSpPr>
          <p:spPr>
            <a:xfrm>
              <a:off x="2033280" y="3857400"/>
              <a:ext cx="22680" cy="19080"/>
            </a:xfrm>
            <a:custGeom>
              <a:avLst/>
              <a:gdLst/>
              <a:ahLst/>
              <a:rect l="l" t="t" r="r" b="b"/>
              <a:pathLst>
                <a:path w="2497" h="213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1648" name="Google Shape;1241;p45"/>
            <p:cNvSpPr/>
            <p:nvPr/>
          </p:nvSpPr>
          <p:spPr>
            <a:xfrm>
              <a:off x="2061000" y="3493800"/>
              <a:ext cx="22320" cy="19080"/>
            </a:xfrm>
            <a:custGeom>
              <a:avLst/>
              <a:gdLst/>
              <a:ahLst/>
              <a:rect l="l" t="t" r="r" b="b"/>
              <a:pathLst>
                <a:path w="2489" h="2134">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1649" name="Google Shape;1242;p45"/>
            <p:cNvSpPr/>
            <p:nvPr/>
          </p:nvSpPr>
          <p:spPr>
            <a:xfrm>
              <a:off x="2061000" y="3913200"/>
              <a:ext cx="22320" cy="19080"/>
            </a:xfrm>
            <a:custGeom>
              <a:avLst/>
              <a:gdLst/>
              <a:ahLst/>
              <a:rect l="l" t="t" r="r" b="b"/>
              <a:pathLst>
                <a:path w="2489" h="2137">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1650" name="Google Shape;1243;p45"/>
            <p:cNvSpPr/>
            <p:nvPr/>
          </p:nvSpPr>
          <p:spPr>
            <a:xfrm>
              <a:off x="2061000" y="3885480"/>
              <a:ext cx="22320" cy="19080"/>
            </a:xfrm>
            <a:custGeom>
              <a:avLst/>
              <a:gdLst/>
              <a:ahLst/>
              <a:rect l="l" t="t" r="r" b="b"/>
              <a:pathLst>
                <a:path w="2487" h="213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w="0">
              <a:noFill/>
            </a:ln>
          </p:spPr>
          <p:style>
            <a:lnRef idx="0"/>
            <a:fillRef idx="0"/>
            <a:effectRef idx="0"/>
            <a:fontRef idx="minor"/>
          </p:style>
        </p:sp>
        <p:sp>
          <p:nvSpPr>
            <p:cNvPr id="1651" name="Google Shape;1244;p45"/>
            <p:cNvSpPr/>
            <p:nvPr/>
          </p:nvSpPr>
          <p:spPr>
            <a:xfrm>
              <a:off x="2061000" y="3857400"/>
              <a:ext cx="22680" cy="19080"/>
            </a:xfrm>
            <a:custGeom>
              <a:avLst/>
              <a:gdLst/>
              <a:ahLst/>
              <a:rect l="l" t="t" r="r" b="b"/>
              <a:pathLst>
                <a:path w="2497" h="213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w="0">
              <a:noFill/>
            </a:ln>
          </p:spPr>
          <p:style>
            <a:lnRef idx="0"/>
            <a:fillRef idx="0"/>
            <a:effectRef idx="0"/>
            <a:fontRef idx="minor"/>
          </p:style>
        </p:sp>
        <p:sp>
          <p:nvSpPr>
            <p:cNvPr id="1652" name="Google Shape;1245;p45"/>
            <p:cNvSpPr/>
            <p:nvPr/>
          </p:nvSpPr>
          <p:spPr>
            <a:xfrm>
              <a:off x="2061000" y="3829320"/>
              <a:ext cx="22320" cy="19080"/>
            </a:xfrm>
            <a:custGeom>
              <a:avLst/>
              <a:gdLst/>
              <a:ahLst/>
              <a:rect l="l" t="t" r="r" b="b"/>
              <a:pathLst>
                <a:path w="2489" h="2138">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1653" name="Google Shape;1246;p45"/>
            <p:cNvSpPr/>
            <p:nvPr/>
          </p:nvSpPr>
          <p:spPr>
            <a:xfrm>
              <a:off x="2061000" y="3801240"/>
              <a:ext cx="22320" cy="19080"/>
            </a:xfrm>
            <a:custGeom>
              <a:avLst/>
              <a:gdLst/>
              <a:ahLst/>
              <a:rect l="l" t="t" r="r" b="b"/>
              <a:pathLst>
                <a:path w="2489" h="2137">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w="0">
              <a:noFill/>
            </a:ln>
          </p:spPr>
          <p:style>
            <a:lnRef idx="0"/>
            <a:fillRef idx="0"/>
            <a:effectRef idx="0"/>
            <a:fontRef idx="minor"/>
          </p:style>
        </p:sp>
        <p:sp>
          <p:nvSpPr>
            <p:cNvPr id="1654" name="Google Shape;1247;p45"/>
            <p:cNvSpPr/>
            <p:nvPr/>
          </p:nvSpPr>
          <p:spPr>
            <a:xfrm>
              <a:off x="2061000" y="3773520"/>
              <a:ext cx="22320" cy="19080"/>
            </a:xfrm>
            <a:custGeom>
              <a:avLst/>
              <a:gdLst/>
              <a:ahLst/>
              <a:rect l="l" t="t" r="r" b="b"/>
              <a:pathLst>
                <a:path w="2487" h="213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w="0">
              <a:noFill/>
            </a:ln>
          </p:spPr>
          <p:style>
            <a:lnRef idx="0"/>
            <a:fillRef idx="0"/>
            <a:effectRef idx="0"/>
            <a:fontRef idx="minor"/>
          </p:style>
        </p:sp>
        <p:sp>
          <p:nvSpPr>
            <p:cNvPr id="1655" name="Google Shape;1248;p45"/>
            <p:cNvSpPr/>
            <p:nvPr/>
          </p:nvSpPr>
          <p:spPr>
            <a:xfrm>
              <a:off x="2061000" y="3745440"/>
              <a:ext cx="22320" cy="19080"/>
            </a:xfrm>
            <a:custGeom>
              <a:avLst/>
              <a:gdLst/>
              <a:ahLst/>
              <a:rect l="l" t="t" r="r" b="b"/>
              <a:pathLst>
                <a:path w="2489" h="2134">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1656" name="Google Shape;1249;p45"/>
            <p:cNvSpPr/>
            <p:nvPr/>
          </p:nvSpPr>
          <p:spPr>
            <a:xfrm>
              <a:off x="2061000" y="3717720"/>
              <a:ext cx="22320" cy="19080"/>
            </a:xfrm>
            <a:custGeom>
              <a:avLst/>
              <a:gdLst/>
              <a:ahLst/>
              <a:rect l="l" t="t" r="r" b="b"/>
              <a:pathLst>
                <a:path w="2489" h="2134">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1657" name="Google Shape;1250;p45"/>
            <p:cNvSpPr/>
            <p:nvPr/>
          </p:nvSpPr>
          <p:spPr>
            <a:xfrm>
              <a:off x="2061000" y="3689640"/>
              <a:ext cx="22680" cy="19080"/>
            </a:xfrm>
            <a:custGeom>
              <a:avLst/>
              <a:gdLst/>
              <a:ahLst/>
              <a:rect l="l" t="t" r="r" b="b"/>
              <a:pathLst>
                <a:path w="2494" h="2137">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w="0">
              <a:noFill/>
            </a:ln>
          </p:spPr>
          <p:style>
            <a:lnRef idx="0"/>
            <a:fillRef idx="0"/>
            <a:effectRef idx="0"/>
            <a:fontRef idx="minor"/>
          </p:style>
        </p:sp>
        <p:sp>
          <p:nvSpPr>
            <p:cNvPr id="1658" name="Google Shape;1251;p45"/>
            <p:cNvSpPr/>
            <p:nvPr/>
          </p:nvSpPr>
          <p:spPr>
            <a:xfrm>
              <a:off x="2061000" y="3661560"/>
              <a:ext cx="22320" cy="19080"/>
            </a:xfrm>
            <a:custGeom>
              <a:avLst/>
              <a:gdLst/>
              <a:ahLst/>
              <a:rect l="l" t="t" r="r" b="b"/>
              <a:pathLst>
                <a:path w="2489" h="2138">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w="0">
              <a:noFill/>
            </a:ln>
          </p:spPr>
          <p:style>
            <a:lnRef idx="0"/>
            <a:fillRef idx="0"/>
            <a:effectRef idx="0"/>
            <a:fontRef idx="minor"/>
          </p:style>
        </p:sp>
        <p:sp>
          <p:nvSpPr>
            <p:cNvPr id="1659" name="Google Shape;1252;p45"/>
            <p:cNvSpPr/>
            <p:nvPr/>
          </p:nvSpPr>
          <p:spPr>
            <a:xfrm>
              <a:off x="2061000" y="3633840"/>
              <a:ext cx="22320" cy="19080"/>
            </a:xfrm>
            <a:custGeom>
              <a:avLst/>
              <a:gdLst/>
              <a:ahLst/>
              <a:rect l="l" t="t" r="r" b="b"/>
              <a:pathLst>
                <a:path w="2489" h="2131">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w="0">
              <a:noFill/>
            </a:ln>
          </p:spPr>
          <p:style>
            <a:lnRef idx="0"/>
            <a:fillRef idx="0"/>
            <a:effectRef idx="0"/>
            <a:fontRef idx="minor"/>
          </p:style>
        </p:sp>
        <p:sp>
          <p:nvSpPr>
            <p:cNvPr id="1660" name="Google Shape;1253;p45"/>
            <p:cNvSpPr/>
            <p:nvPr/>
          </p:nvSpPr>
          <p:spPr>
            <a:xfrm>
              <a:off x="2061000" y="3605760"/>
              <a:ext cx="22320" cy="19080"/>
            </a:xfrm>
            <a:custGeom>
              <a:avLst/>
              <a:gdLst/>
              <a:ahLst/>
              <a:rect l="l" t="t" r="r" b="b"/>
              <a:pathLst>
                <a:path w="2489" h="2134">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1661" name="Google Shape;1254;p45"/>
            <p:cNvSpPr/>
            <p:nvPr/>
          </p:nvSpPr>
          <p:spPr>
            <a:xfrm>
              <a:off x="2061000" y="3577680"/>
              <a:ext cx="22320" cy="19080"/>
            </a:xfrm>
            <a:custGeom>
              <a:avLst/>
              <a:gdLst/>
              <a:ahLst/>
              <a:rect l="l" t="t" r="r" b="b"/>
              <a:pathLst>
                <a:path w="2489" h="2137">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1662" name="Google Shape;1255;p45"/>
            <p:cNvSpPr/>
            <p:nvPr/>
          </p:nvSpPr>
          <p:spPr>
            <a:xfrm>
              <a:off x="2061000" y="3549960"/>
              <a:ext cx="22320" cy="19080"/>
            </a:xfrm>
            <a:custGeom>
              <a:avLst/>
              <a:gdLst/>
              <a:ahLst/>
              <a:rect l="l" t="t" r="r" b="b"/>
              <a:pathLst>
                <a:path w="2489" h="2138">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1663" name="Google Shape;1256;p45"/>
            <p:cNvSpPr/>
            <p:nvPr/>
          </p:nvSpPr>
          <p:spPr>
            <a:xfrm>
              <a:off x="2061000" y="3521880"/>
              <a:ext cx="22320" cy="19080"/>
            </a:xfrm>
            <a:custGeom>
              <a:avLst/>
              <a:gdLst/>
              <a:ahLst/>
              <a:rect l="l" t="t" r="r" b="b"/>
              <a:pathLst>
                <a:path w="2489" h="2131">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w="0">
              <a:noFill/>
            </a:ln>
          </p:spPr>
          <p:style>
            <a:lnRef idx="0"/>
            <a:fillRef idx="0"/>
            <a:effectRef idx="0"/>
            <a:fontRef idx="minor"/>
          </p:style>
        </p:sp>
        <p:sp>
          <p:nvSpPr>
            <p:cNvPr id="1664" name="Google Shape;1257;p45"/>
            <p:cNvSpPr/>
            <p:nvPr/>
          </p:nvSpPr>
          <p:spPr>
            <a:xfrm>
              <a:off x="2033280" y="3521880"/>
              <a:ext cx="22320" cy="19080"/>
            </a:xfrm>
            <a:custGeom>
              <a:avLst/>
              <a:gdLst/>
              <a:ahLst/>
              <a:rect l="l" t="t" r="r" b="b"/>
              <a:pathLst>
                <a:path w="2489" h="2131">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w="0">
              <a:noFill/>
            </a:ln>
          </p:spPr>
          <p:style>
            <a:lnRef idx="0"/>
            <a:fillRef idx="0"/>
            <a:effectRef idx="0"/>
            <a:fontRef idx="minor"/>
          </p:style>
        </p:sp>
        <p:sp>
          <p:nvSpPr>
            <p:cNvPr id="1665" name="Google Shape;1258;p45"/>
            <p:cNvSpPr/>
            <p:nvPr/>
          </p:nvSpPr>
          <p:spPr>
            <a:xfrm>
              <a:off x="2005200" y="3521880"/>
              <a:ext cx="22320" cy="19080"/>
            </a:xfrm>
            <a:custGeom>
              <a:avLst/>
              <a:gdLst/>
              <a:ahLst/>
              <a:rect l="l" t="t" r="r" b="b"/>
              <a:pathLst>
                <a:path w="2489" h="212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w="0">
              <a:noFill/>
            </a:ln>
          </p:spPr>
          <p:style>
            <a:lnRef idx="0"/>
            <a:fillRef idx="0"/>
            <a:effectRef idx="0"/>
            <a:fontRef idx="minor"/>
          </p:style>
        </p:sp>
        <p:sp>
          <p:nvSpPr>
            <p:cNvPr id="1666" name="Google Shape;1259;p45"/>
            <p:cNvSpPr/>
            <p:nvPr/>
          </p:nvSpPr>
          <p:spPr>
            <a:xfrm>
              <a:off x="1977120" y="3521880"/>
              <a:ext cx="22320" cy="19080"/>
            </a:xfrm>
            <a:custGeom>
              <a:avLst/>
              <a:gdLst/>
              <a:ahLst/>
              <a:rect l="l" t="t" r="r" b="b"/>
              <a:pathLst>
                <a:path w="2488" h="2131">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w="0">
              <a:noFill/>
            </a:ln>
          </p:spPr>
          <p:style>
            <a:lnRef idx="0"/>
            <a:fillRef idx="0"/>
            <a:effectRef idx="0"/>
            <a:fontRef idx="minor"/>
          </p:style>
        </p:sp>
        <p:sp>
          <p:nvSpPr>
            <p:cNvPr id="1667" name="Google Shape;1260;p45"/>
            <p:cNvSpPr/>
            <p:nvPr/>
          </p:nvSpPr>
          <p:spPr>
            <a:xfrm>
              <a:off x="2284560" y="3661560"/>
              <a:ext cx="22320" cy="19080"/>
            </a:xfrm>
            <a:custGeom>
              <a:avLst/>
              <a:gdLst/>
              <a:ahLst/>
              <a:rect l="l" t="t" r="r" b="b"/>
              <a:pathLst>
                <a:path w="2488" h="213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1668" name="Google Shape;1261;p45"/>
            <p:cNvSpPr/>
            <p:nvPr/>
          </p:nvSpPr>
          <p:spPr>
            <a:xfrm>
              <a:off x="2284560" y="3633840"/>
              <a:ext cx="22320" cy="19080"/>
            </a:xfrm>
            <a:custGeom>
              <a:avLst/>
              <a:gdLst/>
              <a:ahLst/>
              <a:rect l="l" t="t" r="r" b="b"/>
              <a:pathLst>
                <a:path w="2488" h="2134">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669" name="Google Shape;1262;p45"/>
            <p:cNvSpPr/>
            <p:nvPr/>
          </p:nvSpPr>
          <p:spPr>
            <a:xfrm>
              <a:off x="2284560" y="3605760"/>
              <a:ext cx="22320" cy="19080"/>
            </a:xfrm>
            <a:custGeom>
              <a:avLst/>
              <a:gdLst/>
              <a:ahLst/>
              <a:rect l="l" t="t" r="r" b="b"/>
              <a:pathLst>
                <a:path w="2488" h="2134">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670" name="Google Shape;1263;p45"/>
            <p:cNvSpPr/>
            <p:nvPr/>
          </p:nvSpPr>
          <p:spPr>
            <a:xfrm>
              <a:off x="2256840" y="3689640"/>
              <a:ext cx="22680" cy="19080"/>
            </a:xfrm>
            <a:custGeom>
              <a:avLst/>
              <a:gdLst/>
              <a:ahLst/>
              <a:rect l="l" t="t" r="r" b="b"/>
              <a:pathLst>
                <a:path w="2497" h="213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w="0">
              <a:noFill/>
            </a:ln>
          </p:spPr>
          <p:style>
            <a:lnRef idx="0"/>
            <a:fillRef idx="0"/>
            <a:effectRef idx="0"/>
            <a:fontRef idx="minor"/>
          </p:style>
        </p:sp>
        <p:sp>
          <p:nvSpPr>
            <p:cNvPr id="1671" name="Google Shape;1264;p45"/>
            <p:cNvSpPr/>
            <p:nvPr/>
          </p:nvSpPr>
          <p:spPr>
            <a:xfrm>
              <a:off x="2256840" y="3661560"/>
              <a:ext cx="22680" cy="19080"/>
            </a:xfrm>
            <a:custGeom>
              <a:avLst/>
              <a:gdLst/>
              <a:ahLst/>
              <a:rect l="l" t="t" r="r" b="b"/>
              <a:pathLst>
                <a:path w="2497" h="2138">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w="0">
              <a:noFill/>
            </a:ln>
          </p:spPr>
          <p:style>
            <a:lnRef idx="0"/>
            <a:fillRef idx="0"/>
            <a:effectRef idx="0"/>
            <a:fontRef idx="minor"/>
          </p:style>
        </p:sp>
        <p:sp>
          <p:nvSpPr>
            <p:cNvPr id="1672" name="Google Shape;1265;p45"/>
            <p:cNvSpPr/>
            <p:nvPr/>
          </p:nvSpPr>
          <p:spPr>
            <a:xfrm>
              <a:off x="2256840" y="3633840"/>
              <a:ext cx="22680" cy="19080"/>
            </a:xfrm>
            <a:custGeom>
              <a:avLst/>
              <a:gdLst/>
              <a:ahLst/>
              <a:rect l="l" t="t" r="r" b="b"/>
              <a:pathLst>
                <a:path w="2497" h="2131">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w="0">
              <a:noFill/>
            </a:ln>
          </p:spPr>
          <p:style>
            <a:lnRef idx="0"/>
            <a:fillRef idx="0"/>
            <a:effectRef idx="0"/>
            <a:fontRef idx="minor"/>
          </p:style>
        </p:sp>
        <p:sp>
          <p:nvSpPr>
            <p:cNvPr id="1673" name="Google Shape;1266;p45"/>
            <p:cNvSpPr/>
            <p:nvPr/>
          </p:nvSpPr>
          <p:spPr>
            <a:xfrm>
              <a:off x="2256840" y="3605760"/>
              <a:ext cx="22680" cy="19080"/>
            </a:xfrm>
            <a:custGeom>
              <a:avLst/>
              <a:gdLst/>
              <a:ahLst/>
              <a:rect l="l" t="t" r="r" b="b"/>
              <a:pathLst>
                <a:path w="2497" h="2134">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1674" name="Google Shape;1267;p45"/>
            <p:cNvSpPr/>
            <p:nvPr/>
          </p:nvSpPr>
          <p:spPr>
            <a:xfrm>
              <a:off x="2256840" y="3577680"/>
              <a:ext cx="22680" cy="19080"/>
            </a:xfrm>
            <a:custGeom>
              <a:avLst/>
              <a:gdLst/>
              <a:ahLst/>
              <a:rect l="l" t="t" r="r" b="b"/>
              <a:pathLst>
                <a:path w="2497" h="213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1675" name="Google Shape;1268;p45"/>
            <p:cNvSpPr/>
            <p:nvPr/>
          </p:nvSpPr>
          <p:spPr>
            <a:xfrm>
              <a:off x="2228760" y="3717720"/>
              <a:ext cx="22680" cy="19080"/>
            </a:xfrm>
            <a:custGeom>
              <a:avLst/>
              <a:gdLst/>
              <a:ahLst/>
              <a:rect l="l" t="t" r="r" b="b"/>
              <a:pathLst>
                <a:path w="2497" h="2134">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1676" name="Google Shape;1269;p45"/>
            <p:cNvSpPr/>
            <p:nvPr/>
          </p:nvSpPr>
          <p:spPr>
            <a:xfrm>
              <a:off x="2228760" y="3689640"/>
              <a:ext cx="22680" cy="19080"/>
            </a:xfrm>
            <a:custGeom>
              <a:avLst/>
              <a:gdLst/>
              <a:ahLst/>
              <a:rect l="l" t="t" r="r" b="b"/>
              <a:pathLst>
                <a:path w="2497" h="213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w="0">
              <a:noFill/>
            </a:ln>
          </p:spPr>
          <p:style>
            <a:lnRef idx="0"/>
            <a:fillRef idx="0"/>
            <a:effectRef idx="0"/>
            <a:fontRef idx="minor"/>
          </p:style>
        </p:sp>
        <p:sp>
          <p:nvSpPr>
            <p:cNvPr id="1677" name="Google Shape;1270;p45"/>
            <p:cNvSpPr/>
            <p:nvPr/>
          </p:nvSpPr>
          <p:spPr>
            <a:xfrm>
              <a:off x="2228760" y="3605760"/>
              <a:ext cx="22680" cy="19080"/>
            </a:xfrm>
            <a:custGeom>
              <a:avLst/>
              <a:gdLst/>
              <a:ahLst/>
              <a:rect l="l" t="t" r="r" b="b"/>
              <a:pathLst>
                <a:path w="2497" h="2134">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1678" name="Google Shape;1271;p45"/>
            <p:cNvSpPr/>
            <p:nvPr/>
          </p:nvSpPr>
          <p:spPr>
            <a:xfrm>
              <a:off x="2228760" y="3577680"/>
              <a:ext cx="22680" cy="19080"/>
            </a:xfrm>
            <a:custGeom>
              <a:avLst/>
              <a:gdLst/>
              <a:ahLst/>
              <a:rect l="l" t="t" r="r" b="b"/>
              <a:pathLst>
                <a:path w="2497" h="213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1679" name="Google Shape;1272;p45"/>
            <p:cNvSpPr/>
            <p:nvPr/>
          </p:nvSpPr>
          <p:spPr>
            <a:xfrm>
              <a:off x="2228760" y="3549960"/>
              <a:ext cx="22680" cy="19080"/>
            </a:xfrm>
            <a:custGeom>
              <a:avLst/>
              <a:gdLst/>
              <a:ahLst/>
              <a:rect l="l" t="t" r="r" b="b"/>
              <a:pathLst>
                <a:path w="2497" h="2138">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w="0">
              <a:noFill/>
            </a:ln>
          </p:spPr>
          <p:style>
            <a:lnRef idx="0"/>
            <a:fillRef idx="0"/>
            <a:effectRef idx="0"/>
            <a:fontRef idx="minor"/>
          </p:style>
        </p:sp>
        <p:sp>
          <p:nvSpPr>
            <p:cNvPr id="1680" name="Google Shape;1273;p45"/>
            <p:cNvSpPr/>
            <p:nvPr/>
          </p:nvSpPr>
          <p:spPr>
            <a:xfrm>
              <a:off x="2201040" y="3857400"/>
              <a:ext cx="22680" cy="19080"/>
            </a:xfrm>
            <a:custGeom>
              <a:avLst/>
              <a:gdLst/>
              <a:ahLst/>
              <a:rect l="l" t="t" r="r" b="b"/>
              <a:pathLst>
                <a:path w="2497" h="213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w="0">
              <a:noFill/>
            </a:ln>
          </p:spPr>
          <p:style>
            <a:lnRef idx="0"/>
            <a:fillRef idx="0"/>
            <a:effectRef idx="0"/>
            <a:fontRef idx="minor"/>
          </p:style>
        </p:sp>
        <p:sp>
          <p:nvSpPr>
            <p:cNvPr id="1681" name="Google Shape;1274;p45"/>
            <p:cNvSpPr/>
            <p:nvPr/>
          </p:nvSpPr>
          <p:spPr>
            <a:xfrm>
              <a:off x="2201040" y="3829320"/>
              <a:ext cx="22320" cy="1908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682" name="Google Shape;1275;p45"/>
            <p:cNvSpPr/>
            <p:nvPr/>
          </p:nvSpPr>
          <p:spPr>
            <a:xfrm>
              <a:off x="2201040" y="3801240"/>
              <a:ext cx="22320" cy="19080"/>
            </a:xfrm>
            <a:custGeom>
              <a:avLst/>
              <a:gdLst/>
              <a:ahLst/>
              <a:rect l="l" t="t" r="r" b="b"/>
              <a:pathLst>
                <a:path w="2489" h="2137">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w="0">
              <a:noFill/>
            </a:ln>
          </p:spPr>
          <p:style>
            <a:lnRef idx="0"/>
            <a:fillRef idx="0"/>
            <a:effectRef idx="0"/>
            <a:fontRef idx="minor"/>
          </p:style>
        </p:sp>
        <p:sp>
          <p:nvSpPr>
            <p:cNvPr id="1683" name="Google Shape;1276;p45"/>
            <p:cNvSpPr/>
            <p:nvPr/>
          </p:nvSpPr>
          <p:spPr>
            <a:xfrm>
              <a:off x="2201040" y="3773520"/>
              <a:ext cx="22320" cy="19080"/>
            </a:xfrm>
            <a:custGeom>
              <a:avLst/>
              <a:gdLst/>
              <a:ahLst/>
              <a:rect l="l" t="t" r="r" b="b"/>
              <a:pathLst>
                <a:path w="2489" h="213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w="0">
              <a:noFill/>
            </a:ln>
          </p:spPr>
          <p:style>
            <a:lnRef idx="0"/>
            <a:fillRef idx="0"/>
            <a:effectRef idx="0"/>
            <a:fontRef idx="minor"/>
          </p:style>
        </p:sp>
        <p:sp>
          <p:nvSpPr>
            <p:cNvPr id="1684" name="Google Shape;1277;p45"/>
            <p:cNvSpPr/>
            <p:nvPr/>
          </p:nvSpPr>
          <p:spPr>
            <a:xfrm>
              <a:off x="2201040" y="3745440"/>
              <a:ext cx="22320" cy="19080"/>
            </a:xfrm>
            <a:custGeom>
              <a:avLst/>
              <a:gdLst/>
              <a:ahLst/>
              <a:rect l="l" t="t" r="r" b="b"/>
              <a:pathLst>
                <a:path w="2489" h="2134">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685" name="Google Shape;1278;p45"/>
            <p:cNvSpPr/>
            <p:nvPr/>
          </p:nvSpPr>
          <p:spPr>
            <a:xfrm>
              <a:off x="2201040" y="3717720"/>
              <a:ext cx="22320" cy="19080"/>
            </a:xfrm>
            <a:custGeom>
              <a:avLst/>
              <a:gdLst/>
              <a:ahLst/>
              <a:rect l="l" t="t" r="r" b="b"/>
              <a:pathLst>
                <a:path w="2489" h="2134">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686" name="Google Shape;1279;p45"/>
            <p:cNvSpPr/>
            <p:nvPr/>
          </p:nvSpPr>
          <p:spPr>
            <a:xfrm>
              <a:off x="2201040" y="3549960"/>
              <a:ext cx="22320" cy="19080"/>
            </a:xfrm>
            <a:custGeom>
              <a:avLst/>
              <a:gdLst/>
              <a:ahLst/>
              <a:rect l="l" t="t" r="r" b="b"/>
              <a:pathLst>
                <a:path w="2489" h="2138">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687" name="Google Shape;1280;p45"/>
            <p:cNvSpPr/>
            <p:nvPr/>
          </p:nvSpPr>
          <p:spPr>
            <a:xfrm>
              <a:off x="2201040" y="3521880"/>
              <a:ext cx="22320" cy="19080"/>
            </a:xfrm>
            <a:custGeom>
              <a:avLst/>
              <a:gdLst/>
              <a:ahLst/>
              <a:rect l="l" t="t" r="r" b="b"/>
              <a:pathLst>
                <a:path w="2489" h="2131">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w="0">
              <a:noFill/>
            </a:ln>
          </p:spPr>
          <p:style>
            <a:lnRef idx="0"/>
            <a:fillRef idx="0"/>
            <a:effectRef idx="0"/>
            <a:fontRef idx="minor"/>
          </p:style>
        </p:sp>
        <p:sp>
          <p:nvSpPr>
            <p:cNvPr id="1688" name="Google Shape;1281;p45"/>
            <p:cNvSpPr/>
            <p:nvPr/>
          </p:nvSpPr>
          <p:spPr>
            <a:xfrm>
              <a:off x="2172960" y="3885480"/>
              <a:ext cx="22320" cy="19080"/>
            </a:xfrm>
            <a:custGeom>
              <a:avLst/>
              <a:gdLst/>
              <a:ahLst/>
              <a:rect l="l" t="t" r="r" b="b"/>
              <a:pathLst>
                <a:path w="2488" h="213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w="0">
              <a:noFill/>
            </a:ln>
          </p:spPr>
          <p:style>
            <a:lnRef idx="0"/>
            <a:fillRef idx="0"/>
            <a:effectRef idx="0"/>
            <a:fontRef idx="minor"/>
          </p:style>
        </p:sp>
        <p:sp>
          <p:nvSpPr>
            <p:cNvPr id="1689" name="Google Shape;1282;p45"/>
            <p:cNvSpPr/>
            <p:nvPr/>
          </p:nvSpPr>
          <p:spPr>
            <a:xfrm>
              <a:off x="2172960" y="3857400"/>
              <a:ext cx="22680" cy="19080"/>
            </a:xfrm>
            <a:custGeom>
              <a:avLst/>
              <a:gdLst/>
              <a:ahLst/>
              <a:rect l="l" t="t" r="r" b="b"/>
              <a:pathLst>
                <a:path w="2496" h="2137">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1690" name="Google Shape;1283;p45"/>
            <p:cNvSpPr/>
            <p:nvPr/>
          </p:nvSpPr>
          <p:spPr>
            <a:xfrm>
              <a:off x="2172960" y="3521880"/>
              <a:ext cx="22320" cy="19080"/>
            </a:xfrm>
            <a:custGeom>
              <a:avLst/>
              <a:gdLst/>
              <a:ahLst/>
              <a:rect l="l" t="t" r="r" b="b"/>
              <a:pathLst>
                <a:path w="2488" h="2131">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w="0">
              <a:noFill/>
            </a:ln>
          </p:spPr>
          <p:style>
            <a:lnRef idx="0"/>
            <a:fillRef idx="0"/>
            <a:effectRef idx="0"/>
            <a:fontRef idx="minor"/>
          </p:style>
        </p:sp>
        <p:sp>
          <p:nvSpPr>
            <p:cNvPr id="1691" name="Google Shape;1284;p45"/>
            <p:cNvSpPr/>
            <p:nvPr/>
          </p:nvSpPr>
          <p:spPr>
            <a:xfrm>
              <a:off x="2172960" y="3493800"/>
              <a:ext cx="22320" cy="19080"/>
            </a:xfrm>
            <a:custGeom>
              <a:avLst/>
              <a:gdLst/>
              <a:ahLst/>
              <a:rect l="l" t="t" r="r" b="b"/>
              <a:pathLst>
                <a:path w="2488" h="2134">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692" name="Google Shape;1285;p45"/>
            <p:cNvSpPr/>
            <p:nvPr/>
          </p:nvSpPr>
          <p:spPr>
            <a:xfrm>
              <a:off x="2144880" y="3969360"/>
              <a:ext cx="22680" cy="19080"/>
            </a:xfrm>
            <a:custGeom>
              <a:avLst/>
              <a:gdLst/>
              <a:ahLst/>
              <a:rect l="l" t="t" r="r" b="b"/>
              <a:pathLst>
                <a:path w="2497" h="2134">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w="0">
              <a:noFill/>
            </a:ln>
          </p:spPr>
          <p:style>
            <a:lnRef idx="0"/>
            <a:fillRef idx="0"/>
            <a:effectRef idx="0"/>
            <a:fontRef idx="minor"/>
          </p:style>
        </p:sp>
        <p:sp>
          <p:nvSpPr>
            <p:cNvPr id="1693" name="Google Shape;1286;p45"/>
            <p:cNvSpPr/>
            <p:nvPr/>
          </p:nvSpPr>
          <p:spPr>
            <a:xfrm>
              <a:off x="2144880" y="3941280"/>
              <a:ext cx="22680" cy="19080"/>
            </a:xfrm>
            <a:custGeom>
              <a:avLst/>
              <a:gdLst/>
              <a:ahLst/>
              <a:rect l="l" t="t" r="r" b="b"/>
              <a:pathLst>
                <a:path w="2497" h="2134">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1694" name="Google Shape;1287;p45"/>
            <p:cNvSpPr/>
            <p:nvPr/>
          </p:nvSpPr>
          <p:spPr>
            <a:xfrm>
              <a:off x="2144880" y="3913200"/>
              <a:ext cx="22680" cy="19080"/>
            </a:xfrm>
            <a:custGeom>
              <a:avLst/>
              <a:gdLst/>
              <a:ahLst/>
              <a:rect l="l" t="t" r="r" b="b"/>
              <a:pathLst>
                <a:path w="2497" h="213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w="0">
              <a:noFill/>
            </a:ln>
          </p:spPr>
          <p:style>
            <a:lnRef idx="0"/>
            <a:fillRef idx="0"/>
            <a:effectRef idx="0"/>
            <a:fontRef idx="minor"/>
          </p:style>
        </p:sp>
        <p:sp>
          <p:nvSpPr>
            <p:cNvPr id="1695" name="Google Shape;1288;p45"/>
            <p:cNvSpPr/>
            <p:nvPr/>
          </p:nvSpPr>
          <p:spPr>
            <a:xfrm>
              <a:off x="2144880" y="3885480"/>
              <a:ext cx="22680" cy="19080"/>
            </a:xfrm>
            <a:custGeom>
              <a:avLst/>
              <a:gdLst/>
              <a:ahLst/>
              <a:rect l="l" t="t" r="r" b="b"/>
              <a:pathLst>
                <a:path w="2497" h="213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w="0">
              <a:noFill/>
            </a:ln>
          </p:spPr>
          <p:style>
            <a:lnRef idx="0"/>
            <a:fillRef idx="0"/>
            <a:effectRef idx="0"/>
            <a:fontRef idx="minor"/>
          </p:style>
        </p:sp>
        <p:sp>
          <p:nvSpPr>
            <p:cNvPr id="1696" name="Google Shape;1289;p45"/>
            <p:cNvSpPr/>
            <p:nvPr/>
          </p:nvSpPr>
          <p:spPr>
            <a:xfrm>
              <a:off x="2144880" y="3466080"/>
              <a:ext cx="22680" cy="19080"/>
            </a:xfrm>
            <a:custGeom>
              <a:avLst/>
              <a:gdLst/>
              <a:ahLst/>
              <a:rect l="l" t="t" r="r" b="b"/>
              <a:pathLst>
                <a:path w="2497" h="2134">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1697" name="Google Shape;1290;p45"/>
            <p:cNvSpPr/>
            <p:nvPr/>
          </p:nvSpPr>
          <p:spPr>
            <a:xfrm>
              <a:off x="2116800" y="3969360"/>
              <a:ext cx="22680" cy="19080"/>
            </a:xfrm>
            <a:custGeom>
              <a:avLst/>
              <a:gdLst/>
              <a:ahLst/>
              <a:rect l="l" t="t" r="r" b="b"/>
              <a:pathLst>
                <a:path w="2497" h="2134">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w="0">
              <a:noFill/>
            </a:ln>
          </p:spPr>
          <p:style>
            <a:lnRef idx="0"/>
            <a:fillRef idx="0"/>
            <a:effectRef idx="0"/>
            <a:fontRef idx="minor"/>
          </p:style>
        </p:sp>
        <p:sp>
          <p:nvSpPr>
            <p:cNvPr id="1698" name="Google Shape;1291;p45"/>
            <p:cNvSpPr/>
            <p:nvPr/>
          </p:nvSpPr>
          <p:spPr>
            <a:xfrm>
              <a:off x="2116800" y="3466080"/>
              <a:ext cx="22680" cy="19080"/>
            </a:xfrm>
            <a:custGeom>
              <a:avLst/>
              <a:gdLst/>
              <a:ahLst/>
              <a:rect l="l" t="t" r="r" b="b"/>
              <a:pathLst>
                <a:path w="2497" h="2134">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1699" name="Google Shape;1292;p45"/>
            <p:cNvSpPr/>
            <p:nvPr/>
          </p:nvSpPr>
          <p:spPr>
            <a:xfrm>
              <a:off x="2116800" y="3438000"/>
              <a:ext cx="22680" cy="19080"/>
            </a:xfrm>
            <a:custGeom>
              <a:avLst/>
              <a:gdLst/>
              <a:ahLst/>
              <a:rect l="l" t="t" r="r" b="b"/>
              <a:pathLst>
                <a:path w="2497" h="2138">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1700" name="Google Shape;1293;p45"/>
            <p:cNvSpPr/>
            <p:nvPr/>
          </p:nvSpPr>
          <p:spPr>
            <a:xfrm>
              <a:off x="2089080" y="3969360"/>
              <a:ext cx="22320" cy="19080"/>
            </a:xfrm>
            <a:custGeom>
              <a:avLst/>
              <a:gdLst/>
              <a:ahLst/>
              <a:rect l="l" t="t" r="r" b="b"/>
              <a:pathLst>
                <a:path w="2489" h="2134">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w="0">
              <a:noFill/>
            </a:ln>
          </p:spPr>
          <p:style>
            <a:lnRef idx="0"/>
            <a:fillRef idx="0"/>
            <a:effectRef idx="0"/>
            <a:fontRef idx="minor"/>
          </p:style>
        </p:sp>
        <p:sp>
          <p:nvSpPr>
            <p:cNvPr id="1701" name="Google Shape;1294;p45"/>
            <p:cNvSpPr/>
            <p:nvPr/>
          </p:nvSpPr>
          <p:spPr>
            <a:xfrm>
              <a:off x="2089080" y="3466080"/>
              <a:ext cx="22320" cy="19080"/>
            </a:xfrm>
            <a:custGeom>
              <a:avLst/>
              <a:gdLst/>
              <a:ahLst/>
              <a:rect l="l" t="t" r="r" b="b"/>
              <a:pathLst>
                <a:path w="2489" h="2134">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1702" name="Google Shape;1295;p45"/>
            <p:cNvSpPr/>
            <p:nvPr/>
          </p:nvSpPr>
          <p:spPr>
            <a:xfrm>
              <a:off x="2089080" y="3438000"/>
              <a:ext cx="22320" cy="19080"/>
            </a:xfrm>
            <a:custGeom>
              <a:avLst/>
              <a:gdLst/>
              <a:ahLst/>
              <a:rect l="l" t="t" r="r" b="b"/>
              <a:pathLst>
                <a:path w="2489" h="2138">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w="0">
              <a:noFill/>
            </a:ln>
          </p:spPr>
          <p:style>
            <a:lnRef idx="0"/>
            <a:fillRef idx="0"/>
            <a:effectRef idx="0"/>
            <a:fontRef idx="minor"/>
          </p:style>
        </p:sp>
        <p:sp>
          <p:nvSpPr>
            <p:cNvPr id="1703" name="Google Shape;1296;p45"/>
            <p:cNvSpPr/>
            <p:nvPr/>
          </p:nvSpPr>
          <p:spPr>
            <a:xfrm>
              <a:off x="2061000" y="3969360"/>
              <a:ext cx="22320" cy="19080"/>
            </a:xfrm>
            <a:custGeom>
              <a:avLst/>
              <a:gdLst/>
              <a:ahLst/>
              <a:rect l="l" t="t" r="r" b="b"/>
              <a:pathLst>
                <a:path w="2489" h="2134">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w="0">
              <a:noFill/>
            </a:ln>
          </p:spPr>
          <p:style>
            <a:lnRef idx="0"/>
            <a:fillRef idx="0"/>
            <a:effectRef idx="0"/>
            <a:fontRef idx="minor"/>
          </p:style>
        </p:sp>
        <p:sp>
          <p:nvSpPr>
            <p:cNvPr id="1704" name="Google Shape;1297;p45"/>
            <p:cNvSpPr/>
            <p:nvPr/>
          </p:nvSpPr>
          <p:spPr>
            <a:xfrm>
              <a:off x="2061000" y="3941280"/>
              <a:ext cx="22320" cy="19080"/>
            </a:xfrm>
            <a:custGeom>
              <a:avLst/>
              <a:gdLst/>
              <a:ahLst/>
              <a:rect l="l" t="t" r="r" b="b"/>
              <a:pathLst>
                <a:path w="2489" h="2134">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1705" name="Google Shape;1298;p45"/>
            <p:cNvSpPr/>
            <p:nvPr/>
          </p:nvSpPr>
          <p:spPr>
            <a:xfrm>
              <a:off x="2061000" y="3466080"/>
              <a:ext cx="22320" cy="19080"/>
            </a:xfrm>
            <a:custGeom>
              <a:avLst/>
              <a:gdLst/>
              <a:ahLst/>
              <a:rect l="l" t="t" r="r" b="b"/>
              <a:pathLst>
                <a:path w="2489" h="2134">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1706" name="Google Shape;1299;p45"/>
            <p:cNvSpPr/>
            <p:nvPr/>
          </p:nvSpPr>
          <p:spPr>
            <a:xfrm>
              <a:off x="2061000" y="3438000"/>
              <a:ext cx="22320" cy="19080"/>
            </a:xfrm>
            <a:custGeom>
              <a:avLst/>
              <a:gdLst/>
              <a:ahLst/>
              <a:rect l="l" t="t" r="r" b="b"/>
              <a:pathLst>
                <a:path w="2489" h="2138">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1707" name="Google Shape;1300;p45"/>
            <p:cNvSpPr/>
            <p:nvPr/>
          </p:nvSpPr>
          <p:spPr>
            <a:xfrm>
              <a:off x="2033280" y="3941280"/>
              <a:ext cx="22320" cy="19080"/>
            </a:xfrm>
            <a:custGeom>
              <a:avLst/>
              <a:gdLst/>
              <a:ahLst/>
              <a:rect l="l" t="t" r="r" b="b"/>
              <a:pathLst>
                <a:path w="2489" h="2134">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708" name="Google Shape;1301;p45"/>
            <p:cNvSpPr/>
            <p:nvPr/>
          </p:nvSpPr>
          <p:spPr>
            <a:xfrm>
              <a:off x="2033280" y="3913200"/>
              <a:ext cx="22320" cy="19080"/>
            </a:xfrm>
            <a:custGeom>
              <a:avLst/>
              <a:gdLst/>
              <a:ahLst/>
              <a:rect l="l" t="t" r="r" b="b"/>
              <a:pathLst>
                <a:path w="2489" h="2137">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1709" name="Google Shape;1302;p45"/>
            <p:cNvSpPr/>
            <p:nvPr/>
          </p:nvSpPr>
          <p:spPr>
            <a:xfrm>
              <a:off x="2033280" y="3885480"/>
              <a:ext cx="22320" cy="19080"/>
            </a:xfrm>
            <a:custGeom>
              <a:avLst/>
              <a:gdLst/>
              <a:ahLst/>
              <a:rect l="l" t="t" r="r" b="b"/>
              <a:pathLst>
                <a:path w="2489" h="213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w="0">
              <a:noFill/>
            </a:ln>
          </p:spPr>
          <p:style>
            <a:lnRef idx="0"/>
            <a:fillRef idx="0"/>
            <a:effectRef idx="0"/>
            <a:fontRef idx="minor"/>
          </p:style>
        </p:sp>
        <p:sp>
          <p:nvSpPr>
            <p:cNvPr id="1710" name="Google Shape;1303;p45"/>
            <p:cNvSpPr/>
            <p:nvPr/>
          </p:nvSpPr>
          <p:spPr>
            <a:xfrm>
              <a:off x="2033280" y="3829320"/>
              <a:ext cx="22320" cy="19080"/>
            </a:xfrm>
            <a:custGeom>
              <a:avLst/>
              <a:gdLst/>
              <a:ahLst/>
              <a:rect l="l" t="t" r="r" b="b"/>
              <a:pathLst>
                <a:path w="2489" h="2138">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711" name="Google Shape;1304;p45"/>
            <p:cNvSpPr/>
            <p:nvPr/>
          </p:nvSpPr>
          <p:spPr>
            <a:xfrm>
              <a:off x="2033280" y="3801240"/>
              <a:ext cx="22320" cy="19080"/>
            </a:xfrm>
            <a:custGeom>
              <a:avLst/>
              <a:gdLst/>
              <a:ahLst/>
              <a:rect l="l" t="t" r="r" b="b"/>
              <a:pathLst>
                <a:path w="2489" h="2137">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w="0">
              <a:noFill/>
            </a:ln>
          </p:spPr>
          <p:style>
            <a:lnRef idx="0"/>
            <a:fillRef idx="0"/>
            <a:effectRef idx="0"/>
            <a:fontRef idx="minor"/>
          </p:style>
        </p:sp>
        <p:sp>
          <p:nvSpPr>
            <p:cNvPr id="1712" name="Google Shape;1305;p45"/>
            <p:cNvSpPr/>
            <p:nvPr/>
          </p:nvSpPr>
          <p:spPr>
            <a:xfrm>
              <a:off x="2033280" y="3773520"/>
              <a:ext cx="22320" cy="19080"/>
            </a:xfrm>
            <a:custGeom>
              <a:avLst/>
              <a:gdLst/>
              <a:ahLst/>
              <a:rect l="l" t="t" r="r" b="b"/>
              <a:pathLst>
                <a:path w="2489" h="213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w="0">
              <a:noFill/>
            </a:ln>
          </p:spPr>
          <p:style>
            <a:lnRef idx="0"/>
            <a:fillRef idx="0"/>
            <a:effectRef idx="0"/>
            <a:fontRef idx="minor"/>
          </p:style>
        </p:sp>
        <p:sp>
          <p:nvSpPr>
            <p:cNvPr id="1713" name="Google Shape;1306;p45"/>
            <p:cNvSpPr/>
            <p:nvPr/>
          </p:nvSpPr>
          <p:spPr>
            <a:xfrm>
              <a:off x="2033280" y="3745440"/>
              <a:ext cx="22320" cy="1908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1714" name="Google Shape;1307;p45"/>
            <p:cNvSpPr/>
            <p:nvPr/>
          </p:nvSpPr>
          <p:spPr>
            <a:xfrm>
              <a:off x="2033280" y="3438000"/>
              <a:ext cx="22320" cy="19080"/>
            </a:xfrm>
            <a:custGeom>
              <a:avLst/>
              <a:gdLst/>
              <a:ahLst/>
              <a:rect l="l" t="t" r="r" b="b"/>
              <a:pathLst>
                <a:path w="2489" h="2138">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715" name="Google Shape;1308;p45"/>
            <p:cNvSpPr/>
            <p:nvPr/>
          </p:nvSpPr>
          <p:spPr>
            <a:xfrm>
              <a:off x="2005200" y="3857400"/>
              <a:ext cx="22320" cy="19080"/>
            </a:xfrm>
            <a:custGeom>
              <a:avLst/>
              <a:gdLst/>
              <a:ahLst/>
              <a:rect l="l" t="t" r="r" b="b"/>
              <a:pathLst>
                <a:path w="2489" h="2137">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w="0">
              <a:noFill/>
            </a:ln>
          </p:spPr>
          <p:style>
            <a:lnRef idx="0"/>
            <a:fillRef idx="0"/>
            <a:effectRef idx="0"/>
            <a:fontRef idx="minor"/>
          </p:style>
        </p:sp>
        <p:sp>
          <p:nvSpPr>
            <p:cNvPr id="1716" name="Google Shape;1309;p45"/>
            <p:cNvSpPr/>
            <p:nvPr/>
          </p:nvSpPr>
          <p:spPr>
            <a:xfrm>
              <a:off x="2005200" y="3829320"/>
              <a:ext cx="22320" cy="19080"/>
            </a:xfrm>
            <a:custGeom>
              <a:avLst/>
              <a:gdLst/>
              <a:ahLst/>
              <a:rect l="l" t="t" r="r" b="b"/>
              <a:pathLst>
                <a:path w="2489" h="2138">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w="0">
              <a:noFill/>
            </a:ln>
          </p:spPr>
          <p:style>
            <a:lnRef idx="0"/>
            <a:fillRef idx="0"/>
            <a:effectRef idx="0"/>
            <a:fontRef idx="minor"/>
          </p:style>
        </p:sp>
        <p:sp>
          <p:nvSpPr>
            <p:cNvPr id="1717" name="Google Shape;1310;p45"/>
            <p:cNvSpPr/>
            <p:nvPr/>
          </p:nvSpPr>
          <p:spPr>
            <a:xfrm>
              <a:off x="2005200" y="3745440"/>
              <a:ext cx="22320" cy="19080"/>
            </a:xfrm>
            <a:custGeom>
              <a:avLst/>
              <a:gdLst/>
              <a:ahLst/>
              <a:rect l="l" t="t" r="r" b="b"/>
              <a:pathLst>
                <a:path w="2489" h="2134">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1718" name="Google Shape;1311;p45"/>
            <p:cNvSpPr/>
            <p:nvPr/>
          </p:nvSpPr>
          <p:spPr>
            <a:xfrm>
              <a:off x="2005200" y="3717720"/>
              <a:ext cx="22320" cy="19080"/>
            </a:xfrm>
            <a:custGeom>
              <a:avLst/>
              <a:gdLst/>
              <a:ahLst/>
              <a:rect l="l" t="t" r="r" b="b"/>
              <a:pathLst>
                <a:path w="2489" h="2134">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1719" name="Google Shape;1312;p45"/>
            <p:cNvSpPr/>
            <p:nvPr/>
          </p:nvSpPr>
          <p:spPr>
            <a:xfrm>
              <a:off x="2005200" y="3689640"/>
              <a:ext cx="22680" cy="19080"/>
            </a:xfrm>
            <a:custGeom>
              <a:avLst/>
              <a:gdLst/>
              <a:ahLst/>
              <a:rect l="l" t="t" r="r" b="b"/>
              <a:pathLst>
                <a:path w="2494" h="2137">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w="0">
              <a:noFill/>
            </a:ln>
          </p:spPr>
          <p:style>
            <a:lnRef idx="0"/>
            <a:fillRef idx="0"/>
            <a:effectRef idx="0"/>
            <a:fontRef idx="minor"/>
          </p:style>
        </p:sp>
        <p:sp>
          <p:nvSpPr>
            <p:cNvPr id="1720" name="Google Shape;1313;p45"/>
            <p:cNvSpPr/>
            <p:nvPr/>
          </p:nvSpPr>
          <p:spPr>
            <a:xfrm>
              <a:off x="2005200" y="3409920"/>
              <a:ext cx="22320" cy="19080"/>
            </a:xfrm>
            <a:custGeom>
              <a:avLst/>
              <a:gdLst/>
              <a:ahLst/>
              <a:rect l="l" t="t" r="r" b="b"/>
              <a:pathLst>
                <a:path w="2489" h="2137">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w="0">
              <a:noFill/>
            </a:ln>
          </p:spPr>
          <p:style>
            <a:lnRef idx="0"/>
            <a:fillRef idx="0"/>
            <a:effectRef idx="0"/>
            <a:fontRef idx="minor"/>
          </p:style>
        </p:sp>
        <p:sp>
          <p:nvSpPr>
            <p:cNvPr id="1721" name="Google Shape;1314;p45"/>
            <p:cNvSpPr/>
            <p:nvPr/>
          </p:nvSpPr>
          <p:spPr>
            <a:xfrm>
              <a:off x="1977120" y="3689640"/>
              <a:ext cx="22680" cy="19080"/>
            </a:xfrm>
            <a:custGeom>
              <a:avLst/>
              <a:gdLst/>
              <a:ahLst/>
              <a:rect l="l" t="t" r="r" b="b"/>
              <a:pathLst>
                <a:path w="2494" h="2137">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w="0">
              <a:noFill/>
            </a:ln>
          </p:spPr>
          <p:style>
            <a:lnRef idx="0"/>
            <a:fillRef idx="0"/>
            <a:effectRef idx="0"/>
            <a:fontRef idx="minor"/>
          </p:style>
        </p:sp>
        <p:sp>
          <p:nvSpPr>
            <p:cNvPr id="1722" name="Google Shape;1315;p45"/>
            <p:cNvSpPr/>
            <p:nvPr/>
          </p:nvSpPr>
          <p:spPr>
            <a:xfrm>
              <a:off x="1977120" y="3661560"/>
              <a:ext cx="22320" cy="19080"/>
            </a:xfrm>
            <a:custGeom>
              <a:avLst/>
              <a:gdLst/>
              <a:ahLst/>
              <a:rect l="l" t="t" r="r" b="b"/>
              <a:pathLst>
                <a:path w="2488" h="213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1723" name="Google Shape;1316;p45"/>
            <p:cNvSpPr/>
            <p:nvPr/>
          </p:nvSpPr>
          <p:spPr>
            <a:xfrm>
              <a:off x="1977120" y="3409920"/>
              <a:ext cx="22320" cy="19080"/>
            </a:xfrm>
            <a:custGeom>
              <a:avLst/>
              <a:gdLst/>
              <a:ahLst/>
              <a:rect l="l" t="t" r="r" b="b"/>
              <a:pathLst>
                <a:path w="2488" h="2137">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w="0">
              <a:noFill/>
            </a:ln>
          </p:spPr>
          <p:style>
            <a:lnRef idx="0"/>
            <a:fillRef idx="0"/>
            <a:effectRef idx="0"/>
            <a:fontRef idx="minor"/>
          </p:style>
        </p:sp>
        <p:sp>
          <p:nvSpPr>
            <p:cNvPr id="1724" name="Google Shape;1317;p45"/>
            <p:cNvSpPr/>
            <p:nvPr/>
          </p:nvSpPr>
          <p:spPr>
            <a:xfrm>
              <a:off x="1949040" y="3661560"/>
              <a:ext cx="22320" cy="19080"/>
            </a:xfrm>
            <a:custGeom>
              <a:avLst/>
              <a:gdLst/>
              <a:ahLst/>
              <a:rect l="l" t="t" r="r" b="b"/>
              <a:pathLst>
                <a:path w="2489" h="2138">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w="0">
              <a:noFill/>
            </a:ln>
          </p:spPr>
          <p:style>
            <a:lnRef idx="0"/>
            <a:fillRef idx="0"/>
            <a:effectRef idx="0"/>
            <a:fontRef idx="minor"/>
          </p:style>
        </p:sp>
        <p:sp>
          <p:nvSpPr>
            <p:cNvPr id="1725" name="Google Shape;1318;p45"/>
            <p:cNvSpPr/>
            <p:nvPr/>
          </p:nvSpPr>
          <p:spPr>
            <a:xfrm>
              <a:off x="1949040" y="3409920"/>
              <a:ext cx="22320" cy="19080"/>
            </a:xfrm>
            <a:custGeom>
              <a:avLst/>
              <a:gdLst/>
              <a:ahLst/>
              <a:rect l="l" t="t" r="r" b="b"/>
              <a:pathLst>
                <a:path w="2489" h="2137">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w="0">
              <a:noFill/>
            </a:ln>
          </p:spPr>
          <p:style>
            <a:lnRef idx="0"/>
            <a:fillRef idx="0"/>
            <a:effectRef idx="0"/>
            <a:fontRef idx="minor"/>
          </p:style>
        </p:sp>
        <p:sp>
          <p:nvSpPr>
            <p:cNvPr id="1726" name="Google Shape;1319;p45"/>
            <p:cNvSpPr/>
            <p:nvPr/>
          </p:nvSpPr>
          <p:spPr>
            <a:xfrm>
              <a:off x="1949040" y="3382200"/>
              <a:ext cx="22320" cy="19080"/>
            </a:xfrm>
            <a:custGeom>
              <a:avLst/>
              <a:gdLst/>
              <a:ahLst/>
              <a:rect l="l" t="t" r="r" b="b"/>
              <a:pathLst>
                <a:path w="2489" h="2132">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w="0">
              <a:noFill/>
            </a:ln>
          </p:spPr>
          <p:style>
            <a:lnRef idx="0"/>
            <a:fillRef idx="0"/>
            <a:effectRef idx="0"/>
            <a:fontRef idx="minor"/>
          </p:style>
        </p:sp>
        <p:sp>
          <p:nvSpPr>
            <p:cNvPr id="1727" name="Google Shape;1320;p45"/>
            <p:cNvSpPr/>
            <p:nvPr/>
          </p:nvSpPr>
          <p:spPr>
            <a:xfrm>
              <a:off x="1921320" y="3661560"/>
              <a:ext cx="22680" cy="19080"/>
            </a:xfrm>
            <a:custGeom>
              <a:avLst/>
              <a:gdLst/>
              <a:ahLst/>
              <a:rect l="l" t="t" r="r" b="b"/>
              <a:pathLst>
                <a:path w="2497" h="2138">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w="0">
              <a:noFill/>
            </a:ln>
          </p:spPr>
          <p:style>
            <a:lnRef idx="0"/>
            <a:fillRef idx="0"/>
            <a:effectRef idx="0"/>
            <a:fontRef idx="minor"/>
          </p:style>
        </p:sp>
        <p:sp>
          <p:nvSpPr>
            <p:cNvPr id="1728" name="Google Shape;1321;p45"/>
            <p:cNvSpPr/>
            <p:nvPr/>
          </p:nvSpPr>
          <p:spPr>
            <a:xfrm>
              <a:off x="1921320" y="3409920"/>
              <a:ext cx="22680" cy="19080"/>
            </a:xfrm>
            <a:custGeom>
              <a:avLst/>
              <a:gdLst/>
              <a:ahLst/>
              <a:rect l="l" t="t" r="r" b="b"/>
              <a:pathLst>
                <a:path w="2497" h="213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w="0">
              <a:noFill/>
            </a:ln>
          </p:spPr>
          <p:style>
            <a:lnRef idx="0"/>
            <a:fillRef idx="0"/>
            <a:effectRef idx="0"/>
            <a:fontRef idx="minor"/>
          </p:style>
        </p:sp>
        <p:sp>
          <p:nvSpPr>
            <p:cNvPr id="1729" name="Google Shape;1322;p45"/>
            <p:cNvSpPr/>
            <p:nvPr/>
          </p:nvSpPr>
          <p:spPr>
            <a:xfrm>
              <a:off x="1921320" y="3382200"/>
              <a:ext cx="22680" cy="19080"/>
            </a:xfrm>
            <a:custGeom>
              <a:avLst/>
              <a:gdLst/>
              <a:ahLst/>
              <a:rect l="l" t="t" r="r" b="b"/>
              <a:pathLst>
                <a:path w="2497" h="2132">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w="0">
              <a:noFill/>
            </a:ln>
          </p:spPr>
          <p:style>
            <a:lnRef idx="0"/>
            <a:fillRef idx="0"/>
            <a:effectRef idx="0"/>
            <a:fontRef idx="minor"/>
          </p:style>
        </p:sp>
        <p:sp>
          <p:nvSpPr>
            <p:cNvPr id="1730" name="Google Shape;1323;p45"/>
            <p:cNvSpPr/>
            <p:nvPr/>
          </p:nvSpPr>
          <p:spPr>
            <a:xfrm>
              <a:off x="1893240" y="3661560"/>
              <a:ext cx="22680" cy="19080"/>
            </a:xfrm>
            <a:custGeom>
              <a:avLst/>
              <a:gdLst/>
              <a:ahLst/>
              <a:rect l="l" t="t" r="r" b="b"/>
              <a:pathLst>
                <a:path w="2497" h="2138">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w="0">
              <a:noFill/>
            </a:ln>
          </p:spPr>
          <p:style>
            <a:lnRef idx="0"/>
            <a:fillRef idx="0"/>
            <a:effectRef idx="0"/>
            <a:fontRef idx="minor"/>
          </p:style>
        </p:sp>
        <p:sp>
          <p:nvSpPr>
            <p:cNvPr id="1731" name="Google Shape;1324;p45"/>
            <p:cNvSpPr/>
            <p:nvPr/>
          </p:nvSpPr>
          <p:spPr>
            <a:xfrm>
              <a:off x="1893240" y="3633840"/>
              <a:ext cx="22680" cy="19080"/>
            </a:xfrm>
            <a:custGeom>
              <a:avLst/>
              <a:gdLst/>
              <a:ahLst/>
              <a:rect l="l" t="t" r="r" b="b"/>
              <a:pathLst>
                <a:path w="2497" h="2131">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w="0">
              <a:noFill/>
            </a:ln>
          </p:spPr>
          <p:style>
            <a:lnRef idx="0"/>
            <a:fillRef idx="0"/>
            <a:effectRef idx="0"/>
            <a:fontRef idx="minor"/>
          </p:style>
        </p:sp>
        <p:sp>
          <p:nvSpPr>
            <p:cNvPr id="1732" name="Google Shape;1325;p45"/>
            <p:cNvSpPr/>
            <p:nvPr/>
          </p:nvSpPr>
          <p:spPr>
            <a:xfrm>
              <a:off x="1893240" y="3409920"/>
              <a:ext cx="22680" cy="19080"/>
            </a:xfrm>
            <a:custGeom>
              <a:avLst/>
              <a:gdLst/>
              <a:ahLst/>
              <a:rect l="l" t="t" r="r" b="b"/>
              <a:pathLst>
                <a:path w="2497" h="213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w="0">
              <a:noFill/>
            </a:ln>
          </p:spPr>
          <p:style>
            <a:lnRef idx="0"/>
            <a:fillRef idx="0"/>
            <a:effectRef idx="0"/>
            <a:fontRef idx="minor"/>
          </p:style>
        </p:sp>
        <p:sp>
          <p:nvSpPr>
            <p:cNvPr id="1733" name="Google Shape;1326;p45"/>
            <p:cNvSpPr/>
            <p:nvPr/>
          </p:nvSpPr>
          <p:spPr>
            <a:xfrm>
              <a:off x="1893240" y="3382200"/>
              <a:ext cx="22680" cy="19080"/>
            </a:xfrm>
            <a:custGeom>
              <a:avLst/>
              <a:gdLst/>
              <a:ahLst/>
              <a:rect l="l" t="t" r="r" b="b"/>
              <a:pathLst>
                <a:path w="2497" h="2132">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w="0">
              <a:noFill/>
            </a:ln>
          </p:spPr>
          <p:style>
            <a:lnRef idx="0"/>
            <a:fillRef idx="0"/>
            <a:effectRef idx="0"/>
            <a:fontRef idx="minor"/>
          </p:style>
        </p:sp>
        <p:sp>
          <p:nvSpPr>
            <p:cNvPr id="1734" name="Google Shape;1327;p45"/>
            <p:cNvSpPr/>
            <p:nvPr/>
          </p:nvSpPr>
          <p:spPr>
            <a:xfrm>
              <a:off x="1865520" y="3633840"/>
              <a:ext cx="22320" cy="19080"/>
            </a:xfrm>
            <a:custGeom>
              <a:avLst/>
              <a:gdLst/>
              <a:ahLst/>
              <a:rect l="l" t="t" r="r" b="b"/>
              <a:pathLst>
                <a:path w="2488" h="2131">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w="0">
              <a:noFill/>
            </a:ln>
          </p:spPr>
          <p:style>
            <a:lnRef idx="0"/>
            <a:fillRef idx="0"/>
            <a:effectRef idx="0"/>
            <a:fontRef idx="minor"/>
          </p:style>
        </p:sp>
        <p:sp>
          <p:nvSpPr>
            <p:cNvPr id="1735" name="Google Shape;1328;p45"/>
            <p:cNvSpPr/>
            <p:nvPr/>
          </p:nvSpPr>
          <p:spPr>
            <a:xfrm>
              <a:off x="1865520" y="3466080"/>
              <a:ext cx="22320" cy="19080"/>
            </a:xfrm>
            <a:custGeom>
              <a:avLst/>
              <a:gdLst/>
              <a:ahLst/>
              <a:rect l="l" t="t" r="r" b="b"/>
              <a:pathLst>
                <a:path w="2488" h="2134">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736" name="Google Shape;1329;p45"/>
            <p:cNvSpPr/>
            <p:nvPr/>
          </p:nvSpPr>
          <p:spPr>
            <a:xfrm>
              <a:off x="1865520" y="3438000"/>
              <a:ext cx="22320" cy="19080"/>
            </a:xfrm>
            <a:custGeom>
              <a:avLst/>
              <a:gdLst/>
              <a:ahLst/>
              <a:rect l="l" t="t" r="r" b="b"/>
              <a:pathLst>
                <a:path w="2488" h="213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737" name="Google Shape;1330;p45"/>
            <p:cNvSpPr/>
            <p:nvPr/>
          </p:nvSpPr>
          <p:spPr>
            <a:xfrm>
              <a:off x="1865520" y="3409920"/>
              <a:ext cx="22320" cy="19080"/>
            </a:xfrm>
            <a:custGeom>
              <a:avLst/>
              <a:gdLst/>
              <a:ahLst/>
              <a:rect l="l" t="t" r="r" b="b"/>
              <a:pathLst>
                <a:path w="2488" h="2137">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w="0">
              <a:noFill/>
            </a:ln>
          </p:spPr>
          <p:style>
            <a:lnRef idx="0"/>
            <a:fillRef idx="0"/>
            <a:effectRef idx="0"/>
            <a:fontRef idx="minor"/>
          </p:style>
        </p:sp>
        <p:sp>
          <p:nvSpPr>
            <p:cNvPr id="1738" name="Google Shape;1331;p45"/>
            <p:cNvSpPr/>
            <p:nvPr/>
          </p:nvSpPr>
          <p:spPr>
            <a:xfrm>
              <a:off x="1837440" y="3633840"/>
              <a:ext cx="22320" cy="19080"/>
            </a:xfrm>
            <a:custGeom>
              <a:avLst/>
              <a:gdLst/>
              <a:ahLst/>
              <a:rect l="l" t="t" r="r" b="b"/>
              <a:pathLst>
                <a:path w="2489" h="2131">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w="0">
              <a:noFill/>
            </a:ln>
          </p:spPr>
          <p:style>
            <a:lnRef idx="0"/>
            <a:fillRef idx="0"/>
            <a:effectRef idx="0"/>
            <a:fontRef idx="minor"/>
          </p:style>
        </p:sp>
        <p:sp>
          <p:nvSpPr>
            <p:cNvPr id="1739" name="Google Shape;1332;p45"/>
            <p:cNvSpPr/>
            <p:nvPr/>
          </p:nvSpPr>
          <p:spPr>
            <a:xfrm>
              <a:off x="1837440" y="3605760"/>
              <a:ext cx="22320" cy="19080"/>
            </a:xfrm>
            <a:custGeom>
              <a:avLst/>
              <a:gdLst/>
              <a:ahLst/>
              <a:rect l="l" t="t" r="r" b="b"/>
              <a:pathLst>
                <a:path w="2489" h="2134">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740" name="Google Shape;1333;p45"/>
            <p:cNvSpPr/>
            <p:nvPr/>
          </p:nvSpPr>
          <p:spPr>
            <a:xfrm>
              <a:off x="1837440" y="3493800"/>
              <a:ext cx="22320" cy="19080"/>
            </a:xfrm>
            <a:custGeom>
              <a:avLst/>
              <a:gdLst/>
              <a:ahLst/>
              <a:rect l="l" t="t" r="r" b="b"/>
              <a:pathLst>
                <a:path w="2489" h="2134">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741" name="Google Shape;1334;p45"/>
            <p:cNvSpPr/>
            <p:nvPr/>
          </p:nvSpPr>
          <p:spPr>
            <a:xfrm>
              <a:off x="1837440" y="3466080"/>
              <a:ext cx="22320" cy="19080"/>
            </a:xfrm>
            <a:custGeom>
              <a:avLst/>
              <a:gdLst/>
              <a:ahLst/>
              <a:rect l="l" t="t" r="r" b="b"/>
              <a:pathLst>
                <a:path w="2489" h="2134">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742" name="Google Shape;1335;p45"/>
            <p:cNvSpPr/>
            <p:nvPr/>
          </p:nvSpPr>
          <p:spPr>
            <a:xfrm>
              <a:off x="1809360" y="3605760"/>
              <a:ext cx="22320" cy="19080"/>
            </a:xfrm>
            <a:custGeom>
              <a:avLst/>
              <a:gdLst/>
              <a:ahLst/>
              <a:rect l="l" t="t" r="r" b="b"/>
              <a:pathLst>
                <a:path w="2488" h="2134">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743" name="Google Shape;1336;p45"/>
            <p:cNvSpPr/>
            <p:nvPr/>
          </p:nvSpPr>
          <p:spPr>
            <a:xfrm>
              <a:off x="1809360" y="3577680"/>
              <a:ext cx="22320" cy="19080"/>
            </a:xfrm>
            <a:custGeom>
              <a:avLst/>
              <a:gdLst/>
              <a:ahLst/>
              <a:rect l="l" t="t" r="r" b="b"/>
              <a:pathLst>
                <a:path w="2488" h="2137">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744" name="Google Shape;1337;p45"/>
            <p:cNvSpPr/>
            <p:nvPr/>
          </p:nvSpPr>
          <p:spPr>
            <a:xfrm>
              <a:off x="1809360" y="3549960"/>
              <a:ext cx="22320" cy="19080"/>
            </a:xfrm>
            <a:custGeom>
              <a:avLst/>
              <a:gdLst/>
              <a:ahLst/>
              <a:rect l="l" t="t" r="r" b="b"/>
              <a:pathLst>
                <a:path w="2488" h="213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745" name="Google Shape;1338;p45"/>
            <p:cNvSpPr/>
            <p:nvPr/>
          </p:nvSpPr>
          <p:spPr>
            <a:xfrm>
              <a:off x="1809360" y="3521880"/>
              <a:ext cx="22320" cy="19080"/>
            </a:xfrm>
            <a:custGeom>
              <a:avLst/>
              <a:gdLst/>
              <a:ahLst/>
              <a:rect l="l" t="t" r="r" b="b"/>
              <a:pathLst>
                <a:path w="2488" h="2131">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w="0">
              <a:noFill/>
            </a:ln>
          </p:spPr>
          <p:style>
            <a:lnRef idx="0"/>
            <a:fillRef idx="0"/>
            <a:effectRef idx="0"/>
            <a:fontRef idx="minor"/>
          </p:style>
        </p:sp>
        <p:sp>
          <p:nvSpPr>
            <p:cNvPr id="1746" name="Google Shape;1339;p45"/>
            <p:cNvSpPr/>
            <p:nvPr/>
          </p:nvSpPr>
          <p:spPr>
            <a:xfrm>
              <a:off x="1809360" y="3493800"/>
              <a:ext cx="22320" cy="19080"/>
            </a:xfrm>
            <a:custGeom>
              <a:avLst/>
              <a:gdLst/>
              <a:ahLst/>
              <a:rect l="l" t="t" r="r" b="b"/>
              <a:pathLst>
                <a:path w="2488" h="2134">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747" name="Google Shape;1340;p45"/>
            <p:cNvSpPr/>
            <p:nvPr/>
          </p:nvSpPr>
          <p:spPr>
            <a:xfrm>
              <a:off x="2172960" y="3549960"/>
              <a:ext cx="22320" cy="19080"/>
            </a:xfrm>
            <a:custGeom>
              <a:avLst/>
              <a:gdLst/>
              <a:ah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748" name="Google Shape;1341;p45"/>
            <p:cNvSpPr/>
            <p:nvPr/>
          </p:nvSpPr>
          <p:spPr>
            <a:xfrm>
              <a:off x="1781640" y="2878920"/>
              <a:ext cx="22680" cy="19080"/>
            </a:xfrm>
            <a:custGeom>
              <a:avLst/>
              <a:gdLst/>
              <a:ahLst/>
              <a:rect l="l" t="t" r="r" b="b"/>
              <a:pathLst>
                <a:path w="2497" h="2134">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w="0">
              <a:noFill/>
            </a:ln>
          </p:spPr>
          <p:style>
            <a:lnRef idx="0"/>
            <a:fillRef idx="0"/>
            <a:effectRef idx="0"/>
            <a:fontRef idx="minor"/>
          </p:style>
        </p:sp>
        <p:sp>
          <p:nvSpPr>
            <p:cNvPr id="1749" name="Google Shape;1342;p45"/>
            <p:cNvSpPr/>
            <p:nvPr/>
          </p:nvSpPr>
          <p:spPr>
            <a:xfrm>
              <a:off x="1753560" y="2878920"/>
              <a:ext cx="22320" cy="19080"/>
            </a:xfrm>
            <a:custGeom>
              <a:avLst/>
              <a:gdLst/>
              <a:ah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750" name="Google Shape;1343;p45"/>
            <p:cNvSpPr/>
            <p:nvPr/>
          </p:nvSpPr>
          <p:spPr>
            <a:xfrm>
              <a:off x="2228760" y="3074400"/>
              <a:ext cx="22680" cy="19080"/>
            </a:xfrm>
            <a:custGeom>
              <a:avLst/>
              <a:gdLst/>
              <a:ahLst/>
              <a:rect l="l" t="t" r="r" b="b"/>
              <a:pathLst>
                <a:path w="2497" h="2138">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w="0">
              <a:noFill/>
            </a:ln>
          </p:spPr>
          <p:style>
            <a:lnRef idx="0"/>
            <a:fillRef idx="0"/>
            <a:effectRef idx="0"/>
            <a:fontRef idx="minor"/>
          </p:style>
        </p:sp>
        <p:sp>
          <p:nvSpPr>
            <p:cNvPr id="1751" name="Google Shape;1344;p45"/>
            <p:cNvSpPr/>
            <p:nvPr/>
          </p:nvSpPr>
          <p:spPr>
            <a:xfrm>
              <a:off x="2228760" y="3102480"/>
              <a:ext cx="22680" cy="19080"/>
            </a:xfrm>
            <a:custGeom>
              <a:avLst/>
              <a:gdLst/>
              <a:ahLst/>
              <a:rect l="l" t="t" r="r" b="b"/>
              <a:pathLst>
                <a:path w="2497" h="2134">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1752" name="Google Shape;1345;p45"/>
            <p:cNvSpPr/>
            <p:nvPr/>
          </p:nvSpPr>
          <p:spPr>
            <a:xfrm>
              <a:off x="2228760" y="3130560"/>
              <a:ext cx="22680" cy="19080"/>
            </a:xfrm>
            <a:custGeom>
              <a:avLst/>
              <a:gdLst/>
              <a:ah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1753" name="Google Shape;1346;p45"/>
            <p:cNvSpPr/>
            <p:nvPr/>
          </p:nvSpPr>
          <p:spPr>
            <a:xfrm>
              <a:off x="2228760" y="3158640"/>
              <a:ext cx="22680" cy="19080"/>
            </a:xfrm>
            <a:custGeom>
              <a:avLst/>
              <a:gdLst/>
              <a:ahLst/>
              <a:rect l="l" t="t" r="r" b="b"/>
              <a:pathLst>
                <a:path w="2497" h="2134">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1754" name="Google Shape;1347;p45"/>
            <p:cNvSpPr/>
            <p:nvPr/>
          </p:nvSpPr>
          <p:spPr>
            <a:xfrm>
              <a:off x="2228760" y="3186360"/>
              <a:ext cx="22680" cy="19080"/>
            </a:xfrm>
            <a:custGeom>
              <a:avLst/>
              <a:gdLst/>
              <a:ahLst/>
              <a:rect l="l" t="t" r="r" b="b"/>
              <a:pathLst>
                <a:path w="2497" h="2138">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w="0">
              <a:noFill/>
            </a:ln>
          </p:spPr>
          <p:style>
            <a:lnRef idx="0"/>
            <a:fillRef idx="0"/>
            <a:effectRef idx="0"/>
            <a:fontRef idx="minor"/>
          </p:style>
        </p:sp>
        <p:sp>
          <p:nvSpPr>
            <p:cNvPr id="1755" name="Google Shape;1348;p45"/>
            <p:cNvSpPr/>
            <p:nvPr/>
          </p:nvSpPr>
          <p:spPr>
            <a:xfrm>
              <a:off x="2228760" y="3214440"/>
              <a:ext cx="22680" cy="19080"/>
            </a:xfrm>
            <a:custGeom>
              <a:avLst/>
              <a:gdLst/>
              <a:ahLst/>
              <a:rect l="l" t="t" r="r" b="b"/>
              <a:pathLst>
                <a:path w="2497" h="2138">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w="0">
              <a:noFill/>
            </a:ln>
          </p:spPr>
          <p:style>
            <a:lnRef idx="0"/>
            <a:fillRef idx="0"/>
            <a:effectRef idx="0"/>
            <a:fontRef idx="minor"/>
          </p:style>
        </p:sp>
        <p:sp>
          <p:nvSpPr>
            <p:cNvPr id="1756" name="Google Shape;1349;p45"/>
            <p:cNvSpPr/>
            <p:nvPr/>
          </p:nvSpPr>
          <p:spPr>
            <a:xfrm>
              <a:off x="2228760" y="3242160"/>
              <a:ext cx="22680" cy="19080"/>
            </a:xfrm>
            <a:custGeom>
              <a:avLst/>
              <a:gdLst/>
              <a:ah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1757" name="Google Shape;1350;p45"/>
            <p:cNvSpPr/>
            <p:nvPr/>
          </p:nvSpPr>
          <p:spPr>
            <a:xfrm>
              <a:off x="2089080" y="3158640"/>
              <a:ext cx="22320" cy="19080"/>
            </a:xfrm>
            <a:custGeom>
              <a:avLst/>
              <a:gdLst/>
              <a:ahLst/>
              <a:rect l="l" t="t" r="r" b="b"/>
              <a:pathLst>
                <a:path w="2489" h="2134">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758" name="Google Shape;1351;p45"/>
            <p:cNvSpPr/>
            <p:nvPr/>
          </p:nvSpPr>
          <p:spPr>
            <a:xfrm>
              <a:off x="2089080" y="3186360"/>
              <a:ext cx="22320" cy="19080"/>
            </a:xfrm>
            <a:custGeom>
              <a:avLst/>
              <a:gdLst/>
              <a:ahLst/>
              <a:rect l="l" t="t" r="r" b="b"/>
              <a:pathLst>
                <a:path w="2489" h="2138">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w="0">
              <a:noFill/>
            </a:ln>
          </p:spPr>
          <p:style>
            <a:lnRef idx="0"/>
            <a:fillRef idx="0"/>
            <a:effectRef idx="0"/>
            <a:fontRef idx="minor"/>
          </p:style>
        </p:sp>
        <p:sp>
          <p:nvSpPr>
            <p:cNvPr id="1759" name="Google Shape;1352;p45"/>
            <p:cNvSpPr/>
            <p:nvPr/>
          </p:nvSpPr>
          <p:spPr>
            <a:xfrm>
              <a:off x="1977120" y="3186360"/>
              <a:ext cx="22320" cy="19080"/>
            </a:xfrm>
            <a:custGeom>
              <a:avLst/>
              <a:gdLst/>
              <a:ahLst/>
              <a:rect l="l" t="t" r="r" b="b"/>
              <a:pathLst>
                <a:path w="2488" h="213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1760" name="Google Shape;1353;p45"/>
            <p:cNvSpPr/>
            <p:nvPr/>
          </p:nvSpPr>
          <p:spPr>
            <a:xfrm>
              <a:off x="2005200" y="3214440"/>
              <a:ext cx="22320" cy="19080"/>
            </a:xfrm>
            <a:custGeom>
              <a:avLst/>
              <a:gdLst/>
              <a:ahLst/>
              <a:rect l="l" t="t" r="r" b="b"/>
              <a:pathLst>
                <a:path w="2489" h="2138">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w="0">
              <a:noFill/>
            </a:ln>
          </p:spPr>
          <p:style>
            <a:lnRef idx="0"/>
            <a:fillRef idx="0"/>
            <a:effectRef idx="0"/>
            <a:fontRef idx="minor"/>
          </p:style>
        </p:sp>
        <p:sp>
          <p:nvSpPr>
            <p:cNvPr id="1761" name="Google Shape;1354;p45"/>
            <p:cNvSpPr/>
            <p:nvPr/>
          </p:nvSpPr>
          <p:spPr>
            <a:xfrm>
              <a:off x="2005200" y="3186360"/>
              <a:ext cx="22320" cy="19080"/>
            </a:xfrm>
            <a:custGeom>
              <a:avLst/>
              <a:gdLst/>
              <a:ahLst/>
              <a:rect l="l" t="t" r="r" b="b"/>
              <a:pathLst>
                <a:path w="2489" h="2138">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w="0">
              <a:noFill/>
            </a:ln>
          </p:spPr>
          <p:style>
            <a:lnRef idx="0"/>
            <a:fillRef idx="0"/>
            <a:effectRef idx="0"/>
            <a:fontRef idx="minor"/>
          </p:style>
        </p:sp>
        <p:sp>
          <p:nvSpPr>
            <p:cNvPr id="1762" name="Google Shape;1355;p45"/>
            <p:cNvSpPr/>
            <p:nvPr/>
          </p:nvSpPr>
          <p:spPr>
            <a:xfrm>
              <a:off x="2033280" y="3186360"/>
              <a:ext cx="22320" cy="19080"/>
            </a:xfrm>
            <a:custGeom>
              <a:avLst/>
              <a:gdLst/>
              <a:ahLst/>
              <a:rect l="l" t="t" r="r" b="b"/>
              <a:pathLst>
                <a:path w="2489" h="2138">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w="0">
              <a:noFill/>
            </a:ln>
          </p:spPr>
          <p:style>
            <a:lnRef idx="0"/>
            <a:fillRef idx="0"/>
            <a:effectRef idx="0"/>
            <a:fontRef idx="minor"/>
          </p:style>
        </p:sp>
        <p:sp>
          <p:nvSpPr>
            <p:cNvPr id="1763" name="Google Shape;1356;p45"/>
            <p:cNvSpPr/>
            <p:nvPr/>
          </p:nvSpPr>
          <p:spPr>
            <a:xfrm>
              <a:off x="2061000" y="3186360"/>
              <a:ext cx="22320" cy="19080"/>
            </a:xfrm>
            <a:custGeom>
              <a:avLst/>
              <a:gdLst/>
              <a:ahLst/>
              <a:rect l="l" t="t" r="r" b="b"/>
              <a:pathLst>
                <a:path w="2489" h="2138">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w="0">
              <a:noFill/>
            </a:ln>
          </p:spPr>
          <p:style>
            <a:lnRef idx="0"/>
            <a:fillRef idx="0"/>
            <a:effectRef idx="0"/>
            <a:fontRef idx="minor"/>
          </p:style>
        </p:sp>
        <p:sp>
          <p:nvSpPr>
            <p:cNvPr id="1764" name="Google Shape;1357;p45"/>
            <p:cNvSpPr/>
            <p:nvPr/>
          </p:nvSpPr>
          <p:spPr>
            <a:xfrm>
              <a:off x="2061000" y="3214440"/>
              <a:ext cx="22320" cy="19080"/>
            </a:xfrm>
            <a:custGeom>
              <a:avLst/>
              <a:gdLst/>
              <a:ahLst/>
              <a:rect l="l" t="t" r="r" b="b"/>
              <a:pathLst>
                <a:path w="2489" h="2138">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w="0">
              <a:noFill/>
            </a:ln>
          </p:spPr>
          <p:style>
            <a:lnRef idx="0"/>
            <a:fillRef idx="0"/>
            <a:effectRef idx="0"/>
            <a:fontRef idx="minor"/>
          </p:style>
        </p:sp>
        <p:sp>
          <p:nvSpPr>
            <p:cNvPr id="1765" name="Google Shape;1358;p45"/>
            <p:cNvSpPr/>
            <p:nvPr/>
          </p:nvSpPr>
          <p:spPr>
            <a:xfrm>
              <a:off x="2089080" y="3214440"/>
              <a:ext cx="22320" cy="19080"/>
            </a:xfrm>
            <a:custGeom>
              <a:avLst/>
              <a:gdLst/>
              <a:ahLst/>
              <a:rect l="l" t="t" r="r" b="b"/>
              <a:pathLst>
                <a:path w="2489" h="2138">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w="0">
              <a:noFill/>
            </a:ln>
          </p:spPr>
          <p:style>
            <a:lnRef idx="0"/>
            <a:fillRef idx="0"/>
            <a:effectRef idx="0"/>
            <a:fontRef idx="minor"/>
          </p:style>
        </p:sp>
        <p:sp>
          <p:nvSpPr>
            <p:cNvPr id="1766" name="Google Shape;1359;p45"/>
            <p:cNvSpPr/>
            <p:nvPr/>
          </p:nvSpPr>
          <p:spPr>
            <a:xfrm>
              <a:off x="2089080" y="3242160"/>
              <a:ext cx="22320" cy="19080"/>
            </a:xfrm>
            <a:custGeom>
              <a:avLst/>
              <a:gdLst/>
              <a:ahLst/>
              <a:rect l="l" t="t" r="r" b="b"/>
              <a:pathLst>
                <a:path w="2489" h="2133">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1767" name="Google Shape;1360;p45"/>
            <p:cNvSpPr/>
            <p:nvPr/>
          </p:nvSpPr>
          <p:spPr>
            <a:xfrm>
              <a:off x="2116800" y="3158640"/>
              <a:ext cx="22680" cy="19080"/>
            </a:xfrm>
            <a:custGeom>
              <a:avLst/>
              <a:gdLst/>
              <a:ahLst/>
              <a:rect l="l" t="t" r="r" b="b"/>
              <a:pathLst>
                <a:path w="2497" h="2131">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w="0">
              <a:noFill/>
            </a:ln>
          </p:spPr>
          <p:style>
            <a:lnRef idx="0"/>
            <a:fillRef idx="0"/>
            <a:effectRef idx="0"/>
            <a:fontRef idx="minor"/>
          </p:style>
        </p:sp>
        <p:sp>
          <p:nvSpPr>
            <p:cNvPr id="1768" name="Google Shape;1361;p45"/>
            <p:cNvSpPr/>
            <p:nvPr/>
          </p:nvSpPr>
          <p:spPr>
            <a:xfrm>
              <a:off x="2116800" y="3186360"/>
              <a:ext cx="22680" cy="19080"/>
            </a:xfrm>
            <a:custGeom>
              <a:avLst/>
              <a:gdLst/>
              <a:ahLst/>
              <a:rect l="l" t="t" r="r" b="b"/>
              <a:pathLst>
                <a:path w="2497" h="2138">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w="0">
              <a:noFill/>
            </a:ln>
          </p:spPr>
          <p:style>
            <a:lnRef idx="0"/>
            <a:fillRef idx="0"/>
            <a:effectRef idx="0"/>
            <a:fontRef idx="minor"/>
          </p:style>
        </p:sp>
        <p:sp>
          <p:nvSpPr>
            <p:cNvPr id="1769" name="Google Shape;1362;p45"/>
            <p:cNvSpPr/>
            <p:nvPr/>
          </p:nvSpPr>
          <p:spPr>
            <a:xfrm>
              <a:off x="2116800" y="3214440"/>
              <a:ext cx="22680" cy="19080"/>
            </a:xfrm>
            <a:custGeom>
              <a:avLst/>
              <a:gdLst/>
              <a:ahLst/>
              <a:rect l="l" t="t" r="r" b="b"/>
              <a:pathLst>
                <a:path w="2497" h="2138">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w="0">
              <a:noFill/>
            </a:ln>
          </p:spPr>
          <p:style>
            <a:lnRef idx="0"/>
            <a:fillRef idx="0"/>
            <a:effectRef idx="0"/>
            <a:fontRef idx="minor"/>
          </p:style>
        </p:sp>
        <p:sp>
          <p:nvSpPr>
            <p:cNvPr id="1770" name="Google Shape;1363;p45"/>
            <p:cNvSpPr/>
            <p:nvPr/>
          </p:nvSpPr>
          <p:spPr>
            <a:xfrm>
              <a:off x="2116800" y="3242160"/>
              <a:ext cx="22680" cy="19080"/>
            </a:xfrm>
            <a:custGeom>
              <a:avLst/>
              <a:gdLst/>
              <a:ah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1771" name="Google Shape;1364;p45"/>
            <p:cNvSpPr/>
            <p:nvPr/>
          </p:nvSpPr>
          <p:spPr>
            <a:xfrm>
              <a:off x="2144880" y="3102480"/>
              <a:ext cx="22680" cy="19080"/>
            </a:xfrm>
            <a:custGeom>
              <a:avLst/>
              <a:gdLst/>
              <a:ahLst/>
              <a:rect l="l" t="t" r="r" b="b"/>
              <a:pathLst>
                <a:path w="2497" h="2134">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1772" name="Google Shape;1365;p45"/>
            <p:cNvSpPr/>
            <p:nvPr/>
          </p:nvSpPr>
          <p:spPr>
            <a:xfrm>
              <a:off x="2144880" y="3130560"/>
              <a:ext cx="22680" cy="19080"/>
            </a:xfrm>
            <a:custGeom>
              <a:avLst/>
              <a:gdLst/>
              <a:ahLst/>
              <a:rect l="l" t="t" r="r" b="b"/>
              <a:pathLst>
                <a:path w="2497" h="2133">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1773" name="Google Shape;1366;p45"/>
            <p:cNvSpPr/>
            <p:nvPr/>
          </p:nvSpPr>
          <p:spPr>
            <a:xfrm>
              <a:off x="2144880" y="3158640"/>
              <a:ext cx="22680" cy="19080"/>
            </a:xfrm>
            <a:custGeom>
              <a:avLst/>
              <a:gdLst/>
              <a:ahLst/>
              <a:rect l="l" t="t" r="r" b="b"/>
              <a:pathLst>
                <a:path w="2497" h="2134">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1774" name="Google Shape;1367;p45"/>
            <p:cNvSpPr/>
            <p:nvPr/>
          </p:nvSpPr>
          <p:spPr>
            <a:xfrm>
              <a:off x="2144880" y="3186360"/>
              <a:ext cx="22680" cy="19080"/>
            </a:xfrm>
            <a:custGeom>
              <a:avLst/>
              <a:gdLst/>
              <a:ahLst/>
              <a:rect l="l" t="t" r="r" b="b"/>
              <a:pathLst>
                <a:path w="2497" h="2138">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w="0">
              <a:noFill/>
            </a:ln>
          </p:spPr>
          <p:style>
            <a:lnRef idx="0"/>
            <a:fillRef idx="0"/>
            <a:effectRef idx="0"/>
            <a:fontRef idx="minor"/>
          </p:style>
        </p:sp>
        <p:sp>
          <p:nvSpPr>
            <p:cNvPr id="1775" name="Google Shape;1368;p45"/>
            <p:cNvSpPr/>
            <p:nvPr/>
          </p:nvSpPr>
          <p:spPr>
            <a:xfrm>
              <a:off x="2144880" y="3214440"/>
              <a:ext cx="22680" cy="19080"/>
            </a:xfrm>
            <a:custGeom>
              <a:avLst/>
              <a:gdLst/>
              <a:ahLst/>
              <a:rect l="l" t="t" r="r" b="b"/>
              <a:pathLst>
                <a:path w="2497" h="2138">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w="0">
              <a:noFill/>
            </a:ln>
          </p:spPr>
          <p:style>
            <a:lnRef idx="0"/>
            <a:fillRef idx="0"/>
            <a:effectRef idx="0"/>
            <a:fontRef idx="minor"/>
          </p:style>
        </p:sp>
        <p:sp>
          <p:nvSpPr>
            <p:cNvPr id="1776" name="Google Shape;1369;p45"/>
            <p:cNvSpPr/>
            <p:nvPr/>
          </p:nvSpPr>
          <p:spPr>
            <a:xfrm>
              <a:off x="2144880" y="3242160"/>
              <a:ext cx="22680" cy="19080"/>
            </a:xfrm>
            <a:custGeom>
              <a:avLst/>
              <a:gdLst/>
              <a:ahLst/>
              <a:rect l="l" t="t" r="r" b="b"/>
              <a:pathLst>
                <a:path w="2497" h="2133">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1777" name="Google Shape;1370;p45"/>
            <p:cNvSpPr/>
            <p:nvPr/>
          </p:nvSpPr>
          <p:spPr>
            <a:xfrm>
              <a:off x="2172960" y="3102480"/>
              <a:ext cx="22320" cy="1908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778" name="Google Shape;1371;p45"/>
            <p:cNvSpPr/>
            <p:nvPr/>
          </p:nvSpPr>
          <p:spPr>
            <a:xfrm>
              <a:off x="2172960" y="3130560"/>
              <a:ext cx="22320" cy="1908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779" name="Google Shape;1372;p45"/>
            <p:cNvSpPr/>
            <p:nvPr/>
          </p:nvSpPr>
          <p:spPr>
            <a:xfrm>
              <a:off x="2172960" y="3158640"/>
              <a:ext cx="22320" cy="19080"/>
            </a:xfrm>
            <a:custGeom>
              <a:avLst/>
              <a:gdLst/>
              <a:ahLst/>
              <a:rect l="l" t="t" r="r" b="b"/>
              <a:pathLst>
                <a:path w="2488" h="2131">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1780" name="Google Shape;1373;p45"/>
            <p:cNvSpPr/>
            <p:nvPr/>
          </p:nvSpPr>
          <p:spPr>
            <a:xfrm>
              <a:off x="2172960" y="3186360"/>
              <a:ext cx="22320" cy="19080"/>
            </a:xfrm>
            <a:custGeom>
              <a:avLst/>
              <a:gdLst/>
              <a:ahLst/>
              <a:rect l="l" t="t" r="r" b="b"/>
              <a:pathLst>
                <a:path w="2488" h="213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1781" name="Google Shape;1374;p45"/>
            <p:cNvSpPr/>
            <p:nvPr/>
          </p:nvSpPr>
          <p:spPr>
            <a:xfrm>
              <a:off x="2172960" y="3214440"/>
              <a:ext cx="22320" cy="19080"/>
            </a:xfrm>
            <a:custGeom>
              <a:avLst/>
              <a:gdLst/>
              <a:ahLst/>
              <a:rect l="l" t="t" r="r" b="b"/>
              <a:pathLst>
                <a:path w="2488" h="213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w="0">
              <a:noFill/>
            </a:ln>
          </p:spPr>
          <p:style>
            <a:lnRef idx="0"/>
            <a:fillRef idx="0"/>
            <a:effectRef idx="0"/>
            <a:fontRef idx="minor"/>
          </p:style>
        </p:sp>
        <p:sp>
          <p:nvSpPr>
            <p:cNvPr id="1782" name="Google Shape;1375;p45"/>
            <p:cNvSpPr/>
            <p:nvPr/>
          </p:nvSpPr>
          <p:spPr>
            <a:xfrm>
              <a:off x="2172960" y="3242160"/>
              <a:ext cx="22320" cy="1908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783" name="Google Shape;1376;p45"/>
            <p:cNvSpPr/>
            <p:nvPr/>
          </p:nvSpPr>
          <p:spPr>
            <a:xfrm>
              <a:off x="2172960" y="3270240"/>
              <a:ext cx="22320" cy="19080"/>
            </a:xfrm>
            <a:custGeom>
              <a:avLst/>
              <a:gdLst/>
              <a:ahLst/>
              <a:rect l="l" t="t" r="r" b="b"/>
              <a:pathLst>
                <a:path w="2488" h="2134">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784" name="Google Shape;1377;p45"/>
            <p:cNvSpPr/>
            <p:nvPr/>
          </p:nvSpPr>
          <p:spPr>
            <a:xfrm>
              <a:off x="2201040" y="3074400"/>
              <a:ext cx="22320" cy="19080"/>
            </a:xfrm>
            <a:custGeom>
              <a:avLst/>
              <a:gdLst/>
              <a:ahLst/>
              <a:rect l="l" t="t" r="r" b="b"/>
              <a:pathLst>
                <a:path w="2489" h="2138">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785" name="Google Shape;1378;p45"/>
            <p:cNvSpPr/>
            <p:nvPr/>
          </p:nvSpPr>
          <p:spPr>
            <a:xfrm>
              <a:off x="2201040" y="3102480"/>
              <a:ext cx="22320" cy="1908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786" name="Google Shape;1379;p45"/>
            <p:cNvSpPr/>
            <p:nvPr/>
          </p:nvSpPr>
          <p:spPr>
            <a:xfrm>
              <a:off x="2201040" y="313056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787" name="Google Shape;1380;p45"/>
            <p:cNvSpPr/>
            <p:nvPr/>
          </p:nvSpPr>
          <p:spPr>
            <a:xfrm>
              <a:off x="2201040" y="3158640"/>
              <a:ext cx="22320" cy="19080"/>
            </a:xfrm>
            <a:custGeom>
              <a:avLst/>
              <a:gdLst/>
              <a:ahLst/>
              <a:rect l="l" t="t" r="r" b="b"/>
              <a:pathLst>
                <a:path w="2489" h="2131">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w="0">
              <a:noFill/>
            </a:ln>
          </p:spPr>
          <p:style>
            <a:lnRef idx="0"/>
            <a:fillRef idx="0"/>
            <a:effectRef idx="0"/>
            <a:fontRef idx="minor"/>
          </p:style>
        </p:sp>
        <p:sp>
          <p:nvSpPr>
            <p:cNvPr id="1788" name="Google Shape;1381;p45"/>
            <p:cNvSpPr/>
            <p:nvPr/>
          </p:nvSpPr>
          <p:spPr>
            <a:xfrm>
              <a:off x="2201040" y="3186360"/>
              <a:ext cx="22320" cy="19080"/>
            </a:xfrm>
            <a:custGeom>
              <a:avLst/>
              <a:gdLst/>
              <a:ahLst/>
              <a:rect l="l" t="t" r="r" b="b"/>
              <a:pathLst>
                <a:path w="2489" h="2138">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w="0">
              <a:noFill/>
            </a:ln>
          </p:spPr>
          <p:style>
            <a:lnRef idx="0"/>
            <a:fillRef idx="0"/>
            <a:effectRef idx="0"/>
            <a:fontRef idx="minor"/>
          </p:style>
        </p:sp>
        <p:sp>
          <p:nvSpPr>
            <p:cNvPr id="1789" name="Google Shape;1382;p45"/>
            <p:cNvSpPr/>
            <p:nvPr/>
          </p:nvSpPr>
          <p:spPr>
            <a:xfrm>
              <a:off x="2201040" y="3214440"/>
              <a:ext cx="22320" cy="19080"/>
            </a:xfrm>
            <a:custGeom>
              <a:avLst/>
              <a:gdLst/>
              <a:ahLst/>
              <a:rect l="l" t="t" r="r" b="b"/>
              <a:pathLst>
                <a:path w="2489" h="2138">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w="0">
              <a:noFill/>
            </a:ln>
          </p:spPr>
          <p:style>
            <a:lnRef idx="0"/>
            <a:fillRef idx="0"/>
            <a:effectRef idx="0"/>
            <a:fontRef idx="minor"/>
          </p:style>
        </p:sp>
        <p:sp>
          <p:nvSpPr>
            <p:cNvPr id="1790" name="Google Shape;1383;p45"/>
            <p:cNvSpPr/>
            <p:nvPr/>
          </p:nvSpPr>
          <p:spPr>
            <a:xfrm>
              <a:off x="2201040" y="324216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791" name="Google Shape;1384;p45"/>
            <p:cNvSpPr/>
            <p:nvPr/>
          </p:nvSpPr>
          <p:spPr>
            <a:xfrm>
              <a:off x="2201040" y="3270240"/>
              <a:ext cx="22320" cy="19080"/>
            </a:xfrm>
            <a:custGeom>
              <a:avLst/>
              <a:gdLst/>
              <a:ahLst/>
              <a:rect l="l" t="t" r="r" b="b"/>
              <a:pathLst>
                <a:path w="2489" h="2134">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792" name="Google Shape;1385;p45"/>
            <p:cNvSpPr/>
            <p:nvPr/>
          </p:nvSpPr>
          <p:spPr>
            <a:xfrm>
              <a:off x="2228760" y="3270240"/>
              <a:ext cx="22680" cy="19080"/>
            </a:xfrm>
            <a:custGeom>
              <a:avLst/>
              <a:gdLst/>
              <a:ahLst/>
              <a:rect l="l" t="t" r="r" b="b"/>
              <a:pathLst>
                <a:path w="2497" h="2134">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1793" name="Google Shape;1386;p45"/>
            <p:cNvSpPr/>
            <p:nvPr/>
          </p:nvSpPr>
          <p:spPr>
            <a:xfrm>
              <a:off x="2256840" y="3074400"/>
              <a:ext cx="22680" cy="19080"/>
            </a:xfrm>
            <a:custGeom>
              <a:avLst/>
              <a:gdLst/>
              <a:ahLst/>
              <a:rect l="l" t="t" r="r" b="b"/>
              <a:pathLst>
                <a:path w="2497" h="2138">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1794" name="Google Shape;1387;p45"/>
            <p:cNvSpPr/>
            <p:nvPr/>
          </p:nvSpPr>
          <p:spPr>
            <a:xfrm>
              <a:off x="2256840" y="3102480"/>
              <a:ext cx="22680" cy="19080"/>
            </a:xfrm>
            <a:custGeom>
              <a:avLst/>
              <a:gdLst/>
              <a:ahLst/>
              <a:rect l="l" t="t" r="r" b="b"/>
              <a:pathLst>
                <a:path w="2497" h="2134">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1795" name="Google Shape;1388;p45"/>
            <p:cNvSpPr/>
            <p:nvPr/>
          </p:nvSpPr>
          <p:spPr>
            <a:xfrm>
              <a:off x="2256840" y="3130560"/>
              <a:ext cx="22680" cy="19080"/>
            </a:xfrm>
            <a:custGeom>
              <a:avLst/>
              <a:gdLst/>
              <a:ahLst/>
              <a:rect l="l" t="t" r="r" b="b"/>
              <a:pathLst>
                <a:path w="2497" h="2133">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1796" name="Google Shape;1389;p45"/>
            <p:cNvSpPr/>
            <p:nvPr/>
          </p:nvSpPr>
          <p:spPr>
            <a:xfrm>
              <a:off x="2256840" y="3158640"/>
              <a:ext cx="22680" cy="19080"/>
            </a:xfrm>
            <a:custGeom>
              <a:avLst/>
              <a:gdLst/>
              <a:ahLst/>
              <a:rect l="l" t="t" r="r" b="b"/>
              <a:pathLst>
                <a:path w="2497" h="2131">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w="0">
              <a:noFill/>
            </a:ln>
          </p:spPr>
          <p:style>
            <a:lnRef idx="0"/>
            <a:fillRef idx="0"/>
            <a:effectRef idx="0"/>
            <a:fontRef idx="minor"/>
          </p:style>
        </p:sp>
        <p:sp>
          <p:nvSpPr>
            <p:cNvPr id="1797" name="Google Shape;1390;p45"/>
            <p:cNvSpPr/>
            <p:nvPr/>
          </p:nvSpPr>
          <p:spPr>
            <a:xfrm>
              <a:off x="2256840" y="3186360"/>
              <a:ext cx="22680" cy="19080"/>
            </a:xfrm>
            <a:custGeom>
              <a:avLst/>
              <a:gdLst/>
              <a:ahLst/>
              <a:rect l="l" t="t" r="r" b="b"/>
              <a:pathLst>
                <a:path w="2497" h="2138">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w="0">
              <a:noFill/>
            </a:ln>
          </p:spPr>
          <p:style>
            <a:lnRef idx="0"/>
            <a:fillRef idx="0"/>
            <a:effectRef idx="0"/>
            <a:fontRef idx="minor"/>
          </p:style>
        </p:sp>
        <p:sp>
          <p:nvSpPr>
            <p:cNvPr id="1798" name="Google Shape;1391;p45"/>
            <p:cNvSpPr/>
            <p:nvPr/>
          </p:nvSpPr>
          <p:spPr>
            <a:xfrm>
              <a:off x="2256840" y="3214440"/>
              <a:ext cx="22680" cy="19080"/>
            </a:xfrm>
            <a:custGeom>
              <a:avLst/>
              <a:gdLst/>
              <a:ahLst/>
              <a:rect l="l" t="t" r="r" b="b"/>
              <a:pathLst>
                <a:path w="2497" h="2138">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w="0">
              <a:noFill/>
            </a:ln>
          </p:spPr>
          <p:style>
            <a:lnRef idx="0"/>
            <a:fillRef idx="0"/>
            <a:effectRef idx="0"/>
            <a:fontRef idx="minor"/>
          </p:style>
        </p:sp>
        <p:sp>
          <p:nvSpPr>
            <p:cNvPr id="1799" name="Google Shape;1392;p45"/>
            <p:cNvSpPr/>
            <p:nvPr/>
          </p:nvSpPr>
          <p:spPr>
            <a:xfrm>
              <a:off x="2256840" y="3242160"/>
              <a:ext cx="22680" cy="19080"/>
            </a:xfrm>
            <a:custGeom>
              <a:avLst/>
              <a:gdLst/>
              <a:ahLst/>
              <a:rect l="l" t="t" r="r" b="b"/>
              <a:pathLst>
                <a:path w="2497" h="2133">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1800" name="Google Shape;1393;p45"/>
            <p:cNvSpPr/>
            <p:nvPr/>
          </p:nvSpPr>
          <p:spPr>
            <a:xfrm>
              <a:off x="2256840" y="3270240"/>
              <a:ext cx="22680" cy="19080"/>
            </a:xfrm>
            <a:custGeom>
              <a:avLst/>
              <a:gdLst/>
              <a:ahLst/>
              <a:rect l="l" t="t" r="r" b="b"/>
              <a:pathLst>
                <a:path w="2497" h="2134">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1801" name="Google Shape;1394;p45"/>
            <p:cNvSpPr/>
            <p:nvPr/>
          </p:nvSpPr>
          <p:spPr>
            <a:xfrm>
              <a:off x="2256840" y="3046680"/>
              <a:ext cx="22680" cy="19080"/>
            </a:xfrm>
            <a:custGeom>
              <a:avLst/>
              <a:gdLst/>
              <a:ahLst/>
              <a:rect l="l" t="t" r="r" b="b"/>
              <a:pathLst>
                <a:path w="2494" h="213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w="0">
              <a:noFill/>
            </a:ln>
          </p:spPr>
          <p:style>
            <a:lnRef idx="0"/>
            <a:fillRef idx="0"/>
            <a:effectRef idx="0"/>
            <a:fontRef idx="minor"/>
          </p:style>
        </p:sp>
        <p:sp>
          <p:nvSpPr>
            <p:cNvPr id="1802" name="Google Shape;1395;p45"/>
            <p:cNvSpPr/>
            <p:nvPr/>
          </p:nvSpPr>
          <p:spPr>
            <a:xfrm>
              <a:off x="2228760" y="3046680"/>
              <a:ext cx="22680" cy="19080"/>
            </a:xfrm>
            <a:custGeom>
              <a:avLst/>
              <a:gdLst/>
              <a:ahLst/>
              <a:rect l="l" t="t" r="r" b="b"/>
              <a:pathLst>
                <a:path w="2497" h="213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w="0">
              <a:noFill/>
            </a:ln>
          </p:spPr>
          <p:style>
            <a:lnRef idx="0"/>
            <a:fillRef idx="0"/>
            <a:effectRef idx="0"/>
            <a:fontRef idx="minor"/>
          </p:style>
        </p:sp>
        <p:sp>
          <p:nvSpPr>
            <p:cNvPr id="1803" name="Google Shape;1396;p45"/>
            <p:cNvSpPr/>
            <p:nvPr/>
          </p:nvSpPr>
          <p:spPr>
            <a:xfrm>
              <a:off x="2201040" y="3046680"/>
              <a:ext cx="22320" cy="19080"/>
            </a:xfrm>
            <a:custGeom>
              <a:avLst/>
              <a:gdLst/>
              <a:ahLst/>
              <a:rect l="l" t="t" r="r" b="b"/>
              <a:pathLst>
                <a:path w="2489" h="213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w="0">
              <a:noFill/>
            </a:ln>
          </p:spPr>
          <p:style>
            <a:lnRef idx="0"/>
            <a:fillRef idx="0"/>
            <a:effectRef idx="0"/>
            <a:fontRef idx="minor"/>
          </p:style>
        </p:sp>
        <p:sp>
          <p:nvSpPr>
            <p:cNvPr id="1804" name="Google Shape;1397;p45"/>
            <p:cNvSpPr/>
            <p:nvPr/>
          </p:nvSpPr>
          <p:spPr>
            <a:xfrm>
              <a:off x="2201040" y="2990880"/>
              <a:ext cx="22320" cy="1908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805" name="Google Shape;1398;p45"/>
            <p:cNvSpPr/>
            <p:nvPr/>
          </p:nvSpPr>
          <p:spPr>
            <a:xfrm>
              <a:off x="2172960" y="3074400"/>
              <a:ext cx="22320" cy="1908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806" name="Google Shape;1399;p45"/>
            <p:cNvSpPr/>
            <p:nvPr/>
          </p:nvSpPr>
          <p:spPr>
            <a:xfrm>
              <a:off x="2172960" y="3046680"/>
              <a:ext cx="22320" cy="19080"/>
            </a:xfrm>
            <a:custGeom>
              <a:avLst/>
              <a:gdLst/>
              <a:ahLst/>
              <a:rect l="l" t="t" r="r" b="b"/>
              <a:pathLst>
                <a:path w="2488" h="213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1807" name="Google Shape;1400;p45"/>
            <p:cNvSpPr/>
            <p:nvPr/>
          </p:nvSpPr>
          <p:spPr>
            <a:xfrm>
              <a:off x="2172960" y="3018600"/>
              <a:ext cx="22320" cy="1908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808" name="Google Shape;1401;p45"/>
            <p:cNvSpPr/>
            <p:nvPr/>
          </p:nvSpPr>
          <p:spPr>
            <a:xfrm>
              <a:off x="2172960" y="2990880"/>
              <a:ext cx="22320" cy="1908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809" name="Google Shape;1402;p45"/>
            <p:cNvSpPr/>
            <p:nvPr/>
          </p:nvSpPr>
          <p:spPr>
            <a:xfrm>
              <a:off x="2144880" y="3270240"/>
              <a:ext cx="22680" cy="19080"/>
            </a:xfrm>
            <a:custGeom>
              <a:avLst/>
              <a:gdLst/>
              <a:ahLst/>
              <a:rect l="l" t="t" r="r" b="b"/>
              <a:pathLst>
                <a:path w="2497" h="2134">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1810" name="Google Shape;1403;p45"/>
            <p:cNvSpPr/>
            <p:nvPr/>
          </p:nvSpPr>
          <p:spPr>
            <a:xfrm>
              <a:off x="2144880" y="3074400"/>
              <a:ext cx="22680" cy="19080"/>
            </a:xfrm>
            <a:custGeom>
              <a:avLst/>
              <a:gdLst/>
              <a:ahLst/>
              <a:rect l="l" t="t" r="r" b="b"/>
              <a:pathLst>
                <a:path w="2497" h="2138">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w="0">
              <a:noFill/>
            </a:ln>
          </p:spPr>
          <p:style>
            <a:lnRef idx="0"/>
            <a:fillRef idx="0"/>
            <a:effectRef idx="0"/>
            <a:fontRef idx="minor"/>
          </p:style>
        </p:sp>
        <p:sp>
          <p:nvSpPr>
            <p:cNvPr id="1811" name="Google Shape;1404;p45"/>
            <p:cNvSpPr/>
            <p:nvPr/>
          </p:nvSpPr>
          <p:spPr>
            <a:xfrm>
              <a:off x="2144880" y="3046680"/>
              <a:ext cx="22680" cy="19080"/>
            </a:xfrm>
            <a:custGeom>
              <a:avLst/>
              <a:gdLst/>
              <a:ahLst/>
              <a:rect l="l" t="t" r="r" b="b"/>
              <a:pathLst>
                <a:path w="2497" h="213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w="0">
              <a:noFill/>
            </a:ln>
          </p:spPr>
          <p:style>
            <a:lnRef idx="0"/>
            <a:fillRef idx="0"/>
            <a:effectRef idx="0"/>
            <a:fontRef idx="minor"/>
          </p:style>
        </p:sp>
        <p:sp>
          <p:nvSpPr>
            <p:cNvPr id="1812" name="Google Shape;1405;p45"/>
            <p:cNvSpPr/>
            <p:nvPr/>
          </p:nvSpPr>
          <p:spPr>
            <a:xfrm>
              <a:off x="2144880" y="3018600"/>
              <a:ext cx="22680" cy="19080"/>
            </a:xfrm>
            <a:custGeom>
              <a:avLst/>
              <a:gdLst/>
              <a:ahLst/>
              <a:rect l="l" t="t" r="r" b="b"/>
              <a:pathLst>
                <a:path w="2497" h="2133">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1813" name="Google Shape;1406;p45"/>
            <p:cNvSpPr/>
            <p:nvPr/>
          </p:nvSpPr>
          <p:spPr>
            <a:xfrm>
              <a:off x="2144880" y="2990880"/>
              <a:ext cx="22680" cy="19080"/>
            </a:xfrm>
            <a:custGeom>
              <a:avLst/>
              <a:gdLst/>
              <a:ahLst/>
              <a:rect l="l" t="t" r="r" b="b"/>
              <a:pathLst>
                <a:path w="2497" h="2134">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1814" name="Google Shape;1407;p45"/>
            <p:cNvSpPr/>
            <p:nvPr/>
          </p:nvSpPr>
          <p:spPr>
            <a:xfrm>
              <a:off x="2144880" y="2962800"/>
              <a:ext cx="22680" cy="19080"/>
            </a:xfrm>
            <a:custGeom>
              <a:avLst/>
              <a:gdLst/>
              <a:ahLst/>
              <a:rect l="l" t="t" r="r" b="b"/>
              <a:pathLst>
                <a:path w="2497" h="2138">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1815" name="Google Shape;1408;p45"/>
            <p:cNvSpPr/>
            <p:nvPr/>
          </p:nvSpPr>
          <p:spPr>
            <a:xfrm>
              <a:off x="2116800" y="3270240"/>
              <a:ext cx="22680" cy="19080"/>
            </a:xfrm>
            <a:custGeom>
              <a:avLst/>
              <a:gdLst/>
              <a:ahLst/>
              <a:rect l="l" t="t" r="r" b="b"/>
              <a:pathLst>
                <a:path w="2497" h="2134">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1816" name="Google Shape;1409;p45"/>
            <p:cNvSpPr/>
            <p:nvPr/>
          </p:nvSpPr>
          <p:spPr>
            <a:xfrm>
              <a:off x="2116800" y="3130560"/>
              <a:ext cx="22680" cy="19080"/>
            </a:xfrm>
            <a:custGeom>
              <a:avLst/>
              <a:gdLst/>
              <a:ah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1817" name="Google Shape;1410;p45"/>
            <p:cNvSpPr/>
            <p:nvPr/>
          </p:nvSpPr>
          <p:spPr>
            <a:xfrm>
              <a:off x="2116800" y="3102480"/>
              <a:ext cx="22680" cy="19080"/>
            </a:xfrm>
            <a:custGeom>
              <a:avLst/>
              <a:gdLst/>
              <a:ahLst/>
              <a:rect l="l" t="t" r="r" b="b"/>
              <a:pathLst>
                <a:path w="2497" h="2134">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1818" name="Google Shape;1411;p45"/>
            <p:cNvSpPr/>
            <p:nvPr/>
          </p:nvSpPr>
          <p:spPr>
            <a:xfrm>
              <a:off x="2116800" y="3074400"/>
              <a:ext cx="22680" cy="19080"/>
            </a:xfrm>
            <a:custGeom>
              <a:avLst/>
              <a:gdLst/>
              <a:ahLst/>
              <a:rect l="l" t="t" r="r" b="b"/>
              <a:pathLst>
                <a:path w="2497" h="2138">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1819" name="Google Shape;1412;p45"/>
            <p:cNvSpPr/>
            <p:nvPr/>
          </p:nvSpPr>
          <p:spPr>
            <a:xfrm>
              <a:off x="2116800" y="3046680"/>
              <a:ext cx="22680" cy="19080"/>
            </a:xfrm>
            <a:custGeom>
              <a:avLst/>
              <a:gdLst/>
              <a:ahLst/>
              <a:rect l="l" t="t" r="r" b="b"/>
              <a:pathLst>
                <a:path w="2497" h="213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w="0">
              <a:noFill/>
            </a:ln>
          </p:spPr>
          <p:style>
            <a:lnRef idx="0"/>
            <a:fillRef idx="0"/>
            <a:effectRef idx="0"/>
            <a:fontRef idx="minor"/>
          </p:style>
        </p:sp>
        <p:sp>
          <p:nvSpPr>
            <p:cNvPr id="1820" name="Google Shape;1413;p45"/>
            <p:cNvSpPr/>
            <p:nvPr/>
          </p:nvSpPr>
          <p:spPr>
            <a:xfrm>
              <a:off x="2116800" y="3018600"/>
              <a:ext cx="22680" cy="19080"/>
            </a:xfrm>
            <a:custGeom>
              <a:avLst/>
              <a:gdLst/>
              <a:ah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1821" name="Google Shape;1414;p45"/>
            <p:cNvSpPr/>
            <p:nvPr/>
          </p:nvSpPr>
          <p:spPr>
            <a:xfrm>
              <a:off x="2116800" y="2990880"/>
              <a:ext cx="22680" cy="19080"/>
            </a:xfrm>
            <a:custGeom>
              <a:avLst/>
              <a:gdLst/>
              <a:ahLst/>
              <a:rect l="l" t="t" r="r" b="b"/>
              <a:pathLst>
                <a:path w="2497" h="2134">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1822" name="Google Shape;1415;p45"/>
            <p:cNvSpPr/>
            <p:nvPr/>
          </p:nvSpPr>
          <p:spPr>
            <a:xfrm>
              <a:off x="2116800" y="2962800"/>
              <a:ext cx="22680" cy="19080"/>
            </a:xfrm>
            <a:custGeom>
              <a:avLst/>
              <a:gdLst/>
              <a:ahLst/>
              <a:rect l="l" t="t" r="r" b="b"/>
              <a:pathLst>
                <a:path w="2497" h="2138">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1823" name="Google Shape;1416;p45"/>
            <p:cNvSpPr/>
            <p:nvPr/>
          </p:nvSpPr>
          <p:spPr>
            <a:xfrm>
              <a:off x="2089080" y="3298320"/>
              <a:ext cx="22680" cy="19080"/>
            </a:xfrm>
            <a:custGeom>
              <a:avLst/>
              <a:gdLst/>
              <a:ahLst/>
              <a:rect l="l" t="t" r="r" b="b"/>
              <a:pathLst>
                <a:path w="2494" h="2137">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w="0">
              <a:noFill/>
            </a:ln>
          </p:spPr>
          <p:style>
            <a:lnRef idx="0"/>
            <a:fillRef idx="0"/>
            <a:effectRef idx="0"/>
            <a:fontRef idx="minor"/>
          </p:style>
        </p:sp>
        <p:sp>
          <p:nvSpPr>
            <p:cNvPr id="1824" name="Google Shape;1417;p45"/>
            <p:cNvSpPr/>
            <p:nvPr/>
          </p:nvSpPr>
          <p:spPr>
            <a:xfrm>
              <a:off x="2089080" y="3270240"/>
              <a:ext cx="22320" cy="19080"/>
            </a:xfrm>
            <a:custGeom>
              <a:avLst/>
              <a:gdLst/>
              <a:ahLst/>
              <a:rect l="l" t="t" r="r" b="b"/>
              <a:pathLst>
                <a:path w="2489" h="2134">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825" name="Google Shape;1418;p45"/>
            <p:cNvSpPr/>
            <p:nvPr/>
          </p:nvSpPr>
          <p:spPr>
            <a:xfrm>
              <a:off x="2089080" y="3130560"/>
              <a:ext cx="22320" cy="19080"/>
            </a:xfrm>
            <a:custGeom>
              <a:avLst/>
              <a:gdLst/>
              <a:ahLst/>
              <a:rect l="l" t="t" r="r" b="b"/>
              <a:pathLst>
                <a:path w="2489" h="2133">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1826" name="Google Shape;1419;p45"/>
            <p:cNvSpPr/>
            <p:nvPr/>
          </p:nvSpPr>
          <p:spPr>
            <a:xfrm>
              <a:off x="2089080" y="3074400"/>
              <a:ext cx="22320" cy="19080"/>
            </a:xfrm>
            <a:custGeom>
              <a:avLst/>
              <a:gdLst/>
              <a:ahLst/>
              <a:rect l="l" t="t" r="r" b="b"/>
              <a:pathLst>
                <a:path w="2489" h="2138">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w="0">
              <a:noFill/>
            </a:ln>
          </p:spPr>
          <p:style>
            <a:lnRef idx="0"/>
            <a:fillRef idx="0"/>
            <a:effectRef idx="0"/>
            <a:fontRef idx="minor"/>
          </p:style>
        </p:sp>
        <p:sp>
          <p:nvSpPr>
            <p:cNvPr id="1827" name="Google Shape;1420;p45"/>
            <p:cNvSpPr/>
            <p:nvPr/>
          </p:nvSpPr>
          <p:spPr>
            <a:xfrm>
              <a:off x="2089080" y="3046680"/>
              <a:ext cx="22320" cy="19080"/>
            </a:xfrm>
            <a:custGeom>
              <a:avLst/>
              <a:gdLst/>
              <a:ahLst/>
              <a:rect l="l" t="t" r="r" b="b"/>
              <a:pathLst>
                <a:path w="2489" h="213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w="0">
              <a:noFill/>
            </a:ln>
          </p:spPr>
          <p:style>
            <a:lnRef idx="0"/>
            <a:fillRef idx="0"/>
            <a:effectRef idx="0"/>
            <a:fontRef idx="minor"/>
          </p:style>
        </p:sp>
        <p:sp>
          <p:nvSpPr>
            <p:cNvPr id="1828" name="Google Shape;1421;p45"/>
            <p:cNvSpPr/>
            <p:nvPr/>
          </p:nvSpPr>
          <p:spPr>
            <a:xfrm>
              <a:off x="2089080" y="3018600"/>
              <a:ext cx="22320" cy="19080"/>
            </a:xfrm>
            <a:custGeom>
              <a:avLst/>
              <a:gdLst/>
              <a:ahLst/>
              <a:rect l="l" t="t" r="r" b="b"/>
              <a:pathLst>
                <a:path w="2489" h="2133">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1829" name="Google Shape;1422;p45"/>
            <p:cNvSpPr/>
            <p:nvPr/>
          </p:nvSpPr>
          <p:spPr>
            <a:xfrm>
              <a:off x="2089080" y="2990880"/>
              <a:ext cx="22320" cy="19080"/>
            </a:xfrm>
            <a:custGeom>
              <a:avLst/>
              <a:gdLst/>
              <a:ahLst/>
              <a:rect l="l" t="t" r="r" b="b"/>
              <a:pathLst>
                <a:path w="2489" h="2134">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830" name="Google Shape;1423;p45"/>
            <p:cNvSpPr/>
            <p:nvPr/>
          </p:nvSpPr>
          <p:spPr>
            <a:xfrm>
              <a:off x="2089080" y="2962800"/>
              <a:ext cx="22320" cy="19080"/>
            </a:xfrm>
            <a:custGeom>
              <a:avLst/>
              <a:gdLst/>
              <a:ahLst/>
              <a:rect l="l" t="t" r="r" b="b"/>
              <a:pathLst>
                <a:path w="2489" h="2138">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831" name="Google Shape;1424;p45"/>
            <p:cNvSpPr/>
            <p:nvPr/>
          </p:nvSpPr>
          <p:spPr>
            <a:xfrm>
              <a:off x="2089080" y="2878920"/>
              <a:ext cx="22320" cy="19080"/>
            </a:xfrm>
            <a:custGeom>
              <a:avLst/>
              <a:gdLst/>
              <a:ahLst/>
              <a:rect l="l" t="t" r="r" b="b"/>
              <a:pathLst>
                <a:path w="2489" h="2134">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832" name="Google Shape;1425;p45"/>
            <p:cNvSpPr/>
            <p:nvPr/>
          </p:nvSpPr>
          <p:spPr>
            <a:xfrm>
              <a:off x="2061000" y="3242160"/>
              <a:ext cx="22320" cy="19080"/>
            </a:xfrm>
            <a:custGeom>
              <a:avLst/>
              <a:gdLst/>
              <a:ahLst/>
              <a:rect l="l" t="t" r="r" b="b"/>
              <a:pathLst>
                <a:path w="2489" h="2133">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1833" name="Google Shape;1426;p45"/>
            <p:cNvSpPr/>
            <p:nvPr/>
          </p:nvSpPr>
          <p:spPr>
            <a:xfrm>
              <a:off x="2061000" y="3158640"/>
              <a:ext cx="22320" cy="19080"/>
            </a:xfrm>
            <a:custGeom>
              <a:avLst/>
              <a:gdLst/>
              <a:ahLst/>
              <a:rect l="l" t="t" r="r" b="b"/>
              <a:pathLst>
                <a:path w="2489" h="2131">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w="0">
              <a:noFill/>
            </a:ln>
          </p:spPr>
          <p:style>
            <a:lnRef idx="0"/>
            <a:fillRef idx="0"/>
            <a:effectRef idx="0"/>
            <a:fontRef idx="minor"/>
          </p:style>
        </p:sp>
        <p:sp>
          <p:nvSpPr>
            <p:cNvPr id="1834" name="Google Shape;1427;p45"/>
            <p:cNvSpPr/>
            <p:nvPr/>
          </p:nvSpPr>
          <p:spPr>
            <a:xfrm>
              <a:off x="2061000" y="3130560"/>
              <a:ext cx="22320" cy="19080"/>
            </a:xfrm>
            <a:custGeom>
              <a:avLst/>
              <a:gdLst/>
              <a:ahLst/>
              <a:rect l="l" t="t" r="r" b="b"/>
              <a:pathLst>
                <a:path w="2489" h="2133">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1835" name="Google Shape;1428;p45"/>
            <p:cNvSpPr/>
            <p:nvPr/>
          </p:nvSpPr>
          <p:spPr>
            <a:xfrm>
              <a:off x="2061000" y="3102480"/>
              <a:ext cx="22320" cy="19080"/>
            </a:xfrm>
            <a:custGeom>
              <a:avLst/>
              <a:gdLst/>
              <a:ahLst/>
              <a:rect l="l" t="t" r="r" b="b"/>
              <a:pathLst>
                <a:path w="2489" h="2134">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1836" name="Google Shape;1429;p45"/>
            <p:cNvSpPr/>
            <p:nvPr/>
          </p:nvSpPr>
          <p:spPr>
            <a:xfrm>
              <a:off x="2061000" y="3074400"/>
              <a:ext cx="22320" cy="19080"/>
            </a:xfrm>
            <a:custGeom>
              <a:avLst/>
              <a:gdLst/>
              <a:ahLst/>
              <a:rect l="l" t="t" r="r" b="b"/>
              <a:pathLst>
                <a:path w="2489" h="2138">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1837" name="Google Shape;1430;p45"/>
            <p:cNvSpPr/>
            <p:nvPr/>
          </p:nvSpPr>
          <p:spPr>
            <a:xfrm>
              <a:off x="2061000" y="3046680"/>
              <a:ext cx="22320" cy="19080"/>
            </a:xfrm>
            <a:custGeom>
              <a:avLst/>
              <a:gdLst/>
              <a:ahLst/>
              <a:rect l="l" t="t" r="r" b="b"/>
              <a:pathLst>
                <a:path w="2487" h="213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w="0">
              <a:noFill/>
            </a:ln>
          </p:spPr>
          <p:style>
            <a:lnRef idx="0"/>
            <a:fillRef idx="0"/>
            <a:effectRef idx="0"/>
            <a:fontRef idx="minor"/>
          </p:style>
        </p:sp>
        <p:sp>
          <p:nvSpPr>
            <p:cNvPr id="1838" name="Google Shape;1431;p45"/>
            <p:cNvSpPr/>
            <p:nvPr/>
          </p:nvSpPr>
          <p:spPr>
            <a:xfrm>
              <a:off x="2061000" y="3018600"/>
              <a:ext cx="22320" cy="19080"/>
            </a:xfrm>
            <a:custGeom>
              <a:avLst/>
              <a:gdLst/>
              <a:ahLst/>
              <a:rect l="l" t="t" r="r" b="b"/>
              <a:pathLst>
                <a:path w="2489" h="2133">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1839" name="Google Shape;1432;p45"/>
            <p:cNvSpPr/>
            <p:nvPr/>
          </p:nvSpPr>
          <p:spPr>
            <a:xfrm>
              <a:off x="2061000" y="2990880"/>
              <a:ext cx="22320" cy="19080"/>
            </a:xfrm>
            <a:custGeom>
              <a:avLst/>
              <a:gdLst/>
              <a:ahLst/>
              <a:rect l="l" t="t" r="r" b="b"/>
              <a:pathLst>
                <a:path w="2489" h="2134">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1840" name="Google Shape;1433;p45"/>
            <p:cNvSpPr/>
            <p:nvPr/>
          </p:nvSpPr>
          <p:spPr>
            <a:xfrm>
              <a:off x="2061000" y="2962800"/>
              <a:ext cx="22320" cy="19080"/>
            </a:xfrm>
            <a:custGeom>
              <a:avLst/>
              <a:gdLst/>
              <a:ahLst/>
              <a:rect l="l" t="t" r="r" b="b"/>
              <a:pathLst>
                <a:path w="2489" h="2138">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1841" name="Google Shape;1434;p45"/>
            <p:cNvSpPr/>
            <p:nvPr/>
          </p:nvSpPr>
          <p:spPr>
            <a:xfrm>
              <a:off x="2061000" y="2878920"/>
              <a:ext cx="22320" cy="19080"/>
            </a:xfrm>
            <a:custGeom>
              <a:avLst/>
              <a:gdLst/>
              <a:ahLst/>
              <a:rect l="l" t="t" r="r" b="b"/>
              <a:pathLst>
                <a:path w="2489" h="2134">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1842" name="Google Shape;1435;p45"/>
            <p:cNvSpPr/>
            <p:nvPr/>
          </p:nvSpPr>
          <p:spPr>
            <a:xfrm>
              <a:off x="2033280" y="3298320"/>
              <a:ext cx="22680" cy="19080"/>
            </a:xfrm>
            <a:custGeom>
              <a:avLst/>
              <a:gdLst/>
              <a:ahLst/>
              <a:rect l="l" t="t" r="r" b="b"/>
              <a:pathLst>
                <a:path w="2494" h="2137">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w="0">
              <a:noFill/>
            </a:ln>
          </p:spPr>
          <p:style>
            <a:lnRef idx="0"/>
            <a:fillRef idx="0"/>
            <a:effectRef idx="0"/>
            <a:fontRef idx="minor"/>
          </p:style>
        </p:sp>
        <p:sp>
          <p:nvSpPr>
            <p:cNvPr id="1843" name="Google Shape;1436;p45"/>
            <p:cNvSpPr/>
            <p:nvPr/>
          </p:nvSpPr>
          <p:spPr>
            <a:xfrm>
              <a:off x="2033280" y="3270240"/>
              <a:ext cx="22320" cy="19080"/>
            </a:xfrm>
            <a:custGeom>
              <a:avLst/>
              <a:gdLst/>
              <a:ahLst/>
              <a:rect l="l" t="t" r="r" b="b"/>
              <a:pathLst>
                <a:path w="2489" h="2134">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844" name="Google Shape;1437;p45"/>
            <p:cNvSpPr/>
            <p:nvPr/>
          </p:nvSpPr>
          <p:spPr>
            <a:xfrm>
              <a:off x="2033280" y="3214440"/>
              <a:ext cx="22320" cy="19080"/>
            </a:xfrm>
            <a:custGeom>
              <a:avLst/>
              <a:gdLst/>
              <a:ahLst/>
              <a:rect l="l" t="t" r="r" b="b"/>
              <a:pathLst>
                <a:path w="2489" h="2138">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w="0">
              <a:noFill/>
            </a:ln>
          </p:spPr>
          <p:style>
            <a:lnRef idx="0"/>
            <a:fillRef idx="0"/>
            <a:effectRef idx="0"/>
            <a:fontRef idx="minor"/>
          </p:style>
        </p:sp>
        <p:sp>
          <p:nvSpPr>
            <p:cNvPr id="1845" name="Google Shape;1438;p45"/>
            <p:cNvSpPr/>
            <p:nvPr/>
          </p:nvSpPr>
          <p:spPr>
            <a:xfrm>
              <a:off x="2033280" y="3158640"/>
              <a:ext cx="22320" cy="19080"/>
            </a:xfrm>
            <a:custGeom>
              <a:avLst/>
              <a:gdLst/>
              <a:ahLst/>
              <a:rect l="l" t="t" r="r" b="b"/>
              <a:pathLst>
                <a:path w="2489" h="2131">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w="0">
              <a:noFill/>
            </a:ln>
          </p:spPr>
          <p:style>
            <a:lnRef idx="0"/>
            <a:fillRef idx="0"/>
            <a:effectRef idx="0"/>
            <a:fontRef idx="minor"/>
          </p:style>
        </p:sp>
        <p:sp>
          <p:nvSpPr>
            <p:cNvPr id="1846" name="Google Shape;1439;p45"/>
            <p:cNvSpPr/>
            <p:nvPr/>
          </p:nvSpPr>
          <p:spPr>
            <a:xfrm>
              <a:off x="2033280" y="3102480"/>
              <a:ext cx="22320" cy="19080"/>
            </a:xfrm>
            <a:custGeom>
              <a:avLst/>
              <a:gdLst/>
              <a:ah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847" name="Google Shape;1440;p45"/>
            <p:cNvSpPr/>
            <p:nvPr/>
          </p:nvSpPr>
          <p:spPr>
            <a:xfrm>
              <a:off x="2033280" y="3074400"/>
              <a:ext cx="22320" cy="19080"/>
            </a:xfrm>
            <a:custGeom>
              <a:avLst/>
              <a:gdLst/>
              <a:ahLst/>
              <a:rect l="l" t="t" r="r" b="b"/>
              <a:pathLst>
                <a:path w="2489" h="2138">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848" name="Google Shape;1441;p45"/>
            <p:cNvSpPr/>
            <p:nvPr/>
          </p:nvSpPr>
          <p:spPr>
            <a:xfrm>
              <a:off x="2033280" y="3046680"/>
              <a:ext cx="22320" cy="19080"/>
            </a:xfrm>
            <a:custGeom>
              <a:avLst/>
              <a:gdLst/>
              <a:ahLst/>
              <a:rect l="l" t="t" r="r" b="b"/>
              <a:pathLst>
                <a:path w="2489" h="213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w="0">
              <a:noFill/>
            </a:ln>
          </p:spPr>
          <p:style>
            <a:lnRef idx="0"/>
            <a:fillRef idx="0"/>
            <a:effectRef idx="0"/>
            <a:fontRef idx="minor"/>
          </p:style>
        </p:sp>
        <p:sp>
          <p:nvSpPr>
            <p:cNvPr id="1849" name="Google Shape;1442;p45"/>
            <p:cNvSpPr/>
            <p:nvPr/>
          </p:nvSpPr>
          <p:spPr>
            <a:xfrm>
              <a:off x="2033280" y="3018600"/>
              <a:ext cx="22320" cy="1908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1850" name="Google Shape;1443;p45"/>
            <p:cNvSpPr/>
            <p:nvPr/>
          </p:nvSpPr>
          <p:spPr>
            <a:xfrm>
              <a:off x="2033280" y="2990880"/>
              <a:ext cx="22320" cy="19080"/>
            </a:xfrm>
            <a:custGeom>
              <a:avLst/>
              <a:gdLst/>
              <a:ah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851" name="Google Shape;1444;p45"/>
            <p:cNvSpPr/>
            <p:nvPr/>
          </p:nvSpPr>
          <p:spPr>
            <a:xfrm>
              <a:off x="2033280" y="2907000"/>
              <a:ext cx="22320" cy="1908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1852" name="Google Shape;1445;p45"/>
            <p:cNvSpPr/>
            <p:nvPr/>
          </p:nvSpPr>
          <p:spPr>
            <a:xfrm>
              <a:off x="2033280" y="2878920"/>
              <a:ext cx="22320" cy="19080"/>
            </a:xfrm>
            <a:custGeom>
              <a:avLst/>
              <a:gdLst/>
              <a:ah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853" name="Google Shape;1446;p45"/>
            <p:cNvSpPr/>
            <p:nvPr/>
          </p:nvSpPr>
          <p:spPr>
            <a:xfrm>
              <a:off x="2005200" y="3270240"/>
              <a:ext cx="22320" cy="19080"/>
            </a:xfrm>
            <a:custGeom>
              <a:avLst/>
              <a:gdLst/>
              <a:ahLst/>
              <a:rect l="l" t="t" r="r" b="b"/>
              <a:pathLst>
                <a:path w="2489" h="2134">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1854" name="Google Shape;1447;p45"/>
            <p:cNvSpPr/>
            <p:nvPr/>
          </p:nvSpPr>
          <p:spPr>
            <a:xfrm>
              <a:off x="2005200" y="3242160"/>
              <a:ext cx="22320" cy="19080"/>
            </a:xfrm>
            <a:custGeom>
              <a:avLst/>
              <a:gdLst/>
              <a:ahLst/>
              <a:rect l="l" t="t" r="r" b="b"/>
              <a:pathLst>
                <a:path w="2489" h="2133">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w="0">
              <a:noFill/>
            </a:ln>
          </p:spPr>
          <p:style>
            <a:lnRef idx="0"/>
            <a:fillRef idx="0"/>
            <a:effectRef idx="0"/>
            <a:fontRef idx="minor"/>
          </p:style>
        </p:sp>
        <p:sp>
          <p:nvSpPr>
            <p:cNvPr id="1855" name="Google Shape;1448;p45"/>
            <p:cNvSpPr/>
            <p:nvPr/>
          </p:nvSpPr>
          <p:spPr>
            <a:xfrm>
              <a:off x="2005200" y="3158640"/>
              <a:ext cx="22320" cy="19080"/>
            </a:xfrm>
            <a:custGeom>
              <a:avLst/>
              <a:gdLst/>
              <a:ahLst/>
              <a:rect l="l" t="t" r="r" b="b"/>
              <a:pathLst>
                <a:path w="2489" h="2132">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1856" name="Google Shape;1449;p45"/>
            <p:cNvSpPr/>
            <p:nvPr/>
          </p:nvSpPr>
          <p:spPr>
            <a:xfrm>
              <a:off x="2005200" y="3130560"/>
              <a:ext cx="22320" cy="19080"/>
            </a:xfrm>
            <a:custGeom>
              <a:avLst/>
              <a:gdLst/>
              <a:ahLst/>
              <a:rect l="l" t="t" r="r" b="b"/>
              <a:pathLst>
                <a:path w="2489" h="2133">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1857" name="Google Shape;1450;p45"/>
            <p:cNvSpPr/>
            <p:nvPr/>
          </p:nvSpPr>
          <p:spPr>
            <a:xfrm>
              <a:off x="2005200" y="3102480"/>
              <a:ext cx="22320" cy="19080"/>
            </a:xfrm>
            <a:custGeom>
              <a:avLst/>
              <a:gdLst/>
              <a:ahLst/>
              <a:rect l="l" t="t" r="r" b="b"/>
              <a:pathLst>
                <a:path w="2489" h="2134">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w="0">
              <a:noFill/>
            </a:ln>
          </p:spPr>
          <p:style>
            <a:lnRef idx="0"/>
            <a:fillRef idx="0"/>
            <a:effectRef idx="0"/>
            <a:fontRef idx="minor"/>
          </p:style>
        </p:sp>
        <p:sp>
          <p:nvSpPr>
            <p:cNvPr id="1858" name="Google Shape;1451;p45"/>
            <p:cNvSpPr/>
            <p:nvPr/>
          </p:nvSpPr>
          <p:spPr>
            <a:xfrm>
              <a:off x="2005200" y="3074400"/>
              <a:ext cx="22320" cy="19080"/>
            </a:xfrm>
            <a:custGeom>
              <a:avLst/>
              <a:gdLst/>
              <a:ahLst/>
              <a:rect l="l" t="t" r="r" b="b"/>
              <a:pathLst>
                <a:path w="2489" h="2138">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w="0">
              <a:noFill/>
            </a:ln>
          </p:spPr>
          <p:style>
            <a:lnRef idx="0"/>
            <a:fillRef idx="0"/>
            <a:effectRef idx="0"/>
            <a:fontRef idx="minor"/>
          </p:style>
        </p:sp>
        <p:sp>
          <p:nvSpPr>
            <p:cNvPr id="1859" name="Google Shape;1452;p45"/>
            <p:cNvSpPr/>
            <p:nvPr/>
          </p:nvSpPr>
          <p:spPr>
            <a:xfrm>
              <a:off x="2005200" y="3046680"/>
              <a:ext cx="22320" cy="19080"/>
            </a:xfrm>
            <a:custGeom>
              <a:avLst/>
              <a:gdLst/>
              <a:ahLst/>
              <a:rect l="l" t="t" r="r" b="b"/>
              <a:pathLst>
                <a:path w="2489" h="213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w="0">
              <a:noFill/>
            </a:ln>
          </p:spPr>
          <p:style>
            <a:lnRef idx="0"/>
            <a:fillRef idx="0"/>
            <a:effectRef idx="0"/>
            <a:fontRef idx="minor"/>
          </p:style>
        </p:sp>
        <p:sp>
          <p:nvSpPr>
            <p:cNvPr id="1860" name="Google Shape;1453;p45"/>
            <p:cNvSpPr/>
            <p:nvPr/>
          </p:nvSpPr>
          <p:spPr>
            <a:xfrm>
              <a:off x="2005200" y="3018600"/>
              <a:ext cx="22320" cy="19080"/>
            </a:xfrm>
            <a:custGeom>
              <a:avLst/>
              <a:gdLst/>
              <a:ahLst/>
              <a:rect l="l" t="t" r="r" b="b"/>
              <a:pathLst>
                <a:path w="2489" h="2133">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1861" name="Google Shape;1454;p45"/>
            <p:cNvSpPr/>
            <p:nvPr/>
          </p:nvSpPr>
          <p:spPr>
            <a:xfrm>
              <a:off x="2005200" y="2878920"/>
              <a:ext cx="22320" cy="19080"/>
            </a:xfrm>
            <a:custGeom>
              <a:avLst/>
              <a:gdLst/>
              <a:ahLst/>
              <a:rect l="l" t="t" r="r" b="b"/>
              <a:pathLst>
                <a:path w="2489" h="2134">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w="0">
              <a:noFill/>
            </a:ln>
          </p:spPr>
          <p:style>
            <a:lnRef idx="0"/>
            <a:fillRef idx="0"/>
            <a:effectRef idx="0"/>
            <a:fontRef idx="minor"/>
          </p:style>
        </p:sp>
        <p:sp>
          <p:nvSpPr>
            <p:cNvPr id="1862" name="Google Shape;1455;p45"/>
            <p:cNvSpPr/>
            <p:nvPr/>
          </p:nvSpPr>
          <p:spPr>
            <a:xfrm>
              <a:off x="1977120" y="3242160"/>
              <a:ext cx="22320" cy="19080"/>
            </a:xfrm>
            <a:custGeom>
              <a:avLst/>
              <a:gdLst/>
              <a:ah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863" name="Google Shape;1456;p45"/>
            <p:cNvSpPr/>
            <p:nvPr/>
          </p:nvSpPr>
          <p:spPr>
            <a:xfrm>
              <a:off x="1977120" y="3214440"/>
              <a:ext cx="22320" cy="19080"/>
            </a:xfrm>
            <a:custGeom>
              <a:avLst/>
              <a:gdLst/>
              <a:ahLst/>
              <a:rect l="l" t="t" r="r" b="b"/>
              <a:pathLst>
                <a:path w="2488" h="213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w="0">
              <a:noFill/>
            </a:ln>
          </p:spPr>
          <p:style>
            <a:lnRef idx="0"/>
            <a:fillRef idx="0"/>
            <a:effectRef idx="0"/>
            <a:fontRef idx="minor"/>
          </p:style>
        </p:sp>
        <p:sp>
          <p:nvSpPr>
            <p:cNvPr id="1864" name="Google Shape;1457;p45"/>
            <p:cNvSpPr/>
            <p:nvPr/>
          </p:nvSpPr>
          <p:spPr>
            <a:xfrm>
              <a:off x="1977120" y="3158640"/>
              <a:ext cx="22320" cy="19080"/>
            </a:xfrm>
            <a:custGeom>
              <a:avLst/>
              <a:gdLst/>
              <a:ahLst/>
              <a:rect l="l" t="t" r="r" b="b"/>
              <a:pathLst>
                <a:path w="2488" h="2131">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1865" name="Google Shape;1458;p45"/>
            <p:cNvSpPr/>
            <p:nvPr/>
          </p:nvSpPr>
          <p:spPr>
            <a:xfrm>
              <a:off x="1977120" y="3074400"/>
              <a:ext cx="22320" cy="19080"/>
            </a:xfrm>
            <a:custGeom>
              <a:avLst/>
              <a:gdLst/>
              <a:ahLst/>
              <a:rect l="l" t="t" r="r" b="b"/>
              <a:pathLst>
                <a:path w="2488" h="213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866" name="Google Shape;1459;p45"/>
            <p:cNvSpPr/>
            <p:nvPr/>
          </p:nvSpPr>
          <p:spPr>
            <a:xfrm>
              <a:off x="1977120" y="3046680"/>
              <a:ext cx="22320" cy="19080"/>
            </a:xfrm>
            <a:custGeom>
              <a:avLst/>
              <a:gdLst/>
              <a:ahLst/>
              <a:rect l="l" t="t" r="r" b="b"/>
              <a:pathLst>
                <a:path w="2486" h="213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w="0">
              <a:noFill/>
            </a:ln>
          </p:spPr>
          <p:style>
            <a:lnRef idx="0"/>
            <a:fillRef idx="0"/>
            <a:effectRef idx="0"/>
            <a:fontRef idx="minor"/>
          </p:style>
        </p:sp>
        <p:sp>
          <p:nvSpPr>
            <p:cNvPr id="1867" name="Google Shape;1460;p45"/>
            <p:cNvSpPr/>
            <p:nvPr/>
          </p:nvSpPr>
          <p:spPr>
            <a:xfrm>
              <a:off x="1949040" y="3270240"/>
              <a:ext cx="22320" cy="19080"/>
            </a:xfrm>
            <a:custGeom>
              <a:avLst/>
              <a:gdLst/>
              <a:ahLst/>
              <a:rect l="l" t="t" r="r" b="b"/>
              <a:pathLst>
                <a:path w="2489" h="2134">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868" name="Google Shape;1461;p45"/>
            <p:cNvSpPr/>
            <p:nvPr/>
          </p:nvSpPr>
          <p:spPr>
            <a:xfrm>
              <a:off x="1949040" y="324216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869" name="Google Shape;1462;p45"/>
            <p:cNvSpPr/>
            <p:nvPr/>
          </p:nvSpPr>
          <p:spPr>
            <a:xfrm>
              <a:off x="1949040" y="3214440"/>
              <a:ext cx="22320" cy="19080"/>
            </a:xfrm>
            <a:custGeom>
              <a:avLst/>
              <a:gdLst/>
              <a:ahLst/>
              <a:rect l="l" t="t" r="r" b="b"/>
              <a:pathLst>
                <a:path w="2489" h="2138">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w="0">
              <a:noFill/>
            </a:ln>
          </p:spPr>
          <p:style>
            <a:lnRef idx="0"/>
            <a:fillRef idx="0"/>
            <a:effectRef idx="0"/>
            <a:fontRef idx="minor"/>
          </p:style>
        </p:sp>
        <p:sp>
          <p:nvSpPr>
            <p:cNvPr id="1870" name="Google Shape;1463;p45"/>
            <p:cNvSpPr/>
            <p:nvPr/>
          </p:nvSpPr>
          <p:spPr>
            <a:xfrm>
              <a:off x="1949040" y="3186360"/>
              <a:ext cx="22320" cy="19080"/>
            </a:xfrm>
            <a:custGeom>
              <a:avLst/>
              <a:gdLst/>
              <a:ahLst/>
              <a:rect l="l" t="t" r="r" b="b"/>
              <a:pathLst>
                <a:path w="2489" h="2138">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w="0">
              <a:noFill/>
            </a:ln>
          </p:spPr>
          <p:style>
            <a:lnRef idx="0"/>
            <a:fillRef idx="0"/>
            <a:effectRef idx="0"/>
            <a:fontRef idx="minor"/>
          </p:style>
        </p:sp>
        <p:sp>
          <p:nvSpPr>
            <p:cNvPr id="1871" name="Google Shape;1464;p45"/>
            <p:cNvSpPr/>
            <p:nvPr/>
          </p:nvSpPr>
          <p:spPr>
            <a:xfrm>
              <a:off x="1949040" y="3074400"/>
              <a:ext cx="22320" cy="19080"/>
            </a:xfrm>
            <a:custGeom>
              <a:avLst/>
              <a:gdLst/>
              <a:ahLst/>
              <a:rect l="l" t="t" r="r" b="b"/>
              <a:pathLst>
                <a:path w="2489" h="2138">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872" name="Google Shape;1465;p45"/>
            <p:cNvSpPr/>
            <p:nvPr/>
          </p:nvSpPr>
          <p:spPr>
            <a:xfrm>
              <a:off x="1921320" y="3298320"/>
              <a:ext cx="22680" cy="19080"/>
            </a:xfrm>
            <a:custGeom>
              <a:avLst/>
              <a:gdLst/>
              <a:ahLst/>
              <a:rect l="l" t="t" r="r" b="b"/>
              <a:pathLst>
                <a:path w="2502" h="2137">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w="0">
              <a:noFill/>
            </a:ln>
          </p:spPr>
          <p:style>
            <a:lnRef idx="0"/>
            <a:fillRef idx="0"/>
            <a:effectRef idx="0"/>
            <a:fontRef idx="minor"/>
          </p:style>
        </p:sp>
        <p:sp>
          <p:nvSpPr>
            <p:cNvPr id="1873" name="Google Shape;1466;p45"/>
            <p:cNvSpPr/>
            <p:nvPr/>
          </p:nvSpPr>
          <p:spPr>
            <a:xfrm>
              <a:off x="1921320" y="3270240"/>
              <a:ext cx="22680" cy="19080"/>
            </a:xfrm>
            <a:custGeom>
              <a:avLst/>
              <a:gdLst/>
              <a:ahLst/>
              <a:rect l="l" t="t" r="r" b="b"/>
              <a:pathLst>
                <a:path w="2497" h="2134">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1874" name="Google Shape;1467;p45"/>
            <p:cNvSpPr/>
            <p:nvPr/>
          </p:nvSpPr>
          <p:spPr>
            <a:xfrm>
              <a:off x="1921320" y="3242160"/>
              <a:ext cx="22680" cy="19080"/>
            </a:xfrm>
            <a:custGeom>
              <a:avLst/>
              <a:gdLst/>
              <a:ahLst/>
              <a:rect l="l" t="t" r="r" b="b"/>
              <a:pathLst>
                <a:path w="2497"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1875" name="Google Shape;1468;p45"/>
            <p:cNvSpPr/>
            <p:nvPr/>
          </p:nvSpPr>
          <p:spPr>
            <a:xfrm>
              <a:off x="1921320" y="3214440"/>
              <a:ext cx="22680" cy="19080"/>
            </a:xfrm>
            <a:custGeom>
              <a:avLst/>
              <a:gdLst/>
              <a:ahLst/>
              <a:rect l="l" t="t" r="r" b="b"/>
              <a:pathLst>
                <a:path w="2497" h="2138">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w="0">
              <a:noFill/>
            </a:ln>
          </p:spPr>
          <p:style>
            <a:lnRef idx="0"/>
            <a:fillRef idx="0"/>
            <a:effectRef idx="0"/>
            <a:fontRef idx="minor"/>
          </p:style>
        </p:sp>
        <p:sp>
          <p:nvSpPr>
            <p:cNvPr id="1876" name="Google Shape;1469;p45"/>
            <p:cNvSpPr/>
            <p:nvPr/>
          </p:nvSpPr>
          <p:spPr>
            <a:xfrm>
              <a:off x="1921320" y="3186360"/>
              <a:ext cx="22680" cy="19080"/>
            </a:xfrm>
            <a:custGeom>
              <a:avLst/>
              <a:gdLst/>
              <a:ahLst/>
              <a:rect l="l" t="t" r="r" b="b"/>
              <a:pathLst>
                <a:path w="2497" h="2138">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w="0">
              <a:noFill/>
            </a:ln>
          </p:spPr>
          <p:style>
            <a:lnRef idx="0"/>
            <a:fillRef idx="0"/>
            <a:effectRef idx="0"/>
            <a:fontRef idx="minor"/>
          </p:style>
        </p:sp>
        <p:sp>
          <p:nvSpPr>
            <p:cNvPr id="1877" name="Google Shape;1470;p45"/>
            <p:cNvSpPr/>
            <p:nvPr/>
          </p:nvSpPr>
          <p:spPr>
            <a:xfrm>
              <a:off x="1921320" y="3158640"/>
              <a:ext cx="22680" cy="19080"/>
            </a:xfrm>
            <a:custGeom>
              <a:avLst/>
              <a:gdLst/>
              <a:ahLst/>
              <a:rect l="l" t="t" r="r" b="b"/>
              <a:pathLst>
                <a:path w="2497" h="2131">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w="0">
              <a:noFill/>
            </a:ln>
          </p:spPr>
          <p:style>
            <a:lnRef idx="0"/>
            <a:fillRef idx="0"/>
            <a:effectRef idx="0"/>
            <a:fontRef idx="minor"/>
          </p:style>
        </p:sp>
        <p:sp>
          <p:nvSpPr>
            <p:cNvPr id="1878" name="Google Shape;1471;p45"/>
            <p:cNvSpPr/>
            <p:nvPr/>
          </p:nvSpPr>
          <p:spPr>
            <a:xfrm>
              <a:off x="1921320" y="3130560"/>
              <a:ext cx="22680" cy="19080"/>
            </a:xfrm>
            <a:custGeom>
              <a:avLst/>
              <a:gdLst/>
              <a:ahLst/>
              <a:rect l="l" t="t" r="r" b="b"/>
              <a:pathLst>
                <a:path w="2497"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1879" name="Google Shape;1472;p45"/>
            <p:cNvSpPr/>
            <p:nvPr/>
          </p:nvSpPr>
          <p:spPr>
            <a:xfrm>
              <a:off x="1893240" y="3326040"/>
              <a:ext cx="22680" cy="19080"/>
            </a:xfrm>
            <a:custGeom>
              <a:avLst/>
              <a:gdLst/>
              <a:ahLst/>
              <a:rect l="l" t="t" r="r" b="b"/>
              <a:pathLst>
                <a:path w="2497" h="2138">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1880" name="Google Shape;1473;p45"/>
            <p:cNvSpPr/>
            <p:nvPr/>
          </p:nvSpPr>
          <p:spPr>
            <a:xfrm>
              <a:off x="1893240" y="3298320"/>
              <a:ext cx="22680" cy="19080"/>
            </a:xfrm>
            <a:custGeom>
              <a:avLst/>
              <a:gdLst/>
              <a:ahLst/>
              <a:rect l="l" t="t" r="r" b="b"/>
              <a:pathLst>
                <a:path w="2503" h="2137">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w="0">
              <a:noFill/>
            </a:ln>
          </p:spPr>
          <p:style>
            <a:lnRef idx="0"/>
            <a:fillRef idx="0"/>
            <a:effectRef idx="0"/>
            <a:fontRef idx="minor"/>
          </p:style>
        </p:sp>
        <p:sp>
          <p:nvSpPr>
            <p:cNvPr id="1881" name="Google Shape;1474;p45"/>
            <p:cNvSpPr/>
            <p:nvPr/>
          </p:nvSpPr>
          <p:spPr>
            <a:xfrm>
              <a:off x="1893240" y="3270240"/>
              <a:ext cx="22680" cy="19080"/>
            </a:xfrm>
            <a:custGeom>
              <a:avLst/>
              <a:gdLst/>
              <a:ahLst/>
              <a:rect l="l" t="t" r="r" b="b"/>
              <a:pathLst>
                <a:path w="2497" h="2134">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1882" name="Google Shape;1475;p45"/>
            <p:cNvSpPr/>
            <p:nvPr/>
          </p:nvSpPr>
          <p:spPr>
            <a:xfrm>
              <a:off x="1893240" y="3214440"/>
              <a:ext cx="22680" cy="19080"/>
            </a:xfrm>
            <a:custGeom>
              <a:avLst/>
              <a:gdLst/>
              <a:ahLst/>
              <a:rect l="l" t="t" r="r" b="b"/>
              <a:pathLst>
                <a:path w="2497" h="2138">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w="0">
              <a:noFill/>
            </a:ln>
          </p:spPr>
          <p:style>
            <a:lnRef idx="0"/>
            <a:fillRef idx="0"/>
            <a:effectRef idx="0"/>
            <a:fontRef idx="minor"/>
          </p:style>
        </p:sp>
        <p:sp>
          <p:nvSpPr>
            <p:cNvPr id="1883" name="Google Shape;1476;p45"/>
            <p:cNvSpPr/>
            <p:nvPr/>
          </p:nvSpPr>
          <p:spPr>
            <a:xfrm>
              <a:off x="1893240" y="3158640"/>
              <a:ext cx="22680" cy="19080"/>
            </a:xfrm>
            <a:custGeom>
              <a:avLst/>
              <a:gdLst/>
              <a:ahLst/>
              <a:rect l="l" t="t" r="r" b="b"/>
              <a:pathLst>
                <a:path w="2497" h="2131">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w="0">
              <a:noFill/>
            </a:ln>
          </p:spPr>
          <p:style>
            <a:lnRef idx="0"/>
            <a:fillRef idx="0"/>
            <a:effectRef idx="0"/>
            <a:fontRef idx="minor"/>
          </p:style>
        </p:sp>
        <p:sp>
          <p:nvSpPr>
            <p:cNvPr id="1884" name="Google Shape;1477;p45"/>
            <p:cNvSpPr/>
            <p:nvPr/>
          </p:nvSpPr>
          <p:spPr>
            <a:xfrm>
              <a:off x="1893240" y="3130560"/>
              <a:ext cx="22680" cy="19080"/>
            </a:xfrm>
            <a:custGeom>
              <a:avLst/>
              <a:gdLst/>
              <a:ahLst/>
              <a:rect l="l" t="t" r="r" b="b"/>
              <a:pathLst>
                <a:path w="2497" h="2133">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w="0">
              <a:noFill/>
            </a:ln>
          </p:spPr>
          <p:style>
            <a:lnRef idx="0"/>
            <a:fillRef idx="0"/>
            <a:effectRef idx="0"/>
            <a:fontRef idx="minor"/>
          </p:style>
        </p:sp>
        <p:sp>
          <p:nvSpPr>
            <p:cNvPr id="1885" name="Google Shape;1478;p45"/>
            <p:cNvSpPr/>
            <p:nvPr/>
          </p:nvSpPr>
          <p:spPr>
            <a:xfrm>
              <a:off x="1893240" y="3102480"/>
              <a:ext cx="22680" cy="19080"/>
            </a:xfrm>
            <a:custGeom>
              <a:avLst/>
              <a:gdLst/>
              <a:ahLst/>
              <a:rect l="l" t="t" r="r" b="b"/>
              <a:pathLst>
                <a:path w="2497" h="2134">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1886" name="Google Shape;1479;p45"/>
            <p:cNvSpPr/>
            <p:nvPr/>
          </p:nvSpPr>
          <p:spPr>
            <a:xfrm>
              <a:off x="1865520" y="3326040"/>
              <a:ext cx="22320" cy="19080"/>
            </a:xfrm>
            <a:custGeom>
              <a:avLst/>
              <a:gdLst/>
              <a:ahLst/>
              <a:rect l="l" t="t" r="r" b="b"/>
              <a:pathLst>
                <a:path w="2488" h="213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887" name="Google Shape;1480;p45"/>
            <p:cNvSpPr/>
            <p:nvPr/>
          </p:nvSpPr>
          <p:spPr>
            <a:xfrm>
              <a:off x="1865520" y="3298320"/>
              <a:ext cx="22680" cy="19080"/>
            </a:xfrm>
            <a:custGeom>
              <a:avLst/>
              <a:gdLst/>
              <a:ahLst/>
              <a:rect l="l" t="t" r="r" b="b"/>
              <a:pathLst>
                <a:path w="2494" h="2137">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w="0">
              <a:noFill/>
            </a:ln>
          </p:spPr>
          <p:style>
            <a:lnRef idx="0"/>
            <a:fillRef idx="0"/>
            <a:effectRef idx="0"/>
            <a:fontRef idx="minor"/>
          </p:style>
        </p:sp>
        <p:sp>
          <p:nvSpPr>
            <p:cNvPr id="1888" name="Google Shape;1481;p45"/>
            <p:cNvSpPr/>
            <p:nvPr/>
          </p:nvSpPr>
          <p:spPr>
            <a:xfrm>
              <a:off x="1865520" y="3270240"/>
              <a:ext cx="22320" cy="19080"/>
            </a:xfrm>
            <a:custGeom>
              <a:avLst/>
              <a:gdLst/>
              <a:ahLst/>
              <a:rect l="l" t="t" r="r" b="b"/>
              <a:pathLst>
                <a:path w="2488" h="2134">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889" name="Google Shape;1482;p45"/>
            <p:cNvSpPr/>
            <p:nvPr/>
          </p:nvSpPr>
          <p:spPr>
            <a:xfrm>
              <a:off x="1865520" y="3130560"/>
              <a:ext cx="22320" cy="19080"/>
            </a:xfrm>
            <a:custGeom>
              <a:avLst/>
              <a:gdLst/>
              <a:ahLst/>
              <a:rect l="l" t="t" r="r" b="b"/>
              <a:pathLst>
                <a:path w="2488" h="2133">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890" name="Google Shape;1483;p45"/>
            <p:cNvSpPr/>
            <p:nvPr/>
          </p:nvSpPr>
          <p:spPr>
            <a:xfrm>
              <a:off x="1837440" y="3158640"/>
              <a:ext cx="22320" cy="19080"/>
            </a:xfrm>
            <a:custGeom>
              <a:avLst/>
              <a:gdLst/>
              <a:ahLst/>
              <a:rect l="l" t="t" r="r" b="b"/>
              <a:pathLst>
                <a:path w="2489" h="2131">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w="0">
              <a:noFill/>
            </a:ln>
          </p:spPr>
          <p:style>
            <a:lnRef idx="0"/>
            <a:fillRef idx="0"/>
            <a:effectRef idx="0"/>
            <a:fontRef idx="minor"/>
          </p:style>
        </p:sp>
        <p:sp>
          <p:nvSpPr>
            <p:cNvPr id="1891" name="Google Shape;1484;p45"/>
            <p:cNvSpPr/>
            <p:nvPr/>
          </p:nvSpPr>
          <p:spPr>
            <a:xfrm>
              <a:off x="1781640" y="3074400"/>
              <a:ext cx="22680" cy="19080"/>
            </a:xfrm>
            <a:custGeom>
              <a:avLst/>
              <a:gdLst/>
              <a:ahLst/>
              <a:rect l="l" t="t" r="r" b="b"/>
              <a:pathLst>
                <a:path w="2497" h="2138">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w="0">
              <a:noFill/>
            </a:ln>
          </p:spPr>
          <p:style>
            <a:lnRef idx="0"/>
            <a:fillRef idx="0"/>
            <a:effectRef idx="0"/>
            <a:fontRef idx="minor"/>
          </p:style>
        </p:sp>
        <p:sp>
          <p:nvSpPr>
            <p:cNvPr id="1892" name="Google Shape;1485;p45"/>
            <p:cNvSpPr/>
            <p:nvPr/>
          </p:nvSpPr>
          <p:spPr>
            <a:xfrm>
              <a:off x="1753560" y="3102480"/>
              <a:ext cx="22320" cy="19080"/>
            </a:xfrm>
            <a:custGeom>
              <a:avLst/>
              <a:gdLst/>
              <a:ah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893" name="Google Shape;1486;p45"/>
            <p:cNvSpPr/>
            <p:nvPr/>
          </p:nvSpPr>
          <p:spPr>
            <a:xfrm>
              <a:off x="1753560" y="3074400"/>
              <a:ext cx="22320" cy="1908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894" name="Google Shape;1487;p45"/>
            <p:cNvSpPr/>
            <p:nvPr/>
          </p:nvSpPr>
          <p:spPr>
            <a:xfrm>
              <a:off x="1725480" y="3102480"/>
              <a:ext cx="22320" cy="19080"/>
            </a:xfrm>
            <a:custGeom>
              <a:avLst/>
              <a:gdLst/>
              <a:ahLst/>
              <a:rect l="l" t="t" r="r" b="b"/>
              <a:pathLst>
                <a:path w="2489" h="2134">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895" name="Google Shape;1488;p45"/>
            <p:cNvSpPr/>
            <p:nvPr/>
          </p:nvSpPr>
          <p:spPr>
            <a:xfrm>
              <a:off x="1725480" y="3074400"/>
              <a:ext cx="22320" cy="19080"/>
            </a:xfrm>
            <a:custGeom>
              <a:avLst/>
              <a:gdLst/>
              <a:ahLst/>
              <a:rect l="l" t="t" r="r" b="b"/>
              <a:pathLst>
                <a:path w="2489" h="2138">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896" name="Google Shape;1489;p45"/>
            <p:cNvSpPr/>
            <p:nvPr/>
          </p:nvSpPr>
          <p:spPr>
            <a:xfrm>
              <a:off x="1725480" y="2962800"/>
              <a:ext cx="22320" cy="19080"/>
            </a:xfrm>
            <a:custGeom>
              <a:avLst/>
              <a:gdLst/>
              <a:ahLst/>
              <a:rect l="l" t="t" r="r" b="b"/>
              <a:pathLst>
                <a:path w="2489" h="2138">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897" name="Google Shape;1490;p45"/>
            <p:cNvSpPr/>
            <p:nvPr/>
          </p:nvSpPr>
          <p:spPr>
            <a:xfrm>
              <a:off x="1725480" y="2934720"/>
              <a:ext cx="22320" cy="19080"/>
            </a:xfrm>
            <a:custGeom>
              <a:avLst/>
              <a:gdLst/>
              <a:ahLst/>
              <a:rect l="l" t="t" r="r" b="b"/>
              <a:pathLst>
                <a:path w="2489" h="2138">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w="0">
              <a:noFill/>
            </a:ln>
          </p:spPr>
          <p:style>
            <a:lnRef idx="0"/>
            <a:fillRef idx="0"/>
            <a:effectRef idx="0"/>
            <a:fontRef idx="minor"/>
          </p:style>
        </p:sp>
        <p:sp>
          <p:nvSpPr>
            <p:cNvPr id="1898" name="Google Shape;1491;p45"/>
            <p:cNvSpPr/>
            <p:nvPr/>
          </p:nvSpPr>
          <p:spPr>
            <a:xfrm>
              <a:off x="1725480" y="290700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899" name="Google Shape;1492;p45"/>
            <p:cNvSpPr/>
            <p:nvPr/>
          </p:nvSpPr>
          <p:spPr>
            <a:xfrm>
              <a:off x="1725480" y="2878920"/>
              <a:ext cx="22320" cy="19080"/>
            </a:xfrm>
            <a:custGeom>
              <a:avLst/>
              <a:gdLst/>
              <a:ahLst/>
              <a:rect l="l" t="t" r="r" b="b"/>
              <a:pathLst>
                <a:path w="2489" h="2134">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900" name="Google Shape;1493;p45"/>
            <p:cNvSpPr/>
            <p:nvPr/>
          </p:nvSpPr>
          <p:spPr>
            <a:xfrm>
              <a:off x="1697760" y="3018600"/>
              <a:ext cx="22320" cy="1908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901" name="Google Shape;1494;p45"/>
            <p:cNvSpPr/>
            <p:nvPr/>
          </p:nvSpPr>
          <p:spPr>
            <a:xfrm>
              <a:off x="1697760" y="2990880"/>
              <a:ext cx="22320" cy="1908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902" name="Google Shape;1495;p45"/>
            <p:cNvSpPr/>
            <p:nvPr/>
          </p:nvSpPr>
          <p:spPr>
            <a:xfrm>
              <a:off x="1697760" y="2962800"/>
              <a:ext cx="22320" cy="1908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903" name="Google Shape;1496;p45"/>
            <p:cNvSpPr/>
            <p:nvPr/>
          </p:nvSpPr>
          <p:spPr>
            <a:xfrm>
              <a:off x="1697760" y="2934720"/>
              <a:ext cx="22320" cy="19080"/>
            </a:xfrm>
            <a:custGeom>
              <a:avLst/>
              <a:gdLst/>
              <a:ahLst/>
              <a:rect l="l" t="t" r="r" b="b"/>
              <a:pathLst>
                <a:path w="2488" h="213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w="0">
              <a:noFill/>
            </a:ln>
          </p:spPr>
          <p:style>
            <a:lnRef idx="0"/>
            <a:fillRef idx="0"/>
            <a:effectRef idx="0"/>
            <a:fontRef idx="minor"/>
          </p:style>
        </p:sp>
        <p:sp>
          <p:nvSpPr>
            <p:cNvPr id="1904" name="Google Shape;1497;p45"/>
            <p:cNvSpPr/>
            <p:nvPr/>
          </p:nvSpPr>
          <p:spPr>
            <a:xfrm>
              <a:off x="1697760" y="2907000"/>
              <a:ext cx="22320" cy="1908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905" name="Google Shape;1498;p45"/>
            <p:cNvSpPr/>
            <p:nvPr/>
          </p:nvSpPr>
          <p:spPr>
            <a:xfrm>
              <a:off x="1697760" y="2878920"/>
              <a:ext cx="22320" cy="1908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906" name="Google Shape;1499;p45"/>
            <p:cNvSpPr/>
            <p:nvPr/>
          </p:nvSpPr>
          <p:spPr>
            <a:xfrm>
              <a:off x="1697760" y="2850840"/>
              <a:ext cx="22320" cy="1908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907" name="Google Shape;1500;p45"/>
            <p:cNvSpPr/>
            <p:nvPr/>
          </p:nvSpPr>
          <p:spPr>
            <a:xfrm>
              <a:off x="1669680" y="3046680"/>
              <a:ext cx="22320" cy="19080"/>
            </a:xfrm>
            <a:custGeom>
              <a:avLst/>
              <a:gdLst/>
              <a:ahLst/>
              <a:rect l="l" t="t" r="r" b="b"/>
              <a:pathLst>
                <a:path w="2486" h="213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w="0">
              <a:noFill/>
            </a:ln>
          </p:spPr>
          <p:style>
            <a:lnRef idx="0"/>
            <a:fillRef idx="0"/>
            <a:effectRef idx="0"/>
            <a:fontRef idx="minor"/>
          </p:style>
        </p:sp>
        <p:sp>
          <p:nvSpPr>
            <p:cNvPr id="1908" name="Google Shape;1501;p45"/>
            <p:cNvSpPr/>
            <p:nvPr/>
          </p:nvSpPr>
          <p:spPr>
            <a:xfrm>
              <a:off x="1669680" y="301860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909" name="Google Shape;1502;p45"/>
            <p:cNvSpPr/>
            <p:nvPr/>
          </p:nvSpPr>
          <p:spPr>
            <a:xfrm>
              <a:off x="1669680" y="2990880"/>
              <a:ext cx="22320" cy="19080"/>
            </a:xfrm>
            <a:custGeom>
              <a:avLst/>
              <a:gdLst/>
              <a:ah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910" name="Google Shape;1503;p45"/>
            <p:cNvSpPr/>
            <p:nvPr/>
          </p:nvSpPr>
          <p:spPr>
            <a:xfrm>
              <a:off x="1669680" y="2962800"/>
              <a:ext cx="22320" cy="19080"/>
            </a:xfrm>
            <a:custGeom>
              <a:avLst/>
              <a:gdLst/>
              <a:ahLst/>
              <a:rect l="l" t="t" r="r" b="b"/>
              <a:pathLst>
                <a:path w="2489" h="2138">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911" name="Google Shape;1504;p45"/>
            <p:cNvSpPr/>
            <p:nvPr/>
          </p:nvSpPr>
          <p:spPr>
            <a:xfrm>
              <a:off x="1669680" y="2934720"/>
              <a:ext cx="22320" cy="19080"/>
            </a:xfrm>
            <a:custGeom>
              <a:avLst/>
              <a:gdLst/>
              <a:ahLst/>
              <a:rect l="l" t="t" r="r" b="b"/>
              <a:pathLst>
                <a:path w="2489" h="2138">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w="0">
              <a:noFill/>
            </a:ln>
          </p:spPr>
          <p:style>
            <a:lnRef idx="0"/>
            <a:fillRef idx="0"/>
            <a:effectRef idx="0"/>
            <a:fontRef idx="minor"/>
          </p:style>
        </p:sp>
        <p:sp>
          <p:nvSpPr>
            <p:cNvPr id="1912" name="Google Shape;1505;p45"/>
            <p:cNvSpPr/>
            <p:nvPr/>
          </p:nvSpPr>
          <p:spPr>
            <a:xfrm>
              <a:off x="1669680" y="290700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913" name="Google Shape;1506;p45"/>
            <p:cNvSpPr/>
            <p:nvPr/>
          </p:nvSpPr>
          <p:spPr>
            <a:xfrm>
              <a:off x="1669680" y="2878920"/>
              <a:ext cx="22320" cy="19080"/>
            </a:xfrm>
            <a:custGeom>
              <a:avLst/>
              <a:gdLst/>
              <a:ah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914" name="Google Shape;1507;p45"/>
            <p:cNvSpPr/>
            <p:nvPr/>
          </p:nvSpPr>
          <p:spPr>
            <a:xfrm>
              <a:off x="1669680" y="285084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915" name="Google Shape;1508;p45"/>
            <p:cNvSpPr/>
            <p:nvPr/>
          </p:nvSpPr>
          <p:spPr>
            <a:xfrm>
              <a:off x="1641600" y="3046680"/>
              <a:ext cx="22320" cy="19080"/>
            </a:xfrm>
            <a:custGeom>
              <a:avLst/>
              <a:gdLst/>
              <a:ahLst/>
              <a:rect l="l" t="t" r="r" b="b"/>
              <a:pathLst>
                <a:path w="2488" h="213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1916" name="Google Shape;1509;p45"/>
            <p:cNvSpPr/>
            <p:nvPr/>
          </p:nvSpPr>
          <p:spPr>
            <a:xfrm>
              <a:off x="1641600" y="3018600"/>
              <a:ext cx="22320" cy="1908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917" name="Google Shape;1510;p45"/>
            <p:cNvSpPr/>
            <p:nvPr/>
          </p:nvSpPr>
          <p:spPr>
            <a:xfrm>
              <a:off x="1641600" y="2990880"/>
              <a:ext cx="22320" cy="1908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918" name="Google Shape;1511;p45"/>
            <p:cNvSpPr/>
            <p:nvPr/>
          </p:nvSpPr>
          <p:spPr>
            <a:xfrm>
              <a:off x="1641600" y="2962800"/>
              <a:ext cx="22320" cy="1908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919" name="Google Shape;1512;p45"/>
            <p:cNvSpPr/>
            <p:nvPr/>
          </p:nvSpPr>
          <p:spPr>
            <a:xfrm>
              <a:off x="1641600" y="2934720"/>
              <a:ext cx="22320" cy="19080"/>
            </a:xfrm>
            <a:custGeom>
              <a:avLst/>
              <a:gdLst/>
              <a:ahLst/>
              <a:rect l="l" t="t" r="r" b="b"/>
              <a:pathLst>
                <a:path w="2488" h="213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w="0">
              <a:noFill/>
            </a:ln>
          </p:spPr>
          <p:style>
            <a:lnRef idx="0"/>
            <a:fillRef idx="0"/>
            <a:effectRef idx="0"/>
            <a:fontRef idx="minor"/>
          </p:style>
        </p:sp>
        <p:sp>
          <p:nvSpPr>
            <p:cNvPr id="1920" name="Google Shape;1513;p45"/>
            <p:cNvSpPr/>
            <p:nvPr/>
          </p:nvSpPr>
          <p:spPr>
            <a:xfrm>
              <a:off x="1641600" y="2907000"/>
              <a:ext cx="22320" cy="1908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921" name="Google Shape;1514;p45"/>
            <p:cNvSpPr/>
            <p:nvPr/>
          </p:nvSpPr>
          <p:spPr>
            <a:xfrm>
              <a:off x="1641600" y="2878920"/>
              <a:ext cx="22320" cy="1908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922" name="Google Shape;1515;p45"/>
            <p:cNvSpPr/>
            <p:nvPr/>
          </p:nvSpPr>
          <p:spPr>
            <a:xfrm>
              <a:off x="1641600" y="2850840"/>
              <a:ext cx="22320" cy="1908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923" name="Google Shape;1516;p45"/>
            <p:cNvSpPr/>
            <p:nvPr/>
          </p:nvSpPr>
          <p:spPr>
            <a:xfrm>
              <a:off x="1613880" y="3046680"/>
              <a:ext cx="22320" cy="19080"/>
            </a:xfrm>
            <a:custGeom>
              <a:avLst/>
              <a:gdLst/>
              <a:ahLst/>
              <a:rect l="l" t="t" r="r" b="b"/>
              <a:pathLst>
                <a:path w="2489" h="213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w="0">
              <a:noFill/>
            </a:ln>
          </p:spPr>
          <p:style>
            <a:lnRef idx="0"/>
            <a:fillRef idx="0"/>
            <a:effectRef idx="0"/>
            <a:fontRef idx="minor"/>
          </p:style>
        </p:sp>
        <p:sp>
          <p:nvSpPr>
            <p:cNvPr id="1924" name="Google Shape;1517;p45"/>
            <p:cNvSpPr/>
            <p:nvPr/>
          </p:nvSpPr>
          <p:spPr>
            <a:xfrm>
              <a:off x="1613880" y="301860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925" name="Google Shape;1518;p45"/>
            <p:cNvSpPr/>
            <p:nvPr/>
          </p:nvSpPr>
          <p:spPr>
            <a:xfrm>
              <a:off x="1613880" y="2990880"/>
              <a:ext cx="22320" cy="1908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926" name="Google Shape;1519;p45"/>
            <p:cNvSpPr/>
            <p:nvPr/>
          </p:nvSpPr>
          <p:spPr>
            <a:xfrm>
              <a:off x="1613880" y="2962800"/>
              <a:ext cx="22320" cy="1908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927" name="Google Shape;1520;p45"/>
            <p:cNvSpPr/>
            <p:nvPr/>
          </p:nvSpPr>
          <p:spPr>
            <a:xfrm>
              <a:off x="1613880" y="2934720"/>
              <a:ext cx="22320" cy="19080"/>
            </a:xfrm>
            <a:custGeom>
              <a:avLst/>
              <a:gdLst/>
              <a:ahLst/>
              <a:rect l="l" t="t" r="r" b="b"/>
              <a:pathLst>
                <a:path w="2489" h="2138">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w="0">
              <a:noFill/>
            </a:ln>
          </p:spPr>
          <p:style>
            <a:lnRef idx="0"/>
            <a:fillRef idx="0"/>
            <a:effectRef idx="0"/>
            <a:fontRef idx="minor"/>
          </p:style>
        </p:sp>
        <p:sp>
          <p:nvSpPr>
            <p:cNvPr id="1928" name="Google Shape;1521;p45"/>
            <p:cNvSpPr/>
            <p:nvPr/>
          </p:nvSpPr>
          <p:spPr>
            <a:xfrm>
              <a:off x="1613880" y="290700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929" name="Google Shape;1522;p45"/>
            <p:cNvSpPr/>
            <p:nvPr/>
          </p:nvSpPr>
          <p:spPr>
            <a:xfrm>
              <a:off x="1613880" y="2878920"/>
              <a:ext cx="22320" cy="1908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930" name="Google Shape;1523;p45"/>
            <p:cNvSpPr/>
            <p:nvPr/>
          </p:nvSpPr>
          <p:spPr>
            <a:xfrm>
              <a:off x="1613880" y="285084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931" name="Google Shape;1524;p45"/>
            <p:cNvSpPr/>
            <p:nvPr/>
          </p:nvSpPr>
          <p:spPr>
            <a:xfrm>
              <a:off x="1585800" y="3074400"/>
              <a:ext cx="22320" cy="19080"/>
            </a:xfrm>
            <a:custGeom>
              <a:avLst/>
              <a:gdLst/>
              <a:ahLst/>
              <a:rect l="l" t="t" r="r" b="b"/>
              <a:pathLst>
                <a:path w="2488" h="213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932" name="Google Shape;1525;p45"/>
            <p:cNvSpPr/>
            <p:nvPr/>
          </p:nvSpPr>
          <p:spPr>
            <a:xfrm>
              <a:off x="1585800" y="3046680"/>
              <a:ext cx="22320" cy="19080"/>
            </a:xfrm>
            <a:custGeom>
              <a:avLst/>
              <a:gdLst/>
              <a:ahLst/>
              <a:rect l="l" t="t" r="r" b="b"/>
              <a:pathLst>
                <a:path w="2488" h="213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1933" name="Google Shape;1526;p45"/>
            <p:cNvSpPr/>
            <p:nvPr/>
          </p:nvSpPr>
          <p:spPr>
            <a:xfrm>
              <a:off x="1585800" y="3018600"/>
              <a:ext cx="22320" cy="1908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934" name="Google Shape;1527;p45"/>
            <p:cNvSpPr/>
            <p:nvPr/>
          </p:nvSpPr>
          <p:spPr>
            <a:xfrm>
              <a:off x="1585800" y="2990880"/>
              <a:ext cx="22320" cy="1908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935" name="Google Shape;1528;p45"/>
            <p:cNvSpPr/>
            <p:nvPr/>
          </p:nvSpPr>
          <p:spPr>
            <a:xfrm>
              <a:off x="1585800" y="2962800"/>
              <a:ext cx="22320" cy="1908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936" name="Google Shape;1529;p45"/>
            <p:cNvSpPr/>
            <p:nvPr/>
          </p:nvSpPr>
          <p:spPr>
            <a:xfrm>
              <a:off x="1585800" y="2934720"/>
              <a:ext cx="22320" cy="19080"/>
            </a:xfrm>
            <a:custGeom>
              <a:avLst/>
              <a:gdLst/>
              <a:ahLst/>
              <a:rect l="l" t="t" r="r" b="b"/>
              <a:pathLst>
                <a:path w="2488" h="213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w="0">
              <a:noFill/>
            </a:ln>
          </p:spPr>
          <p:style>
            <a:lnRef idx="0"/>
            <a:fillRef idx="0"/>
            <a:effectRef idx="0"/>
            <a:fontRef idx="minor"/>
          </p:style>
        </p:sp>
        <p:sp>
          <p:nvSpPr>
            <p:cNvPr id="1937" name="Google Shape;1530;p45"/>
            <p:cNvSpPr/>
            <p:nvPr/>
          </p:nvSpPr>
          <p:spPr>
            <a:xfrm>
              <a:off x="1585800" y="2907000"/>
              <a:ext cx="22320" cy="1908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938" name="Google Shape;1531;p45"/>
            <p:cNvSpPr/>
            <p:nvPr/>
          </p:nvSpPr>
          <p:spPr>
            <a:xfrm>
              <a:off x="1585800" y="2878920"/>
              <a:ext cx="22320" cy="1908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939" name="Google Shape;1532;p45"/>
            <p:cNvSpPr/>
            <p:nvPr/>
          </p:nvSpPr>
          <p:spPr>
            <a:xfrm>
              <a:off x="1585800" y="2850840"/>
              <a:ext cx="22320" cy="1908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940" name="Google Shape;1533;p45"/>
            <p:cNvSpPr/>
            <p:nvPr/>
          </p:nvSpPr>
          <p:spPr>
            <a:xfrm>
              <a:off x="1557720" y="3102480"/>
              <a:ext cx="22320" cy="19080"/>
            </a:xfrm>
            <a:custGeom>
              <a:avLst/>
              <a:gdLst/>
              <a:ah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941" name="Google Shape;1534;p45"/>
            <p:cNvSpPr/>
            <p:nvPr/>
          </p:nvSpPr>
          <p:spPr>
            <a:xfrm>
              <a:off x="1557720" y="3074400"/>
              <a:ext cx="22320" cy="19080"/>
            </a:xfrm>
            <a:custGeom>
              <a:avLst/>
              <a:gdLst/>
              <a:ahLst/>
              <a:rect l="l" t="t" r="r" b="b"/>
              <a:pathLst>
                <a:path w="2489" h="2138">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942" name="Google Shape;1535;p45"/>
            <p:cNvSpPr/>
            <p:nvPr/>
          </p:nvSpPr>
          <p:spPr>
            <a:xfrm>
              <a:off x="1557720" y="3046680"/>
              <a:ext cx="22320" cy="19080"/>
            </a:xfrm>
            <a:custGeom>
              <a:avLst/>
              <a:gdLst/>
              <a:ahLst/>
              <a:rect l="l" t="t" r="r" b="b"/>
              <a:pathLst>
                <a:path w="2489" h="213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w="0">
              <a:noFill/>
            </a:ln>
          </p:spPr>
          <p:style>
            <a:lnRef idx="0"/>
            <a:fillRef idx="0"/>
            <a:effectRef idx="0"/>
            <a:fontRef idx="minor"/>
          </p:style>
        </p:sp>
        <p:sp>
          <p:nvSpPr>
            <p:cNvPr id="1943" name="Google Shape;1536;p45"/>
            <p:cNvSpPr/>
            <p:nvPr/>
          </p:nvSpPr>
          <p:spPr>
            <a:xfrm>
              <a:off x="1557720" y="301860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944" name="Google Shape;1537;p45"/>
            <p:cNvSpPr/>
            <p:nvPr/>
          </p:nvSpPr>
          <p:spPr>
            <a:xfrm>
              <a:off x="1557720" y="2990880"/>
              <a:ext cx="22320" cy="19080"/>
            </a:xfrm>
            <a:custGeom>
              <a:avLst/>
              <a:gdLst/>
              <a:ah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945" name="Google Shape;1538;p45"/>
            <p:cNvSpPr/>
            <p:nvPr/>
          </p:nvSpPr>
          <p:spPr>
            <a:xfrm>
              <a:off x="1557720" y="2962800"/>
              <a:ext cx="22320" cy="19080"/>
            </a:xfrm>
            <a:custGeom>
              <a:avLst/>
              <a:gdLst/>
              <a:ahLst/>
              <a:rect l="l" t="t" r="r" b="b"/>
              <a:pathLst>
                <a:path w="2489" h="2138">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946" name="Google Shape;1539;p45"/>
            <p:cNvSpPr/>
            <p:nvPr/>
          </p:nvSpPr>
          <p:spPr>
            <a:xfrm>
              <a:off x="1557720" y="2934720"/>
              <a:ext cx="22320" cy="19080"/>
            </a:xfrm>
            <a:custGeom>
              <a:avLst/>
              <a:gdLst/>
              <a:ahLst/>
              <a:rect l="l" t="t" r="r" b="b"/>
              <a:pathLst>
                <a:path w="2489" h="2138">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w="0">
              <a:noFill/>
            </a:ln>
          </p:spPr>
          <p:style>
            <a:lnRef idx="0"/>
            <a:fillRef idx="0"/>
            <a:effectRef idx="0"/>
            <a:fontRef idx="minor"/>
          </p:style>
        </p:sp>
        <p:sp>
          <p:nvSpPr>
            <p:cNvPr id="1947" name="Google Shape;1540;p45"/>
            <p:cNvSpPr/>
            <p:nvPr/>
          </p:nvSpPr>
          <p:spPr>
            <a:xfrm>
              <a:off x="1557720" y="2907000"/>
              <a:ext cx="22320" cy="19080"/>
            </a:xfrm>
            <a:custGeom>
              <a:avLst/>
              <a:gdLst/>
              <a:ahLst/>
              <a:rect l="l" t="t" r="r" b="b"/>
              <a:pathLst>
                <a:path w="2489" h="2137">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948" name="Google Shape;1541;p45"/>
            <p:cNvSpPr/>
            <p:nvPr/>
          </p:nvSpPr>
          <p:spPr>
            <a:xfrm>
              <a:off x="1557720" y="2878920"/>
              <a:ext cx="22320" cy="19080"/>
            </a:xfrm>
            <a:custGeom>
              <a:avLst/>
              <a:gdLst/>
              <a:ah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949" name="Google Shape;1542;p45"/>
            <p:cNvSpPr/>
            <p:nvPr/>
          </p:nvSpPr>
          <p:spPr>
            <a:xfrm>
              <a:off x="1557720" y="285084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950" name="Google Shape;1543;p45"/>
            <p:cNvSpPr/>
            <p:nvPr/>
          </p:nvSpPr>
          <p:spPr>
            <a:xfrm>
              <a:off x="1530000" y="3102480"/>
              <a:ext cx="22680" cy="19080"/>
            </a:xfrm>
            <a:custGeom>
              <a:avLst/>
              <a:gdLst/>
              <a:ahLst/>
              <a:rect l="l" t="t" r="r" b="b"/>
              <a:pathLst>
                <a:path w="2496" h="2134">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1951" name="Google Shape;1544;p45"/>
            <p:cNvSpPr/>
            <p:nvPr/>
          </p:nvSpPr>
          <p:spPr>
            <a:xfrm>
              <a:off x="1530000" y="3074400"/>
              <a:ext cx="22680" cy="19080"/>
            </a:xfrm>
            <a:custGeom>
              <a:avLst/>
              <a:gdLst/>
              <a:ahLst/>
              <a:rect l="l" t="t" r="r" b="b"/>
              <a:pathLst>
                <a:path w="2496" h="2138">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1952" name="Google Shape;1545;p45"/>
            <p:cNvSpPr/>
            <p:nvPr/>
          </p:nvSpPr>
          <p:spPr>
            <a:xfrm>
              <a:off x="1530000" y="3046680"/>
              <a:ext cx="22680" cy="19080"/>
            </a:xfrm>
            <a:custGeom>
              <a:avLst/>
              <a:gdLst/>
              <a:ahLst/>
              <a:rect l="l" t="t" r="r" b="b"/>
              <a:pathLst>
                <a:path w="2496" h="213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w="0">
              <a:noFill/>
            </a:ln>
          </p:spPr>
          <p:style>
            <a:lnRef idx="0"/>
            <a:fillRef idx="0"/>
            <a:effectRef idx="0"/>
            <a:fontRef idx="minor"/>
          </p:style>
        </p:sp>
        <p:sp>
          <p:nvSpPr>
            <p:cNvPr id="1953" name="Google Shape;1546;p45"/>
            <p:cNvSpPr/>
            <p:nvPr/>
          </p:nvSpPr>
          <p:spPr>
            <a:xfrm>
              <a:off x="1530000" y="3018600"/>
              <a:ext cx="22680" cy="19080"/>
            </a:xfrm>
            <a:custGeom>
              <a:avLst/>
              <a:gdLst/>
              <a:ahLst/>
              <a:rect l="l" t="t" r="r" b="b"/>
              <a:pathLst>
                <a:path w="2496" h="2133">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1954" name="Google Shape;1547;p45"/>
            <p:cNvSpPr/>
            <p:nvPr/>
          </p:nvSpPr>
          <p:spPr>
            <a:xfrm>
              <a:off x="1530000" y="2990880"/>
              <a:ext cx="22680" cy="19080"/>
            </a:xfrm>
            <a:custGeom>
              <a:avLst/>
              <a:gdLst/>
              <a:ahLst/>
              <a:rect l="l" t="t" r="r" b="b"/>
              <a:pathLst>
                <a:path w="2496" h="2134">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1955" name="Google Shape;1548;p45"/>
            <p:cNvSpPr/>
            <p:nvPr/>
          </p:nvSpPr>
          <p:spPr>
            <a:xfrm>
              <a:off x="1530000" y="2962800"/>
              <a:ext cx="22680" cy="19080"/>
            </a:xfrm>
            <a:custGeom>
              <a:avLst/>
              <a:gdLst/>
              <a:ahLst/>
              <a:rect l="l" t="t" r="r" b="b"/>
              <a:pathLst>
                <a:path w="2496" h="2138">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1956" name="Google Shape;1549;p45"/>
            <p:cNvSpPr/>
            <p:nvPr/>
          </p:nvSpPr>
          <p:spPr>
            <a:xfrm>
              <a:off x="1530000" y="2934720"/>
              <a:ext cx="22680" cy="19080"/>
            </a:xfrm>
            <a:custGeom>
              <a:avLst/>
              <a:gdLst/>
              <a:ahLst/>
              <a:rect l="l" t="t" r="r" b="b"/>
              <a:pathLst>
                <a:path w="2496" h="2138">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w="0">
              <a:noFill/>
            </a:ln>
          </p:spPr>
          <p:style>
            <a:lnRef idx="0"/>
            <a:fillRef idx="0"/>
            <a:effectRef idx="0"/>
            <a:fontRef idx="minor"/>
          </p:style>
        </p:sp>
        <p:sp>
          <p:nvSpPr>
            <p:cNvPr id="1957" name="Google Shape;1550;p45"/>
            <p:cNvSpPr/>
            <p:nvPr/>
          </p:nvSpPr>
          <p:spPr>
            <a:xfrm>
              <a:off x="1530000" y="2907000"/>
              <a:ext cx="22680" cy="19080"/>
            </a:xfrm>
            <a:custGeom>
              <a:avLst/>
              <a:gdLst/>
              <a:ahLst/>
              <a:rect l="l" t="t" r="r" b="b"/>
              <a:pathLst>
                <a:path w="2496" h="2133">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1958" name="Google Shape;1551;p45"/>
            <p:cNvSpPr/>
            <p:nvPr/>
          </p:nvSpPr>
          <p:spPr>
            <a:xfrm>
              <a:off x="1530000" y="2878920"/>
              <a:ext cx="22680" cy="19080"/>
            </a:xfrm>
            <a:custGeom>
              <a:avLst/>
              <a:gdLst/>
              <a:ahLst/>
              <a:rect l="l" t="t" r="r" b="b"/>
              <a:pathLst>
                <a:path w="2496" h="2134">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1959" name="Google Shape;1552;p45"/>
            <p:cNvSpPr/>
            <p:nvPr/>
          </p:nvSpPr>
          <p:spPr>
            <a:xfrm>
              <a:off x="1530000" y="2850840"/>
              <a:ext cx="22680" cy="19080"/>
            </a:xfrm>
            <a:custGeom>
              <a:avLst/>
              <a:gdLst/>
              <a:ahLst/>
              <a:rect l="l" t="t" r="r" b="b"/>
              <a:pathLst>
                <a:path w="2496" h="2133">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1960" name="Google Shape;1553;p45"/>
            <p:cNvSpPr/>
            <p:nvPr/>
          </p:nvSpPr>
          <p:spPr>
            <a:xfrm>
              <a:off x="1501920" y="3074400"/>
              <a:ext cx="22320" cy="1908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1961" name="Google Shape;1554;p45"/>
            <p:cNvSpPr/>
            <p:nvPr/>
          </p:nvSpPr>
          <p:spPr>
            <a:xfrm>
              <a:off x="1501920" y="3046680"/>
              <a:ext cx="22320" cy="19080"/>
            </a:xfrm>
            <a:custGeom>
              <a:avLst/>
              <a:gdLst/>
              <a:ahLst/>
              <a:rect l="l" t="t" r="r" b="b"/>
              <a:pathLst>
                <a:path w="2489" h="213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w="0">
              <a:noFill/>
            </a:ln>
          </p:spPr>
          <p:style>
            <a:lnRef idx="0"/>
            <a:fillRef idx="0"/>
            <a:effectRef idx="0"/>
            <a:fontRef idx="minor"/>
          </p:style>
        </p:sp>
        <p:sp>
          <p:nvSpPr>
            <p:cNvPr id="1962" name="Google Shape;1555;p45"/>
            <p:cNvSpPr/>
            <p:nvPr/>
          </p:nvSpPr>
          <p:spPr>
            <a:xfrm>
              <a:off x="1501920" y="301860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w="0">
              <a:noFill/>
            </a:ln>
          </p:spPr>
          <p:style>
            <a:lnRef idx="0"/>
            <a:fillRef idx="0"/>
            <a:effectRef idx="0"/>
            <a:fontRef idx="minor"/>
          </p:style>
        </p:sp>
        <p:sp>
          <p:nvSpPr>
            <p:cNvPr id="1963" name="Google Shape;1556;p45"/>
            <p:cNvSpPr/>
            <p:nvPr/>
          </p:nvSpPr>
          <p:spPr>
            <a:xfrm>
              <a:off x="1501920" y="2990880"/>
              <a:ext cx="22320" cy="1908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1964" name="Google Shape;1557;p45"/>
            <p:cNvSpPr/>
            <p:nvPr/>
          </p:nvSpPr>
          <p:spPr>
            <a:xfrm>
              <a:off x="1501920" y="2962800"/>
              <a:ext cx="22320" cy="1908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1965" name="Google Shape;1558;p45"/>
            <p:cNvSpPr/>
            <p:nvPr/>
          </p:nvSpPr>
          <p:spPr>
            <a:xfrm>
              <a:off x="1501920" y="2934720"/>
              <a:ext cx="22320" cy="19080"/>
            </a:xfrm>
            <a:custGeom>
              <a:avLst/>
              <a:gdLst/>
              <a:ahLst/>
              <a:rect l="l" t="t" r="r" b="b"/>
              <a:pathLst>
                <a:path w="2489" h="2138">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w="0">
              <a:noFill/>
            </a:ln>
          </p:spPr>
          <p:style>
            <a:lnRef idx="0"/>
            <a:fillRef idx="0"/>
            <a:effectRef idx="0"/>
            <a:fontRef idx="minor"/>
          </p:style>
        </p:sp>
        <p:sp>
          <p:nvSpPr>
            <p:cNvPr id="1966" name="Google Shape;1559;p45"/>
            <p:cNvSpPr/>
            <p:nvPr/>
          </p:nvSpPr>
          <p:spPr>
            <a:xfrm>
              <a:off x="1501920" y="290700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w="0">
              <a:noFill/>
            </a:ln>
          </p:spPr>
          <p:style>
            <a:lnRef idx="0"/>
            <a:fillRef idx="0"/>
            <a:effectRef idx="0"/>
            <a:fontRef idx="minor"/>
          </p:style>
        </p:sp>
        <p:sp>
          <p:nvSpPr>
            <p:cNvPr id="1967" name="Google Shape;1560;p45"/>
            <p:cNvSpPr/>
            <p:nvPr/>
          </p:nvSpPr>
          <p:spPr>
            <a:xfrm>
              <a:off x="1501920" y="2878920"/>
              <a:ext cx="22320" cy="1908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1968" name="Google Shape;1561;p45"/>
            <p:cNvSpPr/>
            <p:nvPr/>
          </p:nvSpPr>
          <p:spPr>
            <a:xfrm>
              <a:off x="1501920" y="285084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w="0">
              <a:noFill/>
            </a:ln>
          </p:spPr>
          <p:style>
            <a:lnRef idx="0"/>
            <a:fillRef idx="0"/>
            <a:effectRef idx="0"/>
            <a:fontRef idx="minor"/>
          </p:style>
        </p:sp>
        <p:sp>
          <p:nvSpPr>
            <p:cNvPr id="1969" name="Google Shape;1562;p45"/>
            <p:cNvSpPr/>
            <p:nvPr/>
          </p:nvSpPr>
          <p:spPr>
            <a:xfrm>
              <a:off x="1473840" y="2962800"/>
              <a:ext cx="22320" cy="19080"/>
            </a:xfrm>
            <a:custGeom>
              <a:avLst/>
              <a:gdLst/>
              <a:ahLst/>
              <a:rect l="l" t="t" r="r" b="b"/>
              <a:pathLst>
                <a:path w="2488" h="213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970" name="Google Shape;1563;p45"/>
            <p:cNvSpPr/>
            <p:nvPr/>
          </p:nvSpPr>
          <p:spPr>
            <a:xfrm>
              <a:off x="1473840" y="2934720"/>
              <a:ext cx="22320" cy="19080"/>
            </a:xfrm>
            <a:custGeom>
              <a:avLst/>
              <a:gdLst/>
              <a:ahLst/>
              <a:rect l="l" t="t" r="r" b="b"/>
              <a:pathLst>
                <a:path w="2488" h="213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w="0">
              <a:noFill/>
            </a:ln>
          </p:spPr>
          <p:style>
            <a:lnRef idx="0"/>
            <a:fillRef idx="0"/>
            <a:effectRef idx="0"/>
            <a:fontRef idx="minor"/>
          </p:style>
        </p:sp>
        <p:sp>
          <p:nvSpPr>
            <p:cNvPr id="1971" name="Google Shape;1564;p45"/>
            <p:cNvSpPr/>
            <p:nvPr/>
          </p:nvSpPr>
          <p:spPr>
            <a:xfrm>
              <a:off x="1473840" y="2907000"/>
              <a:ext cx="22320" cy="19080"/>
            </a:xfrm>
            <a:custGeom>
              <a:avLst/>
              <a:gdLst/>
              <a:ahLst/>
              <a:rect l="l" t="t" r="r" b="b"/>
              <a:pathLst>
                <a:path w="2488" h="2133">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972" name="Google Shape;1565;p45"/>
            <p:cNvSpPr/>
            <p:nvPr/>
          </p:nvSpPr>
          <p:spPr>
            <a:xfrm>
              <a:off x="1473840" y="2878920"/>
              <a:ext cx="22320" cy="19080"/>
            </a:xfrm>
            <a:custGeom>
              <a:avLst/>
              <a:gdLst/>
              <a:ahLst/>
              <a:rect l="l" t="t" r="r" b="b"/>
              <a:pathLst>
                <a:path w="2488" h="2134">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973" name="Google Shape;1566;p45"/>
            <p:cNvSpPr/>
            <p:nvPr/>
          </p:nvSpPr>
          <p:spPr>
            <a:xfrm>
              <a:off x="1446120" y="2934720"/>
              <a:ext cx="22320" cy="19080"/>
            </a:xfrm>
            <a:custGeom>
              <a:avLst/>
              <a:gdLst/>
              <a:ahLst/>
              <a:rect l="l" t="t" r="r" b="b"/>
              <a:pathLst>
                <a:path w="2489" h="2138">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w="0">
              <a:noFill/>
            </a:ln>
          </p:spPr>
          <p:style>
            <a:lnRef idx="0"/>
            <a:fillRef idx="0"/>
            <a:effectRef idx="0"/>
            <a:fontRef idx="minor"/>
          </p:style>
        </p:sp>
        <p:sp>
          <p:nvSpPr>
            <p:cNvPr id="1974" name="Google Shape;1567;p45"/>
            <p:cNvSpPr/>
            <p:nvPr/>
          </p:nvSpPr>
          <p:spPr>
            <a:xfrm>
              <a:off x="1446120" y="2907000"/>
              <a:ext cx="22320" cy="19080"/>
            </a:xfrm>
            <a:custGeom>
              <a:avLst/>
              <a:gdLst/>
              <a:ahLst/>
              <a:rect l="l" t="t" r="r" b="b"/>
              <a:pathLst>
                <a:path w="2489" h="2133">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w="0">
              <a:noFill/>
            </a:ln>
          </p:spPr>
          <p:style>
            <a:lnRef idx="0"/>
            <a:fillRef idx="0"/>
            <a:effectRef idx="0"/>
            <a:fontRef idx="minor"/>
          </p:style>
        </p:sp>
        <p:sp>
          <p:nvSpPr>
            <p:cNvPr id="1975" name="Google Shape;1568;p45"/>
            <p:cNvSpPr/>
            <p:nvPr/>
          </p:nvSpPr>
          <p:spPr>
            <a:xfrm>
              <a:off x="1446120" y="2878920"/>
              <a:ext cx="22320" cy="19080"/>
            </a:xfrm>
            <a:custGeom>
              <a:avLst/>
              <a:gdLst/>
              <a:ahLst/>
              <a:rect l="l" t="t" r="r" b="b"/>
              <a:pathLst>
                <a:path w="2489" h="2134">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w="0">
              <a:noFill/>
            </a:ln>
          </p:spPr>
          <p:style>
            <a:lnRef idx="0"/>
            <a:fillRef idx="0"/>
            <a:effectRef idx="0"/>
            <a:fontRef idx="minor"/>
          </p:style>
        </p:sp>
        <p:sp>
          <p:nvSpPr>
            <p:cNvPr id="1976" name="Google Shape;1569;p45"/>
            <p:cNvSpPr/>
            <p:nvPr/>
          </p:nvSpPr>
          <p:spPr>
            <a:xfrm>
              <a:off x="1418040" y="2934720"/>
              <a:ext cx="22680" cy="19080"/>
            </a:xfrm>
            <a:custGeom>
              <a:avLst/>
              <a:gdLst/>
              <a:ahLst/>
              <a:rect l="l" t="t" r="r" b="b"/>
              <a:pathLst>
                <a:path w="2497" h="2138">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w="0">
              <a:noFill/>
            </a:ln>
          </p:spPr>
          <p:style>
            <a:lnRef idx="0"/>
            <a:fillRef idx="0"/>
            <a:effectRef idx="0"/>
            <a:fontRef idx="minor"/>
          </p:style>
        </p:sp>
        <p:sp>
          <p:nvSpPr>
            <p:cNvPr id="1977" name="Google Shape;1570;p45"/>
            <p:cNvSpPr/>
            <p:nvPr/>
          </p:nvSpPr>
          <p:spPr>
            <a:xfrm>
              <a:off x="1418040" y="2907000"/>
              <a:ext cx="22680" cy="19080"/>
            </a:xfrm>
            <a:custGeom>
              <a:avLst/>
              <a:gdLst/>
              <a:ah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1978" name="Google Shape;1571;p45"/>
            <p:cNvSpPr/>
            <p:nvPr/>
          </p:nvSpPr>
          <p:spPr>
            <a:xfrm>
              <a:off x="1641600" y="3801240"/>
              <a:ext cx="22320" cy="19080"/>
            </a:xfrm>
            <a:custGeom>
              <a:avLst/>
              <a:gdLst/>
              <a:ahLst/>
              <a:rect l="l" t="t" r="r" b="b"/>
              <a:pathLst>
                <a:path w="2488" h="2137">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w="0">
              <a:noFill/>
            </a:ln>
          </p:spPr>
          <p:style>
            <a:lnRef idx="0"/>
            <a:fillRef idx="0"/>
            <a:effectRef idx="0"/>
            <a:fontRef idx="minor"/>
          </p:style>
        </p:sp>
        <p:sp>
          <p:nvSpPr>
            <p:cNvPr id="1979" name="Google Shape;1572;p45"/>
            <p:cNvSpPr/>
            <p:nvPr/>
          </p:nvSpPr>
          <p:spPr>
            <a:xfrm>
              <a:off x="1641600" y="3773520"/>
              <a:ext cx="22680" cy="19080"/>
            </a:xfrm>
            <a:custGeom>
              <a:avLst/>
              <a:gdLst/>
              <a:ahLst/>
              <a:rect l="l" t="t" r="r" b="b"/>
              <a:pathLst>
                <a:path w="2494" h="2132">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w="0">
              <a:noFill/>
            </a:ln>
          </p:spPr>
          <p:style>
            <a:lnRef idx="0"/>
            <a:fillRef idx="0"/>
            <a:effectRef idx="0"/>
            <a:fontRef idx="minor"/>
          </p:style>
        </p:sp>
        <p:sp>
          <p:nvSpPr>
            <p:cNvPr id="1980" name="Google Shape;1573;p45"/>
            <p:cNvSpPr/>
            <p:nvPr/>
          </p:nvSpPr>
          <p:spPr>
            <a:xfrm>
              <a:off x="1641600" y="3745440"/>
              <a:ext cx="22680" cy="19080"/>
            </a:xfrm>
            <a:custGeom>
              <a:avLst/>
              <a:gdLst/>
              <a:ahLst/>
              <a:rect l="l" t="t" r="r" b="b"/>
              <a:pathLst>
                <a:path w="2494" h="2131">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w="0">
              <a:noFill/>
            </a:ln>
          </p:spPr>
          <p:style>
            <a:lnRef idx="0"/>
            <a:fillRef idx="0"/>
            <a:effectRef idx="0"/>
            <a:fontRef idx="minor"/>
          </p:style>
        </p:sp>
        <p:sp>
          <p:nvSpPr>
            <p:cNvPr id="1981" name="Google Shape;1574;p45"/>
            <p:cNvSpPr/>
            <p:nvPr/>
          </p:nvSpPr>
          <p:spPr>
            <a:xfrm>
              <a:off x="1613880" y="3885480"/>
              <a:ext cx="22320" cy="19080"/>
            </a:xfrm>
            <a:custGeom>
              <a:avLst/>
              <a:gdLst/>
              <a:ahLst/>
              <a:rect l="l" t="t" r="r" b="b"/>
              <a:pathLst>
                <a:path w="2489" h="2132">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w="0">
              <a:noFill/>
            </a:ln>
          </p:spPr>
          <p:style>
            <a:lnRef idx="0"/>
            <a:fillRef idx="0"/>
            <a:effectRef idx="0"/>
            <a:fontRef idx="minor"/>
          </p:style>
        </p:sp>
        <p:sp>
          <p:nvSpPr>
            <p:cNvPr id="1982" name="Google Shape;1575;p45"/>
            <p:cNvSpPr/>
            <p:nvPr/>
          </p:nvSpPr>
          <p:spPr>
            <a:xfrm>
              <a:off x="1613880" y="3857400"/>
              <a:ext cx="22680" cy="19440"/>
            </a:xfrm>
            <a:custGeom>
              <a:avLst/>
              <a:gdLst/>
              <a:ahLst/>
              <a:rect l="l" t="t" r="r" b="b"/>
              <a:pathLst>
                <a:path w="2497" h="2139">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w="0">
              <a:noFill/>
            </a:ln>
          </p:spPr>
          <p:style>
            <a:lnRef idx="0"/>
            <a:fillRef idx="0"/>
            <a:effectRef idx="0"/>
            <a:fontRef idx="minor"/>
          </p:style>
        </p:sp>
        <p:sp>
          <p:nvSpPr>
            <p:cNvPr id="1983" name="Google Shape;1576;p45"/>
            <p:cNvSpPr/>
            <p:nvPr/>
          </p:nvSpPr>
          <p:spPr>
            <a:xfrm>
              <a:off x="1613880" y="3829320"/>
              <a:ext cx="22320" cy="1908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984" name="Google Shape;1577;p45"/>
            <p:cNvSpPr/>
            <p:nvPr/>
          </p:nvSpPr>
          <p:spPr>
            <a:xfrm>
              <a:off x="1613880" y="3801240"/>
              <a:ext cx="22320" cy="19080"/>
            </a:xfrm>
            <a:custGeom>
              <a:avLst/>
              <a:gdLst/>
              <a:ahLst/>
              <a:rect l="l" t="t" r="r" b="b"/>
              <a:pathLst>
                <a:path w="2489" h="2137">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w="0">
              <a:noFill/>
            </a:ln>
          </p:spPr>
          <p:style>
            <a:lnRef idx="0"/>
            <a:fillRef idx="0"/>
            <a:effectRef idx="0"/>
            <a:fontRef idx="minor"/>
          </p:style>
        </p:sp>
        <p:sp>
          <p:nvSpPr>
            <p:cNvPr id="1985" name="Google Shape;1578;p45"/>
            <p:cNvSpPr/>
            <p:nvPr/>
          </p:nvSpPr>
          <p:spPr>
            <a:xfrm>
              <a:off x="1613880" y="3773520"/>
              <a:ext cx="22320" cy="19080"/>
            </a:xfrm>
            <a:custGeom>
              <a:avLst/>
              <a:gdLst/>
              <a:ahLst/>
              <a:rect l="l" t="t" r="r" b="b"/>
              <a:pathLst>
                <a:path w="2489" h="2132">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w="0">
              <a:noFill/>
            </a:ln>
          </p:spPr>
          <p:style>
            <a:lnRef idx="0"/>
            <a:fillRef idx="0"/>
            <a:effectRef idx="0"/>
            <a:fontRef idx="minor"/>
          </p:style>
        </p:sp>
        <p:sp>
          <p:nvSpPr>
            <p:cNvPr id="1986" name="Google Shape;1579;p45"/>
            <p:cNvSpPr/>
            <p:nvPr/>
          </p:nvSpPr>
          <p:spPr>
            <a:xfrm>
              <a:off x="1613880" y="3745440"/>
              <a:ext cx="22320" cy="1908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987" name="Google Shape;1580;p45"/>
            <p:cNvSpPr/>
            <p:nvPr/>
          </p:nvSpPr>
          <p:spPr>
            <a:xfrm>
              <a:off x="1585800" y="3885480"/>
              <a:ext cx="22320" cy="19080"/>
            </a:xfrm>
            <a:custGeom>
              <a:avLst/>
              <a:gdLst/>
              <a:ahLst/>
              <a:rect l="l" t="t" r="r" b="b"/>
              <a:pathLst>
                <a:path w="2488" h="2132">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w="0">
              <a:noFill/>
            </a:ln>
          </p:spPr>
          <p:style>
            <a:lnRef idx="0"/>
            <a:fillRef idx="0"/>
            <a:effectRef idx="0"/>
            <a:fontRef idx="minor"/>
          </p:style>
        </p:sp>
        <p:sp>
          <p:nvSpPr>
            <p:cNvPr id="1988" name="Google Shape;1581;p45"/>
            <p:cNvSpPr/>
            <p:nvPr/>
          </p:nvSpPr>
          <p:spPr>
            <a:xfrm>
              <a:off x="1585800" y="3857400"/>
              <a:ext cx="22680" cy="19440"/>
            </a:xfrm>
            <a:custGeom>
              <a:avLst/>
              <a:gdLst/>
              <a:ahLst/>
              <a:rect l="l" t="t" r="r" b="b"/>
              <a:pathLst>
                <a:path w="2496" h="2139">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1989" name="Google Shape;1582;p45"/>
            <p:cNvSpPr/>
            <p:nvPr/>
          </p:nvSpPr>
          <p:spPr>
            <a:xfrm>
              <a:off x="1585800" y="3829320"/>
              <a:ext cx="22320" cy="19080"/>
            </a:xfrm>
            <a:custGeom>
              <a:avLst/>
              <a:gdLst/>
              <a:ah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990" name="Google Shape;1583;p45"/>
            <p:cNvSpPr/>
            <p:nvPr/>
          </p:nvSpPr>
          <p:spPr>
            <a:xfrm>
              <a:off x="1585800" y="3801240"/>
              <a:ext cx="22320" cy="19080"/>
            </a:xfrm>
            <a:custGeom>
              <a:avLst/>
              <a:gdLst/>
              <a:ahLst/>
              <a:rect l="l" t="t" r="r" b="b"/>
              <a:pathLst>
                <a:path w="2488" h="2137">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w="0">
              <a:noFill/>
            </a:ln>
          </p:spPr>
          <p:style>
            <a:lnRef idx="0"/>
            <a:fillRef idx="0"/>
            <a:effectRef idx="0"/>
            <a:fontRef idx="minor"/>
          </p:style>
        </p:sp>
        <p:sp>
          <p:nvSpPr>
            <p:cNvPr id="1991" name="Google Shape;1584;p45"/>
            <p:cNvSpPr/>
            <p:nvPr/>
          </p:nvSpPr>
          <p:spPr>
            <a:xfrm>
              <a:off x="1585800" y="3773520"/>
              <a:ext cx="22320" cy="19080"/>
            </a:xfrm>
            <a:custGeom>
              <a:avLst/>
              <a:gdLst/>
              <a:ahLst/>
              <a:rect l="l" t="t" r="r" b="b"/>
              <a:pathLst>
                <a:path w="2488" h="2132">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w="0">
              <a:noFill/>
            </a:ln>
          </p:spPr>
          <p:style>
            <a:lnRef idx="0"/>
            <a:fillRef idx="0"/>
            <a:effectRef idx="0"/>
            <a:fontRef idx="minor"/>
          </p:style>
        </p:sp>
        <p:sp>
          <p:nvSpPr>
            <p:cNvPr id="1992" name="Google Shape;1585;p45"/>
            <p:cNvSpPr/>
            <p:nvPr/>
          </p:nvSpPr>
          <p:spPr>
            <a:xfrm>
              <a:off x="1585800" y="3745440"/>
              <a:ext cx="22320" cy="19080"/>
            </a:xfrm>
            <a:custGeom>
              <a:avLst/>
              <a:gdLst/>
              <a:ahLst/>
              <a:rect l="l" t="t" r="r" b="b"/>
              <a:pathLst>
                <a:path w="2488" h="2134">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993" name="Google Shape;1586;p45"/>
            <p:cNvSpPr/>
            <p:nvPr/>
          </p:nvSpPr>
          <p:spPr>
            <a:xfrm>
              <a:off x="1557720" y="3913200"/>
              <a:ext cx="22320" cy="19440"/>
            </a:xfrm>
            <a:custGeom>
              <a:avLst/>
              <a:gdLst/>
              <a:ahLst/>
              <a:rect l="l" t="t" r="r" b="b"/>
              <a:pathLst>
                <a:path w="2489" h="213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994" name="Google Shape;1587;p45"/>
            <p:cNvSpPr/>
            <p:nvPr/>
          </p:nvSpPr>
          <p:spPr>
            <a:xfrm>
              <a:off x="1557720" y="3885480"/>
              <a:ext cx="22320" cy="19080"/>
            </a:xfrm>
            <a:custGeom>
              <a:avLst/>
              <a:gdLst/>
              <a:ahLst/>
              <a:rect l="l" t="t" r="r" b="b"/>
              <a:pathLst>
                <a:path w="2489" h="2132">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w="0">
              <a:noFill/>
            </a:ln>
          </p:spPr>
          <p:style>
            <a:lnRef idx="0"/>
            <a:fillRef idx="0"/>
            <a:effectRef idx="0"/>
            <a:fontRef idx="minor"/>
          </p:style>
        </p:sp>
        <p:sp>
          <p:nvSpPr>
            <p:cNvPr id="1995" name="Google Shape;1588;p45"/>
            <p:cNvSpPr/>
            <p:nvPr/>
          </p:nvSpPr>
          <p:spPr>
            <a:xfrm>
              <a:off x="1557720" y="3857400"/>
              <a:ext cx="22680" cy="19440"/>
            </a:xfrm>
            <a:custGeom>
              <a:avLst/>
              <a:gdLst/>
              <a:ahLst/>
              <a:rect l="l" t="t" r="r" b="b"/>
              <a:pathLst>
                <a:path w="2497" h="2139">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w="0">
              <a:noFill/>
            </a:ln>
          </p:spPr>
          <p:style>
            <a:lnRef idx="0"/>
            <a:fillRef idx="0"/>
            <a:effectRef idx="0"/>
            <a:fontRef idx="minor"/>
          </p:style>
        </p:sp>
        <p:sp>
          <p:nvSpPr>
            <p:cNvPr id="1996" name="Google Shape;1589;p45"/>
            <p:cNvSpPr/>
            <p:nvPr/>
          </p:nvSpPr>
          <p:spPr>
            <a:xfrm>
              <a:off x="1557720" y="3829320"/>
              <a:ext cx="22320" cy="19080"/>
            </a:xfrm>
            <a:custGeom>
              <a:avLst/>
              <a:gdLst/>
              <a:ahLst/>
              <a:rect l="l" t="t" r="r" b="b"/>
              <a:pathLst>
                <a:path w="2489" h="2138">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997" name="Google Shape;1590;p45"/>
            <p:cNvSpPr/>
            <p:nvPr/>
          </p:nvSpPr>
          <p:spPr>
            <a:xfrm>
              <a:off x="1557720" y="3801240"/>
              <a:ext cx="22320" cy="19440"/>
            </a:xfrm>
            <a:custGeom>
              <a:avLst/>
              <a:gdLst/>
              <a:ahLst/>
              <a:rect l="l" t="t" r="r" b="b"/>
              <a:pathLst>
                <a:path w="2489" h="213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998" name="Google Shape;1591;p45"/>
            <p:cNvSpPr/>
            <p:nvPr/>
          </p:nvSpPr>
          <p:spPr>
            <a:xfrm>
              <a:off x="1557720" y="3773520"/>
              <a:ext cx="22320" cy="19080"/>
            </a:xfrm>
            <a:custGeom>
              <a:avLst/>
              <a:gdLst/>
              <a:ahLst/>
              <a:rect l="l" t="t" r="r" b="b"/>
              <a:pathLst>
                <a:path w="2489" h="2132">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w="0">
              <a:noFill/>
            </a:ln>
          </p:spPr>
          <p:style>
            <a:lnRef idx="0"/>
            <a:fillRef idx="0"/>
            <a:effectRef idx="0"/>
            <a:fontRef idx="minor"/>
          </p:style>
        </p:sp>
        <p:sp>
          <p:nvSpPr>
            <p:cNvPr id="1999" name="Google Shape;1592;p45"/>
            <p:cNvSpPr/>
            <p:nvPr/>
          </p:nvSpPr>
          <p:spPr>
            <a:xfrm>
              <a:off x="1557720" y="3745440"/>
              <a:ext cx="22320" cy="19080"/>
            </a:xfrm>
            <a:custGeom>
              <a:avLst/>
              <a:gdLst/>
              <a:ahLst/>
              <a:rect l="l" t="t" r="r" b="b"/>
              <a:pathLst>
                <a:path w="2489" h="2134">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000" name="Google Shape;1593;p45"/>
            <p:cNvSpPr/>
            <p:nvPr/>
          </p:nvSpPr>
          <p:spPr>
            <a:xfrm>
              <a:off x="1557720" y="3717720"/>
              <a:ext cx="22320" cy="19080"/>
            </a:xfrm>
            <a:custGeom>
              <a:avLst/>
              <a:gdLst/>
              <a:ahLst/>
              <a:rect l="l" t="t" r="r" b="b"/>
              <a:pathLst>
                <a:path w="2489" h="2134">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001" name="Google Shape;1594;p45"/>
            <p:cNvSpPr/>
            <p:nvPr/>
          </p:nvSpPr>
          <p:spPr>
            <a:xfrm>
              <a:off x="1530000" y="3969360"/>
              <a:ext cx="22680" cy="19080"/>
            </a:xfrm>
            <a:custGeom>
              <a:avLst/>
              <a:gdLst/>
              <a:ahLst/>
              <a:rect l="l" t="t" r="r" b="b"/>
              <a:pathLst>
                <a:path w="2496" h="2134">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w="0">
              <a:noFill/>
            </a:ln>
          </p:spPr>
          <p:style>
            <a:lnRef idx="0"/>
            <a:fillRef idx="0"/>
            <a:effectRef idx="0"/>
            <a:fontRef idx="minor"/>
          </p:style>
        </p:sp>
        <p:sp>
          <p:nvSpPr>
            <p:cNvPr id="2002" name="Google Shape;1595;p45"/>
            <p:cNvSpPr/>
            <p:nvPr/>
          </p:nvSpPr>
          <p:spPr>
            <a:xfrm>
              <a:off x="1530000" y="3941280"/>
              <a:ext cx="22680" cy="19080"/>
            </a:xfrm>
            <a:custGeom>
              <a:avLst/>
              <a:gdLst/>
              <a:ahLst/>
              <a:rect l="l" t="t" r="r" b="b"/>
              <a:pathLst>
                <a:path w="2496" h="2134">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003" name="Google Shape;1596;p45"/>
            <p:cNvSpPr/>
            <p:nvPr/>
          </p:nvSpPr>
          <p:spPr>
            <a:xfrm>
              <a:off x="1530000" y="3913200"/>
              <a:ext cx="22320" cy="19440"/>
            </a:xfrm>
            <a:custGeom>
              <a:avLst/>
              <a:gdLst/>
              <a:ahLst/>
              <a:rect l="l" t="t" r="r" b="b"/>
              <a:pathLst>
                <a:path w="2488" h="2139">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004" name="Google Shape;1597;p45"/>
            <p:cNvSpPr/>
            <p:nvPr/>
          </p:nvSpPr>
          <p:spPr>
            <a:xfrm>
              <a:off x="1530000" y="3885480"/>
              <a:ext cx="22320" cy="19080"/>
            </a:xfrm>
            <a:custGeom>
              <a:avLst/>
              <a:gdLst/>
              <a:ahLst/>
              <a:rect l="l" t="t" r="r" b="b"/>
              <a:pathLst>
                <a:path w="2488" h="2132">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w="0">
              <a:noFill/>
            </a:ln>
          </p:spPr>
          <p:style>
            <a:lnRef idx="0"/>
            <a:fillRef idx="0"/>
            <a:effectRef idx="0"/>
            <a:fontRef idx="minor"/>
          </p:style>
        </p:sp>
        <p:sp>
          <p:nvSpPr>
            <p:cNvPr id="2005" name="Google Shape;1598;p45"/>
            <p:cNvSpPr/>
            <p:nvPr/>
          </p:nvSpPr>
          <p:spPr>
            <a:xfrm>
              <a:off x="1530000" y="3857400"/>
              <a:ext cx="22680" cy="19440"/>
            </a:xfrm>
            <a:custGeom>
              <a:avLst/>
              <a:gdLst/>
              <a:ahLst/>
              <a:rect l="l" t="t" r="r" b="b"/>
              <a:pathLst>
                <a:path w="2496" h="2139">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006" name="Google Shape;1599;p45"/>
            <p:cNvSpPr/>
            <p:nvPr/>
          </p:nvSpPr>
          <p:spPr>
            <a:xfrm>
              <a:off x="1530000" y="3829320"/>
              <a:ext cx="22680" cy="19080"/>
            </a:xfrm>
            <a:custGeom>
              <a:avLst/>
              <a:gdLst/>
              <a:ahLst/>
              <a:rect l="l" t="t" r="r" b="b"/>
              <a:pathLst>
                <a:path w="2496" h="2138">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007" name="Google Shape;1600;p45"/>
            <p:cNvSpPr/>
            <p:nvPr/>
          </p:nvSpPr>
          <p:spPr>
            <a:xfrm>
              <a:off x="1530000" y="3801240"/>
              <a:ext cx="22680" cy="19080"/>
            </a:xfrm>
            <a:custGeom>
              <a:avLst/>
              <a:gdLst/>
              <a:ahLst/>
              <a:rect l="l" t="t" r="r" b="b"/>
              <a:pathLst>
                <a:path w="2496" h="2137">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w="0">
              <a:noFill/>
            </a:ln>
          </p:spPr>
          <p:style>
            <a:lnRef idx="0"/>
            <a:fillRef idx="0"/>
            <a:effectRef idx="0"/>
            <a:fontRef idx="minor"/>
          </p:style>
        </p:sp>
        <p:sp>
          <p:nvSpPr>
            <p:cNvPr id="2008" name="Google Shape;1601;p45"/>
            <p:cNvSpPr/>
            <p:nvPr/>
          </p:nvSpPr>
          <p:spPr>
            <a:xfrm>
              <a:off x="1530000" y="3773520"/>
              <a:ext cx="22320" cy="19080"/>
            </a:xfrm>
            <a:custGeom>
              <a:avLst/>
              <a:gdLst/>
              <a:ahLst/>
              <a:rect l="l" t="t" r="r" b="b"/>
              <a:pathLst>
                <a:path w="2488" h="2132">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w="0">
              <a:noFill/>
            </a:ln>
          </p:spPr>
          <p:style>
            <a:lnRef idx="0"/>
            <a:fillRef idx="0"/>
            <a:effectRef idx="0"/>
            <a:fontRef idx="minor"/>
          </p:style>
        </p:sp>
        <p:sp>
          <p:nvSpPr>
            <p:cNvPr id="2009" name="Google Shape;1602;p45"/>
            <p:cNvSpPr/>
            <p:nvPr/>
          </p:nvSpPr>
          <p:spPr>
            <a:xfrm>
              <a:off x="1530000" y="3745440"/>
              <a:ext cx="22680" cy="19080"/>
            </a:xfrm>
            <a:custGeom>
              <a:avLst/>
              <a:gdLst/>
              <a:ahLst/>
              <a:rect l="l" t="t" r="r" b="b"/>
              <a:pathLst>
                <a:path w="2496" h="2134">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010" name="Google Shape;1603;p45"/>
            <p:cNvSpPr/>
            <p:nvPr/>
          </p:nvSpPr>
          <p:spPr>
            <a:xfrm>
              <a:off x="1530000" y="3717720"/>
              <a:ext cx="22680" cy="19080"/>
            </a:xfrm>
            <a:custGeom>
              <a:avLst/>
              <a:gdLst/>
              <a:ahLst/>
              <a:rect l="l" t="t" r="r" b="b"/>
              <a:pathLst>
                <a:path w="2496" h="2134">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011" name="Google Shape;1604;p45"/>
            <p:cNvSpPr/>
            <p:nvPr/>
          </p:nvSpPr>
          <p:spPr>
            <a:xfrm>
              <a:off x="1530000" y="3689640"/>
              <a:ext cx="22680" cy="19080"/>
            </a:xfrm>
            <a:custGeom>
              <a:avLst/>
              <a:gdLst/>
              <a:ahLst/>
              <a:rect l="l" t="t" r="r" b="b"/>
              <a:pathLst>
                <a:path w="2496" h="2137">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w="0">
              <a:noFill/>
            </a:ln>
          </p:spPr>
          <p:style>
            <a:lnRef idx="0"/>
            <a:fillRef idx="0"/>
            <a:effectRef idx="0"/>
            <a:fontRef idx="minor"/>
          </p:style>
        </p:sp>
        <p:sp>
          <p:nvSpPr>
            <p:cNvPr id="2012" name="Google Shape;1605;p45"/>
            <p:cNvSpPr/>
            <p:nvPr/>
          </p:nvSpPr>
          <p:spPr>
            <a:xfrm>
              <a:off x="1501920" y="4025160"/>
              <a:ext cx="22320" cy="19080"/>
            </a:xfrm>
            <a:custGeom>
              <a:avLst/>
              <a:gdLst/>
              <a:ahLst/>
              <a:rect l="l" t="t" r="r" b="b"/>
              <a:pathLst>
                <a:path w="2489" h="2137">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w="0">
              <a:noFill/>
            </a:ln>
          </p:spPr>
          <p:style>
            <a:lnRef idx="0"/>
            <a:fillRef idx="0"/>
            <a:effectRef idx="0"/>
            <a:fontRef idx="minor"/>
          </p:style>
        </p:sp>
        <p:sp>
          <p:nvSpPr>
            <p:cNvPr id="2013" name="Google Shape;1606;p45"/>
            <p:cNvSpPr/>
            <p:nvPr/>
          </p:nvSpPr>
          <p:spPr>
            <a:xfrm>
              <a:off x="1501920" y="3997080"/>
              <a:ext cx="22320" cy="19080"/>
            </a:xfrm>
            <a:custGeom>
              <a:avLst/>
              <a:gdLst/>
              <a:ahLst/>
              <a:rect l="l" t="t" r="r" b="b"/>
              <a:pathLst>
                <a:path w="2489" h="2132">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w="0">
              <a:noFill/>
            </a:ln>
          </p:spPr>
          <p:style>
            <a:lnRef idx="0"/>
            <a:fillRef idx="0"/>
            <a:effectRef idx="0"/>
            <a:fontRef idx="minor"/>
          </p:style>
        </p:sp>
        <p:sp>
          <p:nvSpPr>
            <p:cNvPr id="2014" name="Google Shape;1607;p45"/>
            <p:cNvSpPr/>
            <p:nvPr/>
          </p:nvSpPr>
          <p:spPr>
            <a:xfrm>
              <a:off x="1501920" y="3969360"/>
              <a:ext cx="22320" cy="1908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w="0">
              <a:noFill/>
            </a:ln>
          </p:spPr>
          <p:style>
            <a:lnRef idx="0"/>
            <a:fillRef idx="0"/>
            <a:effectRef idx="0"/>
            <a:fontRef idx="minor"/>
          </p:style>
        </p:sp>
        <p:sp>
          <p:nvSpPr>
            <p:cNvPr id="2015" name="Google Shape;1608;p45"/>
            <p:cNvSpPr/>
            <p:nvPr/>
          </p:nvSpPr>
          <p:spPr>
            <a:xfrm>
              <a:off x="1501920" y="3941280"/>
              <a:ext cx="22320" cy="19080"/>
            </a:xfrm>
            <a:custGeom>
              <a:avLst/>
              <a:gdLst/>
              <a:ahLst/>
              <a:rect l="l" t="t" r="r" b="b"/>
              <a:pathLst>
                <a:path w="2489" h="2134">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2016" name="Google Shape;1609;p45"/>
            <p:cNvSpPr/>
            <p:nvPr/>
          </p:nvSpPr>
          <p:spPr>
            <a:xfrm>
              <a:off x="1501920" y="3913200"/>
              <a:ext cx="22680" cy="19440"/>
            </a:xfrm>
            <a:custGeom>
              <a:avLst/>
              <a:gdLst/>
              <a:ahLst/>
              <a:rect l="l" t="t" r="r" b="b"/>
              <a:pathLst>
                <a:path w="2497" h="2139">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w="0">
              <a:noFill/>
            </a:ln>
          </p:spPr>
          <p:style>
            <a:lnRef idx="0"/>
            <a:fillRef idx="0"/>
            <a:effectRef idx="0"/>
            <a:fontRef idx="minor"/>
          </p:style>
        </p:sp>
        <p:sp>
          <p:nvSpPr>
            <p:cNvPr id="2017" name="Google Shape;1610;p45"/>
            <p:cNvSpPr/>
            <p:nvPr/>
          </p:nvSpPr>
          <p:spPr>
            <a:xfrm>
              <a:off x="1501920" y="3885480"/>
              <a:ext cx="22680" cy="19080"/>
            </a:xfrm>
            <a:custGeom>
              <a:avLst/>
              <a:gdLst/>
              <a:ahLst/>
              <a:rect l="l" t="t" r="r" b="b"/>
              <a:pathLst>
                <a:path w="2497" h="2132">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w="0">
              <a:noFill/>
            </a:ln>
          </p:spPr>
          <p:style>
            <a:lnRef idx="0"/>
            <a:fillRef idx="0"/>
            <a:effectRef idx="0"/>
            <a:fontRef idx="minor"/>
          </p:style>
        </p:sp>
        <p:sp>
          <p:nvSpPr>
            <p:cNvPr id="2018" name="Google Shape;1611;p45"/>
            <p:cNvSpPr/>
            <p:nvPr/>
          </p:nvSpPr>
          <p:spPr>
            <a:xfrm>
              <a:off x="1501920" y="3857400"/>
              <a:ext cx="22680" cy="19440"/>
            </a:xfrm>
            <a:custGeom>
              <a:avLst/>
              <a:gdLst/>
              <a:ahLst/>
              <a:rect l="l" t="t" r="r" b="b"/>
              <a:pathLst>
                <a:path w="2497" h="2139">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w="0">
              <a:noFill/>
            </a:ln>
          </p:spPr>
          <p:style>
            <a:lnRef idx="0"/>
            <a:fillRef idx="0"/>
            <a:effectRef idx="0"/>
            <a:fontRef idx="minor"/>
          </p:style>
        </p:sp>
        <p:sp>
          <p:nvSpPr>
            <p:cNvPr id="2019" name="Google Shape;1612;p45"/>
            <p:cNvSpPr/>
            <p:nvPr/>
          </p:nvSpPr>
          <p:spPr>
            <a:xfrm>
              <a:off x="1501920" y="3829320"/>
              <a:ext cx="22320" cy="1908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2020" name="Google Shape;1613;p45"/>
            <p:cNvSpPr/>
            <p:nvPr/>
          </p:nvSpPr>
          <p:spPr>
            <a:xfrm>
              <a:off x="1501920" y="3801240"/>
              <a:ext cx="22320" cy="19080"/>
            </a:xfrm>
            <a:custGeom>
              <a:avLst/>
              <a:gdLst/>
              <a:ahLst/>
              <a:rect l="l" t="t" r="r" b="b"/>
              <a:pathLst>
                <a:path w="2489" h="2137">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w="0">
              <a:noFill/>
            </a:ln>
          </p:spPr>
          <p:style>
            <a:lnRef idx="0"/>
            <a:fillRef idx="0"/>
            <a:effectRef idx="0"/>
            <a:fontRef idx="minor"/>
          </p:style>
        </p:sp>
        <p:sp>
          <p:nvSpPr>
            <p:cNvPr id="2021" name="Google Shape;1614;p45"/>
            <p:cNvSpPr/>
            <p:nvPr/>
          </p:nvSpPr>
          <p:spPr>
            <a:xfrm>
              <a:off x="1501920" y="3773520"/>
              <a:ext cx="22680" cy="19080"/>
            </a:xfrm>
            <a:custGeom>
              <a:avLst/>
              <a:gdLst/>
              <a:ahLst/>
              <a:rect l="l" t="t" r="r" b="b"/>
              <a:pathLst>
                <a:path w="2497" h="2132">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w="0">
              <a:noFill/>
            </a:ln>
          </p:spPr>
          <p:style>
            <a:lnRef idx="0"/>
            <a:fillRef idx="0"/>
            <a:effectRef idx="0"/>
            <a:fontRef idx="minor"/>
          </p:style>
        </p:sp>
        <p:sp>
          <p:nvSpPr>
            <p:cNvPr id="2022" name="Google Shape;1615;p45"/>
            <p:cNvSpPr/>
            <p:nvPr/>
          </p:nvSpPr>
          <p:spPr>
            <a:xfrm>
              <a:off x="1501920" y="3745440"/>
              <a:ext cx="22680" cy="19080"/>
            </a:xfrm>
            <a:custGeom>
              <a:avLst/>
              <a:gdLst/>
              <a:ahLst/>
              <a:rect l="l" t="t" r="r" b="b"/>
              <a:pathLst>
                <a:path w="2497" h="2134">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w="0">
              <a:noFill/>
            </a:ln>
          </p:spPr>
          <p:style>
            <a:lnRef idx="0"/>
            <a:fillRef idx="0"/>
            <a:effectRef idx="0"/>
            <a:fontRef idx="minor"/>
          </p:style>
        </p:sp>
        <p:sp>
          <p:nvSpPr>
            <p:cNvPr id="2023" name="Google Shape;1616;p45"/>
            <p:cNvSpPr/>
            <p:nvPr/>
          </p:nvSpPr>
          <p:spPr>
            <a:xfrm>
              <a:off x="1501920" y="3717720"/>
              <a:ext cx="22680" cy="19080"/>
            </a:xfrm>
            <a:custGeom>
              <a:avLst/>
              <a:gdLst/>
              <a:ahLst/>
              <a:rect l="l" t="t" r="r" b="b"/>
              <a:pathLst>
                <a:path w="2497" h="2134">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2024" name="Google Shape;1617;p45"/>
            <p:cNvSpPr/>
            <p:nvPr/>
          </p:nvSpPr>
          <p:spPr>
            <a:xfrm>
              <a:off x="1501920" y="3689640"/>
              <a:ext cx="22680" cy="19080"/>
            </a:xfrm>
            <a:custGeom>
              <a:avLst/>
              <a:gdLst/>
              <a:ahLst/>
              <a:rect l="l" t="t" r="r" b="b"/>
              <a:pathLst>
                <a:path w="2497" h="213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w="0">
              <a:noFill/>
            </a:ln>
          </p:spPr>
          <p:style>
            <a:lnRef idx="0"/>
            <a:fillRef idx="0"/>
            <a:effectRef idx="0"/>
            <a:fontRef idx="minor"/>
          </p:style>
        </p:sp>
        <p:sp>
          <p:nvSpPr>
            <p:cNvPr id="2025" name="Google Shape;1618;p45"/>
            <p:cNvSpPr/>
            <p:nvPr/>
          </p:nvSpPr>
          <p:spPr>
            <a:xfrm>
              <a:off x="1501920" y="3661560"/>
              <a:ext cx="22680" cy="19080"/>
            </a:xfrm>
            <a:custGeom>
              <a:avLst/>
              <a:gdLst/>
              <a:ahLst/>
              <a:rect l="l" t="t" r="r" b="b"/>
              <a:pathLst>
                <a:path w="2497" h="2138">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w="0">
              <a:noFill/>
            </a:ln>
          </p:spPr>
          <p:style>
            <a:lnRef idx="0"/>
            <a:fillRef idx="0"/>
            <a:effectRef idx="0"/>
            <a:fontRef idx="minor"/>
          </p:style>
        </p:sp>
        <p:sp>
          <p:nvSpPr>
            <p:cNvPr id="2026" name="Google Shape;1619;p45"/>
            <p:cNvSpPr/>
            <p:nvPr/>
          </p:nvSpPr>
          <p:spPr>
            <a:xfrm>
              <a:off x="1473840" y="4053240"/>
              <a:ext cx="22320" cy="19080"/>
            </a:xfrm>
            <a:custGeom>
              <a:avLst/>
              <a:gdLst/>
              <a:ahLst/>
              <a:rect l="l" t="t" r="r" b="b"/>
              <a:pathLst>
                <a:path w="2488" h="213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027" name="Google Shape;1620;p45"/>
            <p:cNvSpPr/>
            <p:nvPr/>
          </p:nvSpPr>
          <p:spPr>
            <a:xfrm>
              <a:off x="1473840" y="4025160"/>
              <a:ext cx="22320" cy="19080"/>
            </a:xfrm>
            <a:custGeom>
              <a:avLst/>
              <a:gdLst/>
              <a:ahLst/>
              <a:rect l="l" t="t" r="r" b="b"/>
              <a:pathLst>
                <a:path w="2488" h="2137">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w="0">
              <a:noFill/>
            </a:ln>
          </p:spPr>
          <p:style>
            <a:lnRef idx="0"/>
            <a:fillRef idx="0"/>
            <a:effectRef idx="0"/>
            <a:fontRef idx="minor"/>
          </p:style>
        </p:sp>
        <p:sp>
          <p:nvSpPr>
            <p:cNvPr id="2028" name="Google Shape;1621;p45"/>
            <p:cNvSpPr/>
            <p:nvPr/>
          </p:nvSpPr>
          <p:spPr>
            <a:xfrm>
              <a:off x="1473840" y="3997080"/>
              <a:ext cx="22320" cy="19080"/>
            </a:xfrm>
            <a:custGeom>
              <a:avLst/>
              <a:gdLst/>
              <a:ahLst/>
              <a:rect l="l" t="t" r="r" b="b"/>
              <a:pathLst>
                <a:path w="2488" h="2132">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w="0">
              <a:noFill/>
            </a:ln>
          </p:spPr>
          <p:style>
            <a:lnRef idx="0"/>
            <a:fillRef idx="0"/>
            <a:effectRef idx="0"/>
            <a:fontRef idx="minor"/>
          </p:style>
        </p:sp>
        <p:sp>
          <p:nvSpPr>
            <p:cNvPr id="2029" name="Google Shape;1622;p45"/>
            <p:cNvSpPr/>
            <p:nvPr/>
          </p:nvSpPr>
          <p:spPr>
            <a:xfrm>
              <a:off x="1473840" y="3969360"/>
              <a:ext cx="22320" cy="19080"/>
            </a:xfrm>
            <a:custGeom>
              <a:avLst/>
              <a:gdLst/>
              <a:ahLst/>
              <a:rect l="l" t="t" r="r" b="b"/>
              <a:pathLst>
                <a:path w="2488" h="2134">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w="0">
              <a:noFill/>
            </a:ln>
          </p:spPr>
          <p:style>
            <a:lnRef idx="0"/>
            <a:fillRef idx="0"/>
            <a:effectRef idx="0"/>
            <a:fontRef idx="minor"/>
          </p:style>
        </p:sp>
        <p:sp>
          <p:nvSpPr>
            <p:cNvPr id="2030" name="Google Shape;1623;p45"/>
            <p:cNvSpPr/>
            <p:nvPr/>
          </p:nvSpPr>
          <p:spPr>
            <a:xfrm>
              <a:off x="1473840" y="3941280"/>
              <a:ext cx="22320" cy="19080"/>
            </a:xfrm>
            <a:custGeom>
              <a:avLst/>
              <a:gdLst/>
              <a:ahLst/>
              <a:rect l="l" t="t" r="r" b="b"/>
              <a:pathLst>
                <a:path w="2488" h="2134">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031" name="Google Shape;1624;p45"/>
            <p:cNvSpPr/>
            <p:nvPr/>
          </p:nvSpPr>
          <p:spPr>
            <a:xfrm>
              <a:off x="1473840" y="3913200"/>
              <a:ext cx="22680" cy="19440"/>
            </a:xfrm>
            <a:custGeom>
              <a:avLst/>
              <a:gdLst/>
              <a:ahLst/>
              <a:rect l="l" t="t" r="r" b="b"/>
              <a:pathLst>
                <a:path w="2497" h="2139">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2032" name="Google Shape;1625;p45"/>
            <p:cNvSpPr/>
            <p:nvPr/>
          </p:nvSpPr>
          <p:spPr>
            <a:xfrm>
              <a:off x="1473840" y="3885480"/>
              <a:ext cx="22320" cy="19080"/>
            </a:xfrm>
            <a:custGeom>
              <a:avLst/>
              <a:gdLst/>
              <a:ahLst/>
              <a:rect l="l" t="t" r="r" b="b"/>
              <a:pathLst>
                <a:path w="2488" h="2132">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w="0">
              <a:noFill/>
            </a:ln>
          </p:spPr>
          <p:style>
            <a:lnRef idx="0"/>
            <a:fillRef idx="0"/>
            <a:effectRef idx="0"/>
            <a:fontRef idx="minor"/>
          </p:style>
        </p:sp>
        <p:sp>
          <p:nvSpPr>
            <p:cNvPr id="2033" name="Google Shape;1626;p45"/>
            <p:cNvSpPr/>
            <p:nvPr/>
          </p:nvSpPr>
          <p:spPr>
            <a:xfrm>
              <a:off x="1473840" y="3857400"/>
              <a:ext cx="22680" cy="19440"/>
            </a:xfrm>
            <a:custGeom>
              <a:avLst/>
              <a:gdLst/>
              <a:ahLst/>
              <a:rect l="l" t="t" r="r" b="b"/>
              <a:pathLst>
                <a:path w="2505" h="2139">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w="0">
              <a:noFill/>
            </a:ln>
          </p:spPr>
          <p:style>
            <a:lnRef idx="0"/>
            <a:fillRef idx="0"/>
            <a:effectRef idx="0"/>
            <a:fontRef idx="minor"/>
          </p:style>
        </p:sp>
        <p:sp>
          <p:nvSpPr>
            <p:cNvPr id="2034" name="Google Shape;1627;p45"/>
            <p:cNvSpPr/>
            <p:nvPr/>
          </p:nvSpPr>
          <p:spPr>
            <a:xfrm>
              <a:off x="1473840" y="3829320"/>
              <a:ext cx="22320" cy="19080"/>
            </a:xfrm>
            <a:custGeom>
              <a:avLst/>
              <a:gdLst/>
              <a:ahLst/>
              <a:rect l="l" t="t" r="r" b="b"/>
              <a:pathLst>
                <a:path w="2488" h="213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035" name="Google Shape;1628;p45"/>
            <p:cNvSpPr/>
            <p:nvPr/>
          </p:nvSpPr>
          <p:spPr>
            <a:xfrm>
              <a:off x="1473840" y="3801240"/>
              <a:ext cx="22320" cy="19080"/>
            </a:xfrm>
            <a:custGeom>
              <a:avLst/>
              <a:gdLst/>
              <a:ahLst/>
              <a:rect l="l" t="t" r="r" b="b"/>
              <a:pathLst>
                <a:path w="2488" h="2137">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w="0">
              <a:noFill/>
            </a:ln>
          </p:spPr>
          <p:style>
            <a:lnRef idx="0"/>
            <a:fillRef idx="0"/>
            <a:effectRef idx="0"/>
            <a:fontRef idx="minor"/>
          </p:style>
        </p:sp>
        <p:sp>
          <p:nvSpPr>
            <p:cNvPr id="2036" name="Google Shape;1629;p45"/>
            <p:cNvSpPr/>
            <p:nvPr/>
          </p:nvSpPr>
          <p:spPr>
            <a:xfrm>
              <a:off x="1473840" y="3773520"/>
              <a:ext cx="22320" cy="19080"/>
            </a:xfrm>
            <a:custGeom>
              <a:avLst/>
              <a:gdLst/>
              <a:ahLst/>
              <a:rect l="l" t="t" r="r" b="b"/>
              <a:pathLst>
                <a:path w="2488" h="2132">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w="0">
              <a:noFill/>
            </a:ln>
          </p:spPr>
          <p:style>
            <a:lnRef idx="0"/>
            <a:fillRef idx="0"/>
            <a:effectRef idx="0"/>
            <a:fontRef idx="minor"/>
          </p:style>
        </p:sp>
        <p:sp>
          <p:nvSpPr>
            <p:cNvPr id="2037" name="Google Shape;1630;p45"/>
            <p:cNvSpPr/>
            <p:nvPr/>
          </p:nvSpPr>
          <p:spPr>
            <a:xfrm>
              <a:off x="1473840" y="3745440"/>
              <a:ext cx="22320" cy="19080"/>
            </a:xfrm>
            <a:custGeom>
              <a:avLst/>
              <a:gdLst/>
              <a:ahLst/>
              <a:rect l="l" t="t" r="r" b="b"/>
              <a:pathLst>
                <a:path w="2488" h="2134">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038" name="Google Shape;1631;p45"/>
            <p:cNvSpPr/>
            <p:nvPr/>
          </p:nvSpPr>
          <p:spPr>
            <a:xfrm>
              <a:off x="1473840" y="3717720"/>
              <a:ext cx="22320" cy="19080"/>
            </a:xfrm>
            <a:custGeom>
              <a:avLst/>
              <a:gdLst/>
              <a:ahLst/>
              <a:rect l="l" t="t" r="r" b="b"/>
              <a:pathLst>
                <a:path w="2488" h="2134">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039" name="Google Shape;1632;p45"/>
            <p:cNvSpPr/>
            <p:nvPr/>
          </p:nvSpPr>
          <p:spPr>
            <a:xfrm>
              <a:off x="1473840" y="3689640"/>
              <a:ext cx="22680" cy="19080"/>
            </a:xfrm>
            <a:custGeom>
              <a:avLst/>
              <a:gdLst/>
              <a:ahLst/>
              <a:rect l="l" t="t" r="r" b="b"/>
              <a:pathLst>
                <a:path w="2494" h="2137">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w="0">
              <a:noFill/>
            </a:ln>
          </p:spPr>
          <p:style>
            <a:lnRef idx="0"/>
            <a:fillRef idx="0"/>
            <a:effectRef idx="0"/>
            <a:fontRef idx="minor"/>
          </p:style>
        </p:sp>
        <p:sp>
          <p:nvSpPr>
            <p:cNvPr id="2040" name="Google Shape;1633;p45"/>
            <p:cNvSpPr/>
            <p:nvPr/>
          </p:nvSpPr>
          <p:spPr>
            <a:xfrm>
              <a:off x="1473840" y="3661560"/>
              <a:ext cx="22680" cy="19080"/>
            </a:xfrm>
            <a:custGeom>
              <a:avLst/>
              <a:gdLst/>
              <a:ahLst/>
              <a:rect l="l" t="t" r="r" b="b"/>
              <a:pathLst>
                <a:path w="2494" h="2138">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w="0">
              <a:noFill/>
            </a:ln>
          </p:spPr>
          <p:style>
            <a:lnRef idx="0"/>
            <a:fillRef idx="0"/>
            <a:effectRef idx="0"/>
            <a:fontRef idx="minor"/>
          </p:style>
        </p:sp>
        <p:sp>
          <p:nvSpPr>
            <p:cNvPr id="2041" name="Google Shape;1634;p45"/>
            <p:cNvSpPr/>
            <p:nvPr/>
          </p:nvSpPr>
          <p:spPr>
            <a:xfrm>
              <a:off x="1473840" y="3633840"/>
              <a:ext cx="22320" cy="19080"/>
            </a:xfrm>
            <a:custGeom>
              <a:avLst/>
              <a:gdLst/>
              <a:ahLst/>
              <a:rect l="l" t="t" r="r" b="b"/>
              <a:pathLst>
                <a:path w="2488" h="2131">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w="0">
              <a:noFill/>
            </a:ln>
          </p:spPr>
          <p:style>
            <a:lnRef idx="0"/>
            <a:fillRef idx="0"/>
            <a:effectRef idx="0"/>
            <a:fontRef idx="minor"/>
          </p:style>
        </p:sp>
        <p:sp>
          <p:nvSpPr>
            <p:cNvPr id="2042" name="Google Shape;1635;p45"/>
            <p:cNvSpPr/>
            <p:nvPr/>
          </p:nvSpPr>
          <p:spPr>
            <a:xfrm>
              <a:off x="1473840" y="3214440"/>
              <a:ext cx="22320" cy="19080"/>
            </a:xfrm>
            <a:custGeom>
              <a:avLst/>
              <a:gdLst/>
              <a:ahLst/>
              <a:rect l="l" t="t" r="r" b="b"/>
              <a:pathLst>
                <a:path w="2488" h="213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w="0">
              <a:noFill/>
            </a:ln>
          </p:spPr>
          <p:style>
            <a:lnRef idx="0"/>
            <a:fillRef idx="0"/>
            <a:effectRef idx="0"/>
            <a:fontRef idx="minor"/>
          </p:style>
        </p:sp>
        <p:sp>
          <p:nvSpPr>
            <p:cNvPr id="2043" name="Google Shape;1636;p45"/>
            <p:cNvSpPr/>
            <p:nvPr/>
          </p:nvSpPr>
          <p:spPr>
            <a:xfrm>
              <a:off x="1446120" y="4080960"/>
              <a:ext cx="22320" cy="19080"/>
            </a:xfrm>
            <a:custGeom>
              <a:avLst/>
              <a:gdLst/>
              <a:ahLst/>
              <a:rect l="l" t="t" r="r" b="b"/>
              <a:pathLst>
                <a:path w="2489" h="2134">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w="0">
              <a:noFill/>
            </a:ln>
          </p:spPr>
          <p:style>
            <a:lnRef idx="0"/>
            <a:fillRef idx="0"/>
            <a:effectRef idx="0"/>
            <a:fontRef idx="minor"/>
          </p:style>
        </p:sp>
        <p:sp>
          <p:nvSpPr>
            <p:cNvPr id="2044" name="Google Shape;1637;p45"/>
            <p:cNvSpPr/>
            <p:nvPr/>
          </p:nvSpPr>
          <p:spPr>
            <a:xfrm>
              <a:off x="1446120" y="4053240"/>
              <a:ext cx="22320" cy="19080"/>
            </a:xfrm>
            <a:custGeom>
              <a:avLst/>
              <a:gdLst/>
              <a:ahLst/>
              <a:rect l="l" t="t" r="r" b="b"/>
              <a:pathLst>
                <a:path w="2489" h="2138">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w="0">
              <a:noFill/>
            </a:ln>
          </p:spPr>
          <p:style>
            <a:lnRef idx="0"/>
            <a:fillRef idx="0"/>
            <a:effectRef idx="0"/>
            <a:fontRef idx="minor"/>
          </p:style>
        </p:sp>
        <p:sp>
          <p:nvSpPr>
            <p:cNvPr id="2045" name="Google Shape;1638;p45"/>
            <p:cNvSpPr/>
            <p:nvPr/>
          </p:nvSpPr>
          <p:spPr>
            <a:xfrm>
              <a:off x="1446120" y="4025160"/>
              <a:ext cx="22320" cy="19080"/>
            </a:xfrm>
            <a:custGeom>
              <a:avLst/>
              <a:gdLst/>
              <a:ahLst/>
              <a:rect l="l" t="t" r="r" b="b"/>
              <a:pathLst>
                <a:path w="2489" h="2137">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w="0">
              <a:noFill/>
            </a:ln>
          </p:spPr>
          <p:style>
            <a:lnRef idx="0"/>
            <a:fillRef idx="0"/>
            <a:effectRef idx="0"/>
            <a:fontRef idx="minor"/>
          </p:style>
        </p:sp>
        <p:sp>
          <p:nvSpPr>
            <p:cNvPr id="2046" name="Google Shape;1639;p45"/>
            <p:cNvSpPr/>
            <p:nvPr/>
          </p:nvSpPr>
          <p:spPr>
            <a:xfrm>
              <a:off x="1446120" y="3997080"/>
              <a:ext cx="22320" cy="19080"/>
            </a:xfrm>
            <a:custGeom>
              <a:avLst/>
              <a:gdLst/>
              <a:ahLst/>
              <a:rect l="l" t="t" r="r" b="b"/>
              <a:pathLst>
                <a:path w="2489" h="213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w="0">
              <a:noFill/>
            </a:ln>
          </p:spPr>
          <p:style>
            <a:lnRef idx="0"/>
            <a:fillRef idx="0"/>
            <a:effectRef idx="0"/>
            <a:fontRef idx="minor"/>
          </p:style>
        </p:sp>
        <p:sp>
          <p:nvSpPr>
            <p:cNvPr id="2047" name="Google Shape;1640;p45"/>
            <p:cNvSpPr/>
            <p:nvPr/>
          </p:nvSpPr>
          <p:spPr>
            <a:xfrm>
              <a:off x="1446120" y="3969360"/>
              <a:ext cx="22320" cy="19080"/>
            </a:xfrm>
            <a:custGeom>
              <a:avLst/>
              <a:gdLst/>
              <a:ahLst/>
              <a:rect l="l" t="t" r="r" b="b"/>
              <a:pathLst>
                <a:path w="2489" h="2134">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w="0">
              <a:noFill/>
            </a:ln>
          </p:spPr>
          <p:style>
            <a:lnRef idx="0"/>
            <a:fillRef idx="0"/>
            <a:effectRef idx="0"/>
            <a:fontRef idx="minor"/>
          </p:style>
        </p:sp>
        <p:sp>
          <p:nvSpPr>
            <p:cNvPr id="2048" name="Google Shape;1641;p45"/>
            <p:cNvSpPr/>
            <p:nvPr/>
          </p:nvSpPr>
          <p:spPr>
            <a:xfrm>
              <a:off x="1446120" y="3941280"/>
              <a:ext cx="22320" cy="19080"/>
            </a:xfrm>
            <a:custGeom>
              <a:avLst/>
              <a:gdLst/>
              <a:ahLst/>
              <a:rect l="l" t="t" r="r" b="b"/>
              <a:pathLst>
                <a:path w="2489" h="2134">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w="0">
              <a:noFill/>
            </a:ln>
          </p:spPr>
          <p:style>
            <a:lnRef idx="0"/>
            <a:fillRef idx="0"/>
            <a:effectRef idx="0"/>
            <a:fontRef idx="minor"/>
          </p:style>
        </p:sp>
        <p:sp>
          <p:nvSpPr>
            <p:cNvPr id="2049" name="Google Shape;1642;p45"/>
            <p:cNvSpPr/>
            <p:nvPr/>
          </p:nvSpPr>
          <p:spPr>
            <a:xfrm>
              <a:off x="1446120" y="3913200"/>
              <a:ext cx="22320" cy="19440"/>
            </a:xfrm>
            <a:custGeom>
              <a:avLst/>
              <a:gdLst/>
              <a:ahLst/>
              <a:rect l="l" t="t" r="r" b="b"/>
              <a:pathLst>
                <a:path w="2489" h="213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w="0">
              <a:noFill/>
            </a:ln>
          </p:spPr>
          <p:style>
            <a:lnRef idx="0"/>
            <a:fillRef idx="0"/>
            <a:effectRef idx="0"/>
            <a:fontRef idx="minor"/>
          </p:style>
        </p:sp>
        <p:sp>
          <p:nvSpPr>
            <p:cNvPr id="2050" name="Google Shape;1643;p45"/>
            <p:cNvSpPr/>
            <p:nvPr/>
          </p:nvSpPr>
          <p:spPr>
            <a:xfrm>
              <a:off x="1446120" y="3885480"/>
              <a:ext cx="22320" cy="19080"/>
            </a:xfrm>
            <a:custGeom>
              <a:avLst/>
              <a:gdLst/>
              <a:ahLst/>
              <a:rect l="l" t="t" r="r" b="b"/>
              <a:pathLst>
                <a:path w="2489" h="2132">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w="0">
              <a:noFill/>
            </a:ln>
          </p:spPr>
          <p:style>
            <a:lnRef idx="0"/>
            <a:fillRef idx="0"/>
            <a:effectRef idx="0"/>
            <a:fontRef idx="minor"/>
          </p:style>
        </p:sp>
        <p:sp>
          <p:nvSpPr>
            <p:cNvPr id="2051" name="Google Shape;1644;p45"/>
            <p:cNvSpPr/>
            <p:nvPr/>
          </p:nvSpPr>
          <p:spPr>
            <a:xfrm>
              <a:off x="1446120" y="3857400"/>
              <a:ext cx="22680" cy="19440"/>
            </a:xfrm>
            <a:custGeom>
              <a:avLst/>
              <a:gdLst/>
              <a:ahLst/>
              <a:rect l="l" t="t" r="r" b="b"/>
              <a:pathLst>
                <a:path w="2497" h="2139">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w="0">
              <a:noFill/>
            </a:ln>
          </p:spPr>
          <p:style>
            <a:lnRef idx="0"/>
            <a:fillRef idx="0"/>
            <a:effectRef idx="0"/>
            <a:fontRef idx="minor"/>
          </p:style>
        </p:sp>
        <p:sp>
          <p:nvSpPr>
            <p:cNvPr id="2052" name="Google Shape;1645;p45"/>
            <p:cNvSpPr/>
            <p:nvPr/>
          </p:nvSpPr>
          <p:spPr>
            <a:xfrm>
              <a:off x="1446120" y="3829320"/>
              <a:ext cx="22320" cy="19080"/>
            </a:xfrm>
            <a:custGeom>
              <a:avLst/>
              <a:gdLst/>
              <a:ahLst/>
              <a:rect l="l" t="t" r="r" b="b"/>
              <a:pathLst>
                <a:path w="2489" h="2138">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w="0">
              <a:noFill/>
            </a:ln>
          </p:spPr>
          <p:style>
            <a:lnRef idx="0"/>
            <a:fillRef idx="0"/>
            <a:effectRef idx="0"/>
            <a:fontRef idx="minor"/>
          </p:style>
        </p:sp>
        <p:sp>
          <p:nvSpPr>
            <p:cNvPr id="2053" name="Google Shape;1646;p45"/>
            <p:cNvSpPr/>
            <p:nvPr/>
          </p:nvSpPr>
          <p:spPr>
            <a:xfrm>
              <a:off x="1446120" y="3801240"/>
              <a:ext cx="22320" cy="19080"/>
            </a:xfrm>
            <a:custGeom>
              <a:avLst/>
              <a:gdLst/>
              <a:ahLst/>
              <a:rect l="l" t="t" r="r" b="b"/>
              <a:pathLst>
                <a:path w="2489" h="2137">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w="0">
              <a:noFill/>
            </a:ln>
          </p:spPr>
          <p:style>
            <a:lnRef idx="0"/>
            <a:fillRef idx="0"/>
            <a:effectRef idx="0"/>
            <a:fontRef idx="minor"/>
          </p:style>
        </p:sp>
        <p:sp>
          <p:nvSpPr>
            <p:cNvPr id="2054" name="Google Shape;1647;p45"/>
            <p:cNvSpPr/>
            <p:nvPr/>
          </p:nvSpPr>
          <p:spPr>
            <a:xfrm>
              <a:off x="1446120" y="3773520"/>
              <a:ext cx="22320" cy="19080"/>
            </a:xfrm>
            <a:custGeom>
              <a:avLst/>
              <a:gdLst/>
              <a:ahLst/>
              <a:rect l="l" t="t" r="r" b="b"/>
              <a:pathLst>
                <a:path w="2489" h="2132">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w="0">
              <a:noFill/>
            </a:ln>
          </p:spPr>
          <p:style>
            <a:lnRef idx="0"/>
            <a:fillRef idx="0"/>
            <a:effectRef idx="0"/>
            <a:fontRef idx="minor"/>
          </p:style>
        </p:sp>
        <p:sp>
          <p:nvSpPr>
            <p:cNvPr id="2055" name="Google Shape;1648;p45"/>
            <p:cNvSpPr/>
            <p:nvPr/>
          </p:nvSpPr>
          <p:spPr>
            <a:xfrm>
              <a:off x="1446120" y="3745440"/>
              <a:ext cx="22320" cy="19080"/>
            </a:xfrm>
            <a:custGeom>
              <a:avLst/>
              <a:gdLst/>
              <a:ahLst/>
              <a:rect l="l" t="t" r="r" b="b"/>
              <a:pathLst>
                <a:path w="2489" h="2134">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w="0">
              <a:noFill/>
            </a:ln>
          </p:spPr>
          <p:style>
            <a:lnRef idx="0"/>
            <a:fillRef idx="0"/>
            <a:effectRef idx="0"/>
            <a:fontRef idx="minor"/>
          </p:style>
        </p:sp>
        <p:sp>
          <p:nvSpPr>
            <p:cNvPr id="2056" name="Google Shape;1649;p45"/>
            <p:cNvSpPr/>
            <p:nvPr/>
          </p:nvSpPr>
          <p:spPr>
            <a:xfrm>
              <a:off x="1446120" y="3717720"/>
              <a:ext cx="22680" cy="19080"/>
            </a:xfrm>
            <a:custGeom>
              <a:avLst/>
              <a:gdLst/>
              <a:ahLst/>
              <a:rect l="l" t="t" r="r" b="b"/>
              <a:pathLst>
                <a:path w="2497" h="2134">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w="0">
              <a:noFill/>
            </a:ln>
          </p:spPr>
          <p:style>
            <a:lnRef idx="0"/>
            <a:fillRef idx="0"/>
            <a:effectRef idx="0"/>
            <a:fontRef idx="minor"/>
          </p:style>
        </p:sp>
        <p:sp>
          <p:nvSpPr>
            <p:cNvPr id="2057" name="Google Shape;1650;p45"/>
            <p:cNvSpPr/>
            <p:nvPr/>
          </p:nvSpPr>
          <p:spPr>
            <a:xfrm>
              <a:off x="1446120" y="3689640"/>
              <a:ext cx="22680" cy="19080"/>
            </a:xfrm>
            <a:custGeom>
              <a:avLst/>
              <a:gdLst/>
              <a:ahLst/>
              <a:rect l="l" t="t" r="r" b="b"/>
              <a:pathLst>
                <a:path w="2497" h="213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w="0">
              <a:noFill/>
            </a:ln>
          </p:spPr>
          <p:style>
            <a:lnRef idx="0"/>
            <a:fillRef idx="0"/>
            <a:effectRef idx="0"/>
            <a:fontRef idx="minor"/>
          </p:style>
        </p:sp>
        <p:sp>
          <p:nvSpPr>
            <p:cNvPr id="2058" name="Google Shape;1651;p45"/>
            <p:cNvSpPr/>
            <p:nvPr/>
          </p:nvSpPr>
          <p:spPr>
            <a:xfrm>
              <a:off x="1446120" y="3661560"/>
              <a:ext cx="22680" cy="19440"/>
            </a:xfrm>
            <a:custGeom>
              <a:avLst/>
              <a:gdLst/>
              <a:ahLst/>
              <a:rect l="l" t="t" r="r" b="b"/>
              <a:pathLst>
                <a:path w="2497" h="214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w="0">
              <a:noFill/>
            </a:ln>
          </p:spPr>
          <p:style>
            <a:lnRef idx="0"/>
            <a:fillRef idx="0"/>
            <a:effectRef idx="0"/>
            <a:fontRef idx="minor"/>
          </p:style>
        </p:sp>
        <p:sp>
          <p:nvSpPr>
            <p:cNvPr id="2059" name="Google Shape;1652;p45"/>
            <p:cNvSpPr/>
            <p:nvPr/>
          </p:nvSpPr>
          <p:spPr>
            <a:xfrm>
              <a:off x="1446120" y="3633840"/>
              <a:ext cx="22320" cy="19080"/>
            </a:xfrm>
            <a:custGeom>
              <a:avLst/>
              <a:gdLst/>
              <a:ahLst/>
              <a:rect l="l" t="t" r="r" b="b"/>
              <a:pathLst>
                <a:path w="2489" h="2132">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w="0">
              <a:noFill/>
            </a:ln>
          </p:spPr>
          <p:style>
            <a:lnRef idx="0"/>
            <a:fillRef idx="0"/>
            <a:effectRef idx="0"/>
            <a:fontRef idx="minor"/>
          </p:style>
        </p:sp>
        <p:sp>
          <p:nvSpPr>
            <p:cNvPr id="2060" name="Google Shape;1653;p45"/>
            <p:cNvSpPr/>
            <p:nvPr/>
          </p:nvSpPr>
          <p:spPr>
            <a:xfrm>
              <a:off x="1446120" y="3270240"/>
              <a:ext cx="22320" cy="19080"/>
            </a:xfrm>
            <a:custGeom>
              <a:avLst/>
              <a:gdLst/>
              <a:ahLst/>
              <a:rect l="l" t="t" r="r" b="b"/>
              <a:pathLst>
                <a:path w="2489" h="2134">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w="0">
              <a:noFill/>
            </a:ln>
          </p:spPr>
          <p:style>
            <a:lnRef idx="0"/>
            <a:fillRef idx="0"/>
            <a:effectRef idx="0"/>
            <a:fontRef idx="minor"/>
          </p:style>
        </p:sp>
        <p:sp>
          <p:nvSpPr>
            <p:cNvPr id="2061" name="Google Shape;1654;p45"/>
            <p:cNvSpPr/>
            <p:nvPr/>
          </p:nvSpPr>
          <p:spPr>
            <a:xfrm>
              <a:off x="1446120" y="3214440"/>
              <a:ext cx="22320" cy="19080"/>
            </a:xfrm>
            <a:custGeom>
              <a:avLst/>
              <a:gdLst/>
              <a:ahLst/>
              <a:rect l="l" t="t" r="r" b="b"/>
              <a:pathLst>
                <a:path w="2489" h="2138">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w="0">
              <a:noFill/>
            </a:ln>
          </p:spPr>
          <p:style>
            <a:lnRef idx="0"/>
            <a:fillRef idx="0"/>
            <a:effectRef idx="0"/>
            <a:fontRef idx="minor"/>
          </p:style>
        </p:sp>
        <p:sp>
          <p:nvSpPr>
            <p:cNvPr id="2062" name="Google Shape;1655;p45"/>
            <p:cNvSpPr/>
            <p:nvPr/>
          </p:nvSpPr>
          <p:spPr>
            <a:xfrm>
              <a:off x="1446120" y="3186360"/>
              <a:ext cx="22320" cy="19080"/>
            </a:xfrm>
            <a:custGeom>
              <a:avLst/>
              <a:gdLst/>
              <a:ahLst/>
              <a:rect l="l" t="t" r="r" b="b"/>
              <a:pathLst>
                <a:path w="2489" h="2138">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w="0">
              <a:noFill/>
            </a:ln>
          </p:spPr>
          <p:style>
            <a:lnRef idx="0"/>
            <a:fillRef idx="0"/>
            <a:effectRef idx="0"/>
            <a:fontRef idx="minor"/>
          </p:style>
        </p:sp>
        <p:sp>
          <p:nvSpPr>
            <p:cNvPr id="2063" name="Google Shape;1656;p45"/>
            <p:cNvSpPr/>
            <p:nvPr/>
          </p:nvSpPr>
          <p:spPr>
            <a:xfrm>
              <a:off x="1418040" y="4164840"/>
              <a:ext cx="22680" cy="19080"/>
            </a:xfrm>
            <a:custGeom>
              <a:avLst/>
              <a:gdLst/>
              <a:ahLst/>
              <a:rect l="l" t="t" r="r" b="b"/>
              <a:pathLst>
                <a:path w="2497" h="2138">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2064" name="Google Shape;1657;p45"/>
            <p:cNvSpPr/>
            <p:nvPr/>
          </p:nvSpPr>
          <p:spPr>
            <a:xfrm>
              <a:off x="1418040" y="4080960"/>
              <a:ext cx="22680" cy="19080"/>
            </a:xfrm>
            <a:custGeom>
              <a:avLst/>
              <a:gdLst/>
              <a:ahLst/>
              <a:rect l="l" t="t" r="r" b="b"/>
              <a:pathLst>
                <a:path w="2497" h="2134">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w="0">
              <a:noFill/>
            </a:ln>
          </p:spPr>
          <p:style>
            <a:lnRef idx="0"/>
            <a:fillRef idx="0"/>
            <a:effectRef idx="0"/>
            <a:fontRef idx="minor"/>
          </p:style>
        </p:sp>
        <p:sp>
          <p:nvSpPr>
            <p:cNvPr id="2065" name="Google Shape;1658;p45"/>
            <p:cNvSpPr/>
            <p:nvPr/>
          </p:nvSpPr>
          <p:spPr>
            <a:xfrm>
              <a:off x="1418040" y="4053240"/>
              <a:ext cx="22680" cy="19080"/>
            </a:xfrm>
            <a:custGeom>
              <a:avLst/>
              <a:gdLst/>
              <a:ahLst/>
              <a:rect l="l" t="t" r="r" b="b"/>
              <a:pathLst>
                <a:path w="2497" h="2138">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2066" name="Google Shape;1659;p45"/>
            <p:cNvSpPr/>
            <p:nvPr/>
          </p:nvSpPr>
          <p:spPr>
            <a:xfrm>
              <a:off x="1418040" y="4025160"/>
              <a:ext cx="22680" cy="19080"/>
            </a:xfrm>
            <a:custGeom>
              <a:avLst/>
              <a:gdLst/>
              <a:ahLst/>
              <a:rect l="l" t="t" r="r" b="b"/>
              <a:pathLst>
                <a:path w="2497" h="213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w="0">
              <a:noFill/>
            </a:ln>
          </p:spPr>
          <p:style>
            <a:lnRef idx="0"/>
            <a:fillRef idx="0"/>
            <a:effectRef idx="0"/>
            <a:fontRef idx="minor"/>
          </p:style>
        </p:sp>
        <p:sp>
          <p:nvSpPr>
            <p:cNvPr id="2067" name="Google Shape;1660;p45"/>
            <p:cNvSpPr/>
            <p:nvPr/>
          </p:nvSpPr>
          <p:spPr>
            <a:xfrm>
              <a:off x="1418040" y="3997080"/>
              <a:ext cx="22680" cy="19080"/>
            </a:xfrm>
            <a:custGeom>
              <a:avLst/>
              <a:gdLst/>
              <a:ahLst/>
              <a:rect l="l" t="t" r="r" b="b"/>
              <a:pathLst>
                <a:path w="2497" h="2132">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w="0">
              <a:noFill/>
            </a:ln>
          </p:spPr>
          <p:style>
            <a:lnRef idx="0"/>
            <a:fillRef idx="0"/>
            <a:effectRef idx="0"/>
            <a:fontRef idx="minor"/>
          </p:style>
        </p:sp>
        <p:sp>
          <p:nvSpPr>
            <p:cNvPr id="2068" name="Google Shape;1661;p45"/>
            <p:cNvSpPr/>
            <p:nvPr/>
          </p:nvSpPr>
          <p:spPr>
            <a:xfrm>
              <a:off x="1418040" y="3969360"/>
              <a:ext cx="22680" cy="19080"/>
            </a:xfrm>
            <a:custGeom>
              <a:avLst/>
              <a:gdLst/>
              <a:ahLst/>
              <a:rect l="l" t="t" r="r" b="b"/>
              <a:pathLst>
                <a:path w="2497" h="2134">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w="0">
              <a:noFill/>
            </a:ln>
          </p:spPr>
          <p:style>
            <a:lnRef idx="0"/>
            <a:fillRef idx="0"/>
            <a:effectRef idx="0"/>
            <a:fontRef idx="minor"/>
          </p:style>
        </p:sp>
        <p:sp>
          <p:nvSpPr>
            <p:cNvPr id="2069" name="Google Shape;1662;p45"/>
            <p:cNvSpPr/>
            <p:nvPr/>
          </p:nvSpPr>
          <p:spPr>
            <a:xfrm>
              <a:off x="1418040" y="3941280"/>
              <a:ext cx="22680" cy="19080"/>
            </a:xfrm>
            <a:custGeom>
              <a:avLst/>
              <a:gdLst/>
              <a:ahLst/>
              <a:rect l="l" t="t" r="r" b="b"/>
              <a:pathLst>
                <a:path w="2497" h="2134">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2070" name="Google Shape;1663;p45"/>
            <p:cNvSpPr/>
            <p:nvPr/>
          </p:nvSpPr>
          <p:spPr>
            <a:xfrm>
              <a:off x="1418040" y="3913200"/>
              <a:ext cx="22680" cy="19440"/>
            </a:xfrm>
            <a:custGeom>
              <a:avLst/>
              <a:gdLst/>
              <a:ahLst/>
              <a:rect l="l" t="t" r="r" b="b"/>
              <a:pathLst>
                <a:path w="2497" h="2139">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2071" name="Google Shape;1664;p45"/>
            <p:cNvSpPr/>
            <p:nvPr/>
          </p:nvSpPr>
          <p:spPr>
            <a:xfrm>
              <a:off x="1418040" y="3885480"/>
              <a:ext cx="22680" cy="19080"/>
            </a:xfrm>
            <a:custGeom>
              <a:avLst/>
              <a:gdLst/>
              <a:ahLst/>
              <a:rect l="l" t="t" r="r" b="b"/>
              <a:pathLst>
                <a:path w="2497" h="2132">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w="0">
              <a:noFill/>
            </a:ln>
          </p:spPr>
          <p:style>
            <a:lnRef idx="0"/>
            <a:fillRef idx="0"/>
            <a:effectRef idx="0"/>
            <a:fontRef idx="minor"/>
          </p:style>
        </p:sp>
        <p:sp>
          <p:nvSpPr>
            <p:cNvPr id="2072" name="Google Shape;1665;p45"/>
            <p:cNvSpPr/>
            <p:nvPr/>
          </p:nvSpPr>
          <p:spPr>
            <a:xfrm>
              <a:off x="1418040" y="3857400"/>
              <a:ext cx="22680" cy="19440"/>
            </a:xfrm>
            <a:custGeom>
              <a:avLst/>
              <a:gdLst/>
              <a:ahLst/>
              <a:rect l="l" t="t" r="r" b="b"/>
              <a:pathLst>
                <a:path w="2497" h="2139">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2073" name="Google Shape;1666;p45"/>
            <p:cNvSpPr/>
            <p:nvPr/>
          </p:nvSpPr>
          <p:spPr>
            <a:xfrm>
              <a:off x="1418040" y="3829320"/>
              <a:ext cx="22680" cy="19080"/>
            </a:xfrm>
            <a:custGeom>
              <a:avLst/>
              <a:gdLst/>
              <a:ahLst/>
              <a:rect l="l" t="t" r="r" b="b"/>
              <a:pathLst>
                <a:path w="2497" h="2138">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2074" name="Google Shape;1667;p45"/>
            <p:cNvSpPr/>
            <p:nvPr/>
          </p:nvSpPr>
          <p:spPr>
            <a:xfrm>
              <a:off x="1418040" y="3801240"/>
              <a:ext cx="22680" cy="19080"/>
            </a:xfrm>
            <a:custGeom>
              <a:avLst/>
              <a:gdLst/>
              <a:ahLst/>
              <a:rect l="l" t="t" r="r" b="b"/>
              <a:pathLst>
                <a:path w="2497" h="213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w="0">
              <a:noFill/>
            </a:ln>
          </p:spPr>
          <p:style>
            <a:lnRef idx="0"/>
            <a:fillRef idx="0"/>
            <a:effectRef idx="0"/>
            <a:fontRef idx="minor"/>
          </p:style>
        </p:sp>
        <p:sp>
          <p:nvSpPr>
            <p:cNvPr id="2075" name="Google Shape;1668;p45"/>
            <p:cNvSpPr/>
            <p:nvPr/>
          </p:nvSpPr>
          <p:spPr>
            <a:xfrm>
              <a:off x="1418040" y="3773520"/>
              <a:ext cx="22680" cy="19080"/>
            </a:xfrm>
            <a:custGeom>
              <a:avLst/>
              <a:gdLst/>
              <a:ahLst/>
              <a:rect l="l" t="t" r="r" b="b"/>
              <a:pathLst>
                <a:path w="2497" h="2132">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w="0">
              <a:noFill/>
            </a:ln>
          </p:spPr>
          <p:style>
            <a:lnRef idx="0"/>
            <a:fillRef idx="0"/>
            <a:effectRef idx="0"/>
            <a:fontRef idx="minor"/>
          </p:style>
        </p:sp>
        <p:sp>
          <p:nvSpPr>
            <p:cNvPr id="2076" name="Google Shape;1669;p45"/>
            <p:cNvSpPr/>
            <p:nvPr/>
          </p:nvSpPr>
          <p:spPr>
            <a:xfrm>
              <a:off x="1418040" y="3745440"/>
              <a:ext cx="22680" cy="19080"/>
            </a:xfrm>
            <a:custGeom>
              <a:avLst/>
              <a:gdLst/>
              <a:ahLst/>
              <a:rect l="l" t="t" r="r" b="b"/>
              <a:pathLst>
                <a:path w="2497" h="2134">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2077" name="Google Shape;1670;p45"/>
            <p:cNvSpPr/>
            <p:nvPr/>
          </p:nvSpPr>
          <p:spPr>
            <a:xfrm>
              <a:off x="1418040" y="3717720"/>
              <a:ext cx="22680" cy="19080"/>
            </a:xfrm>
            <a:custGeom>
              <a:avLst/>
              <a:gdLst/>
              <a:ahLst/>
              <a:rect l="l" t="t" r="r" b="b"/>
              <a:pathLst>
                <a:path w="2497" h="2134">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2078" name="Google Shape;1671;p45"/>
            <p:cNvSpPr/>
            <p:nvPr/>
          </p:nvSpPr>
          <p:spPr>
            <a:xfrm>
              <a:off x="1418040" y="3689640"/>
              <a:ext cx="22680" cy="19080"/>
            </a:xfrm>
            <a:custGeom>
              <a:avLst/>
              <a:gdLst/>
              <a:ahLst/>
              <a:rect l="l" t="t" r="r" b="b"/>
              <a:pathLst>
                <a:path w="2497" h="213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w="0">
              <a:noFill/>
            </a:ln>
          </p:spPr>
          <p:style>
            <a:lnRef idx="0"/>
            <a:fillRef idx="0"/>
            <a:effectRef idx="0"/>
            <a:fontRef idx="minor"/>
          </p:style>
        </p:sp>
        <p:sp>
          <p:nvSpPr>
            <p:cNvPr id="2079" name="Google Shape;1672;p45"/>
            <p:cNvSpPr/>
            <p:nvPr/>
          </p:nvSpPr>
          <p:spPr>
            <a:xfrm>
              <a:off x="1418040" y="3661560"/>
              <a:ext cx="22680" cy="19080"/>
            </a:xfrm>
            <a:custGeom>
              <a:avLst/>
              <a:gdLst/>
              <a:ahLst/>
              <a:rect l="l" t="t" r="r" b="b"/>
              <a:pathLst>
                <a:path w="2497" h="2138">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w="0">
              <a:noFill/>
            </a:ln>
          </p:spPr>
          <p:style>
            <a:lnRef idx="0"/>
            <a:fillRef idx="0"/>
            <a:effectRef idx="0"/>
            <a:fontRef idx="minor"/>
          </p:style>
        </p:sp>
        <p:sp>
          <p:nvSpPr>
            <p:cNvPr id="2080" name="Google Shape;1673;p45"/>
            <p:cNvSpPr/>
            <p:nvPr/>
          </p:nvSpPr>
          <p:spPr>
            <a:xfrm>
              <a:off x="1418040" y="3633840"/>
              <a:ext cx="22680" cy="19080"/>
            </a:xfrm>
            <a:custGeom>
              <a:avLst/>
              <a:gdLst/>
              <a:ahLst/>
              <a:rect l="l" t="t" r="r" b="b"/>
              <a:pathLst>
                <a:path w="2497" h="2131">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w="0">
              <a:noFill/>
            </a:ln>
          </p:spPr>
          <p:style>
            <a:lnRef idx="0"/>
            <a:fillRef idx="0"/>
            <a:effectRef idx="0"/>
            <a:fontRef idx="minor"/>
          </p:style>
        </p:sp>
        <p:sp>
          <p:nvSpPr>
            <p:cNvPr id="2081" name="Google Shape;1674;p45"/>
            <p:cNvSpPr/>
            <p:nvPr/>
          </p:nvSpPr>
          <p:spPr>
            <a:xfrm>
              <a:off x="1418040" y="3270240"/>
              <a:ext cx="22680" cy="19080"/>
            </a:xfrm>
            <a:custGeom>
              <a:avLst/>
              <a:gdLst/>
              <a:ahLst/>
              <a:rect l="l" t="t" r="r" b="b"/>
              <a:pathLst>
                <a:path w="2497" h="2134">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2082" name="Google Shape;1675;p45"/>
            <p:cNvSpPr/>
            <p:nvPr/>
          </p:nvSpPr>
          <p:spPr>
            <a:xfrm>
              <a:off x="1418040" y="3214440"/>
              <a:ext cx="22680" cy="19080"/>
            </a:xfrm>
            <a:custGeom>
              <a:avLst/>
              <a:gdLst/>
              <a:ahLst/>
              <a:rect l="l" t="t" r="r" b="b"/>
              <a:pathLst>
                <a:path w="2497" h="2138">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w="0">
              <a:noFill/>
            </a:ln>
          </p:spPr>
          <p:style>
            <a:lnRef idx="0"/>
            <a:fillRef idx="0"/>
            <a:effectRef idx="0"/>
            <a:fontRef idx="minor"/>
          </p:style>
        </p:sp>
        <p:sp>
          <p:nvSpPr>
            <p:cNvPr id="2083" name="Google Shape;1676;p45"/>
            <p:cNvSpPr/>
            <p:nvPr/>
          </p:nvSpPr>
          <p:spPr>
            <a:xfrm>
              <a:off x="1418040" y="3186360"/>
              <a:ext cx="22680" cy="19080"/>
            </a:xfrm>
            <a:custGeom>
              <a:avLst/>
              <a:gdLst/>
              <a:ahLst/>
              <a:rect l="l" t="t" r="r" b="b"/>
              <a:pathLst>
                <a:path w="2497" h="2138">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w="0">
              <a:noFill/>
            </a:ln>
          </p:spPr>
          <p:style>
            <a:lnRef idx="0"/>
            <a:fillRef idx="0"/>
            <a:effectRef idx="0"/>
            <a:fontRef idx="minor"/>
          </p:style>
        </p:sp>
        <p:sp>
          <p:nvSpPr>
            <p:cNvPr id="2084" name="Google Shape;1677;p45"/>
            <p:cNvSpPr/>
            <p:nvPr/>
          </p:nvSpPr>
          <p:spPr>
            <a:xfrm>
              <a:off x="1418040" y="3158640"/>
              <a:ext cx="22680" cy="19080"/>
            </a:xfrm>
            <a:custGeom>
              <a:avLst/>
              <a:gdLst/>
              <a:ahLst/>
              <a:rect l="l" t="t" r="r" b="b"/>
              <a:pathLst>
                <a:path w="2497" h="2131">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w="0">
              <a:noFill/>
            </a:ln>
          </p:spPr>
          <p:style>
            <a:lnRef idx="0"/>
            <a:fillRef idx="0"/>
            <a:effectRef idx="0"/>
            <a:fontRef idx="minor"/>
          </p:style>
        </p:sp>
        <p:sp>
          <p:nvSpPr>
            <p:cNvPr id="2085" name="Google Shape;1678;p45"/>
            <p:cNvSpPr/>
            <p:nvPr/>
          </p:nvSpPr>
          <p:spPr>
            <a:xfrm>
              <a:off x="1418040" y="3130560"/>
              <a:ext cx="22680" cy="19080"/>
            </a:xfrm>
            <a:custGeom>
              <a:avLst/>
              <a:gdLst/>
              <a:ah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2086" name="Google Shape;1679;p45"/>
            <p:cNvSpPr/>
            <p:nvPr/>
          </p:nvSpPr>
          <p:spPr>
            <a:xfrm>
              <a:off x="1418040" y="3046680"/>
              <a:ext cx="22680" cy="19080"/>
            </a:xfrm>
            <a:custGeom>
              <a:avLst/>
              <a:gdLst/>
              <a:ahLst/>
              <a:rect l="l" t="t" r="r" b="b"/>
              <a:pathLst>
                <a:path w="2497" h="213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w="0">
              <a:noFill/>
            </a:ln>
          </p:spPr>
          <p:style>
            <a:lnRef idx="0"/>
            <a:fillRef idx="0"/>
            <a:effectRef idx="0"/>
            <a:fontRef idx="minor"/>
          </p:style>
        </p:sp>
        <p:sp>
          <p:nvSpPr>
            <p:cNvPr id="2087" name="Google Shape;1680;p45"/>
            <p:cNvSpPr/>
            <p:nvPr/>
          </p:nvSpPr>
          <p:spPr>
            <a:xfrm>
              <a:off x="1418040" y="3018600"/>
              <a:ext cx="22680" cy="19080"/>
            </a:xfrm>
            <a:custGeom>
              <a:avLst/>
              <a:gdLst/>
              <a:ah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2088" name="Google Shape;1681;p45"/>
            <p:cNvSpPr/>
            <p:nvPr/>
          </p:nvSpPr>
          <p:spPr>
            <a:xfrm>
              <a:off x="1418040" y="2850840"/>
              <a:ext cx="22680" cy="19080"/>
            </a:xfrm>
            <a:custGeom>
              <a:avLst/>
              <a:gdLst/>
              <a:ah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2089" name="Google Shape;1682;p45"/>
            <p:cNvSpPr/>
            <p:nvPr/>
          </p:nvSpPr>
          <p:spPr>
            <a:xfrm>
              <a:off x="1389960" y="4164840"/>
              <a:ext cx="22320" cy="19080"/>
            </a:xfrm>
            <a:custGeom>
              <a:avLst/>
              <a:gdLst/>
              <a:ahLst/>
              <a:rect l="l" t="t" r="r" b="b"/>
              <a:pathLst>
                <a:path w="2489" h="2138">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090" name="Google Shape;1683;p45"/>
            <p:cNvSpPr/>
            <p:nvPr/>
          </p:nvSpPr>
          <p:spPr>
            <a:xfrm>
              <a:off x="1389960" y="4137120"/>
              <a:ext cx="22320" cy="19080"/>
            </a:xfrm>
            <a:custGeom>
              <a:avLst/>
              <a:gdLst/>
              <a:ahLst/>
              <a:rect l="l" t="t" r="r" b="b"/>
              <a:pathLst>
                <a:path w="2489" h="2131">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w="0">
              <a:noFill/>
            </a:ln>
          </p:spPr>
          <p:style>
            <a:lnRef idx="0"/>
            <a:fillRef idx="0"/>
            <a:effectRef idx="0"/>
            <a:fontRef idx="minor"/>
          </p:style>
        </p:sp>
        <p:sp>
          <p:nvSpPr>
            <p:cNvPr id="2091" name="Google Shape;1684;p45"/>
            <p:cNvSpPr/>
            <p:nvPr/>
          </p:nvSpPr>
          <p:spPr>
            <a:xfrm>
              <a:off x="1389960" y="4109040"/>
              <a:ext cx="22320" cy="19080"/>
            </a:xfrm>
            <a:custGeom>
              <a:avLst/>
              <a:gdLst/>
              <a:ahLst/>
              <a:rect l="l" t="t" r="r" b="b"/>
              <a:pathLst>
                <a:path w="2489" h="2132">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w="0">
              <a:noFill/>
            </a:ln>
          </p:spPr>
          <p:style>
            <a:lnRef idx="0"/>
            <a:fillRef idx="0"/>
            <a:effectRef idx="0"/>
            <a:fontRef idx="minor"/>
          </p:style>
        </p:sp>
        <p:sp>
          <p:nvSpPr>
            <p:cNvPr id="2092" name="Google Shape;1685;p45"/>
            <p:cNvSpPr/>
            <p:nvPr/>
          </p:nvSpPr>
          <p:spPr>
            <a:xfrm>
              <a:off x="1389960" y="4080960"/>
              <a:ext cx="22320" cy="19080"/>
            </a:xfrm>
            <a:custGeom>
              <a:avLst/>
              <a:gdLst/>
              <a:ahLst/>
              <a:rect l="l" t="t" r="r" b="b"/>
              <a:pathLst>
                <a:path w="2489" h="2134">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w="0">
              <a:noFill/>
            </a:ln>
          </p:spPr>
          <p:style>
            <a:lnRef idx="0"/>
            <a:fillRef idx="0"/>
            <a:effectRef idx="0"/>
            <a:fontRef idx="minor"/>
          </p:style>
        </p:sp>
        <p:sp>
          <p:nvSpPr>
            <p:cNvPr id="2093" name="Google Shape;1686;p45"/>
            <p:cNvSpPr/>
            <p:nvPr/>
          </p:nvSpPr>
          <p:spPr>
            <a:xfrm>
              <a:off x="1389960" y="4053240"/>
              <a:ext cx="22320" cy="19080"/>
            </a:xfrm>
            <a:custGeom>
              <a:avLst/>
              <a:gdLst/>
              <a:ahLst/>
              <a:rect l="l" t="t" r="r" b="b"/>
              <a:pathLst>
                <a:path w="2489" h="2138">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094" name="Google Shape;1687;p45"/>
            <p:cNvSpPr/>
            <p:nvPr/>
          </p:nvSpPr>
          <p:spPr>
            <a:xfrm>
              <a:off x="1389960" y="4025160"/>
              <a:ext cx="22320" cy="19080"/>
            </a:xfrm>
            <a:custGeom>
              <a:avLst/>
              <a:gdLst/>
              <a:ahLst/>
              <a:rect l="l" t="t" r="r" b="b"/>
              <a:pathLst>
                <a:path w="2489" h="2137">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w="0">
              <a:noFill/>
            </a:ln>
          </p:spPr>
          <p:style>
            <a:lnRef idx="0"/>
            <a:fillRef idx="0"/>
            <a:effectRef idx="0"/>
            <a:fontRef idx="minor"/>
          </p:style>
        </p:sp>
        <p:sp>
          <p:nvSpPr>
            <p:cNvPr id="2095" name="Google Shape;1688;p45"/>
            <p:cNvSpPr/>
            <p:nvPr/>
          </p:nvSpPr>
          <p:spPr>
            <a:xfrm>
              <a:off x="1389960" y="3997080"/>
              <a:ext cx="22320" cy="19080"/>
            </a:xfrm>
            <a:custGeom>
              <a:avLst/>
              <a:gdLst/>
              <a:ahLst/>
              <a:rect l="l" t="t" r="r" b="b"/>
              <a:pathLst>
                <a:path w="2489" h="2132">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w="0">
              <a:noFill/>
            </a:ln>
          </p:spPr>
          <p:style>
            <a:lnRef idx="0"/>
            <a:fillRef idx="0"/>
            <a:effectRef idx="0"/>
            <a:fontRef idx="minor"/>
          </p:style>
        </p:sp>
        <p:sp>
          <p:nvSpPr>
            <p:cNvPr id="2096" name="Google Shape;1689;p45"/>
            <p:cNvSpPr/>
            <p:nvPr/>
          </p:nvSpPr>
          <p:spPr>
            <a:xfrm>
              <a:off x="1389960" y="3829320"/>
              <a:ext cx="22320" cy="19080"/>
            </a:xfrm>
            <a:custGeom>
              <a:avLst/>
              <a:gdLst/>
              <a:ahLst/>
              <a:rect l="l" t="t" r="r" b="b"/>
              <a:pathLst>
                <a:path w="2489" h="2138">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097" name="Google Shape;1690;p45"/>
            <p:cNvSpPr/>
            <p:nvPr/>
          </p:nvSpPr>
          <p:spPr>
            <a:xfrm>
              <a:off x="1389960" y="3801240"/>
              <a:ext cx="22320" cy="19080"/>
            </a:xfrm>
            <a:custGeom>
              <a:avLst/>
              <a:gdLst/>
              <a:ahLst/>
              <a:rect l="l" t="t" r="r" b="b"/>
              <a:pathLst>
                <a:path w="2489" h="2137">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w="0">
              <a:noFill/>
            </a:ln>
          </p:spPr>
          <p:style>
            <a:lnRef idx="0"/>
            <a:fillRef idx="0"/>
            <a:effectRef idx="0"/>
            <a:fontRef idx="minor"/>
          </p:style>
        </p:sp>
        <p:sp>
          <p:nvSpPr>
            <p:cNvPr id="2098" name="Google Shape;1691;p45"/>
            <p:cNvSpPr/>
            <p:nvPr/>
          </p:nvSpPr>
          <p:spPr>
            <a:xfrm>
              <a:off x="1389960" y="3773520"/>
              <a:ext cx="22320" cy="19080"/>
            </a:xfrm>
            <a:custGeom>
              <a:avLst/>
              <a:gdLst/>
              <a:ahLst/>
              <a:rect l="l" t="t" r="r" b="b"/>
              <a:pathLst>
                <a:path w="2489" h="2132">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w="0">
              <a:noFill/>
            </a:ln>
          </p:spPr>
          <p:style>
            <a:lnRef idx="0"/>
            <a:fillRef idx="0"/>
            <a:effectRef idx="0"/>
            <a:fontRef idx="minor"/>
          </p:style>
        </p:sp>
        <p:sp>
          <p:nvSpPr>
            <p:cNvPr id="2099" name="Google Shape;1692;p45"/>
            <p:cNvSpPr/>
            <p:nvPr/>
          </p:nvSpPr>
          <p:spPr>
            <a:xfrm>
              <a:off x="1389960" y="3745440"/>
              <a:ext cx="22320" cy="19080"/>
            </a:xfrm>
            <a:custGeom>
              <a:avLst/>
              <a:gdLst/>
              <a:ahLst/>
              <a:rect l="l" t="t" r="r" b="b"/>
              <a:pathLst>
                <a:path w="2489" h="2134">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w="0">
              <a:noFill/>
            </a:ln>
          </p:spPr>
          <p:style>
            <a:lnRef idx="0"/>
            <a:fillRef idx="0"/>
            <a:effectRef idx="0"/>
            <a:fontRef idx="minor"/>
          </p:style>
        </p:sp>
        <p:sp>
          <p:nvSpPr>
            <p:cNvPr id="2100" name="Google Shape;1693;p45"/>
            <p:cNvSpPr/>
            <p:nvPr/>
          </p:nvSpPr>
          <p:spPr>
            <a:xfrm>
              <a:off x="1389960" y="3717720"/>
              <a:ext cx="22680" cy="19080"/>
            </a:xfrm>
            <a:custGeom>
              <a:avLst/>
              <a:gdLst/>
              <a:ahLst/>
              <a:rect l="l" t="t" r="r" b="b"/>
              <a:pathLst>
                <a:path w="2495" h="2134">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w="0">
              <a:noFill/>
            </a:ln>
          </p:spPr>
          <p:style>
            <a:lnRef idx="0"/>
            <a:fillRef idx="0"/>
            <a:effectRef idx="0"/>
            <a:fontRef idx="minor"/>
          </p:style>
        </p:sp>
        <p:sp>
          <p:nvSpPr>
            <p:cNvPr id="2101" name="Google Shape;1694;p45"/>
            <p:cNvSpPr/>
            <p:nvPr/>
          </p:nvSpPr>
          <p:spPr>
            <a:xfrm>
              <a:off x="1389960" y="3689640"/>
              <a:ext cx="22680" cy="19080"/>
            </a:xfrm>
            <a:custGeom>
              <a:avLst/>
              <a:gdLst/>
              <a:ahLst/>
              <a:rect l="l" t="t" r="r" b="b"/>
              <a:pathLst>
                <a:path w="2495" h="2137">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w="0">
              <a:noFill/>
            </a:ln>
          </p:spPr>
          <p:style>
            <a:lnRef idx="0"/>
            <a:fillRef idx="0"/>
            <a:effectRef idx="0"/>
            <a:fontRef idx="minor"/>
          </p:style>
        </p:sp>
        <p:sp>
          <p:nvSpPr>
            <p:cNvPr id="2102" name="Google Shape;1695;p45"/>
            <p:cNvSpPr/>
            <p:nvPr/>
          </p:nvSpPr>
          <p:spPr>
            <a:xfrm>
              <a:off x="1389960" y="3661560"/>
              <a:ext cx="22680" cy="19080"/>
            </a:xfrm>
            <a:custGeom>
              <a:avLst/>
              <a:gdLst/>
              <a:ahLst/>
              <a:rect l="l" t="t" r="r" b="b"/>
              <a:pathLst>
                <a:path w="2495" h="2138">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w="0">
              <a:noFill/>
            </a:ln>
          </p:spPr>
          <p:style>
            <a:lnRef idx="0"/>
            <a:fillRef idx="0"/>
            <a:effectRef idx="0"/>
            <a:fontRef idx="minor"/>
          </p:style>
        </p:sp>
        <p:sp>
          <p:nvSpPr>
            <p:cNvPr id="2103" name="Google Shape;1696;p45"/>
            <p:cNvSpPr/>
            <p:nvPr/>
          </p:nvSpPr>
          <p:spPr>
            <a:xfrm>
              <a:off x="1389960" y="3633840"/>
              <a:ext cx="22320" cy="19080"/>
            </a:xfrm>
            <a:custGeom>
              <a:avLst/>
              <a:gdLst/>
              <a:ahLst/>
              <a:rect l="l" t="t" r="r" b="b"/>
              <a:pathLst>
                <a:path w="2489" h="2131">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w="0">
              <a:noFill/>
            </a:ln>
          </p:spPr>
          <p:style>
            <a:lnRef idx="0"/>
            <a:fillRef idx="0"/>
            <a:effectRef idx="0"/>
            <a:fontRef idx="minor"/>
          </p:style>
        </p:sp>
        <p:sp>
          <p:nvSpPr>
            <p:cNvPr id="2104" name="Google Shape;1697;p45"/>
            <p:cNvSpPr/>
            <p:nvPr/>
          </p:nvSpPr>
          <p:spPr>
            <a:xfrm>
              <a:off x="1389960" y="3605760"/>
              <a:ext cx="22320" cy="19080"/>
            </a:xfrm>
            <a:custGeom>
              <a:avLst/>
              <a:gdLst/>
              <a:ahLst/>
              <a:rect l="l" t="t" r="r" b="b"/>
              <a:pathLst>
                <a:path w="2489" h="2134">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105" name="Google Shape;1698;p45"/>
            <p:cNvSpPr/>
            <p:nvPr/>
          </p:nvSpPr>
          <p:spPr>
            <a:xfrm>
              <a:off x="1389960" y="3549960"/>
              <a:ext cx="22320" cy="19080"/>
            </a:xfrm>
            <a:custGeom>
              <a:avLst/>
              <a:gdLst/>
              <a:ahLst/>
              <a:rect l="l" t="t" r="r" b="b"/>
              <a:pathLst>
                <a:path w="2489" h="2138">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106" name="Google Shape;1699;p45"/>
            <p:cNvSpPr/>
            <p:nvPr/>
          </p:nvSpPr>
          <p:spPr>
            <a:xfrm>
              <a:off x="1389960" y="3298320"/>
              <a:ext cx="22680" cy="19080"/>
            </a:xfrm>
            <a:custGeom>
              <a:avLst/>
              <a:gdLst/>
              <a:ahLst/>
              <a:rect l="l" t="t" r="r" b="b"/>
              <a:pathLst>
                <a:path w="2494" h="2137">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w="0">
              <a:noFill/>
            </a:ln>
          </p:spPr>
          <p:style>
            <a:lnRef idx="0"/>
            <a:fillRef idx="0"/>
            <a:effectRef idx="0"/>
            <a:fontRef idx="minor"/>
          </p:style>
        </p:sp>
        <p:sp>
          <p:nvSpPr>
            <p:cNvPr id="2107" name="Google Shape;1700;p45"/>
            <p:cNvSpPr/>
            <p:nvPr/>
          </p:nvSpPr>
          <p:spPr>
            <a:xfrm>
              <a:off x="1389960" y="3270240"/>
              <a:ext cx="22320" cy="19080"/>
            </a:xfrm>
            <a:custGeom>
              <a:avLst/>
              <a:gdLst/>
              <a:ahLst/>
              <a:rect l="l" t="t" r="r" b="b"/>
              <a:pathLst>
                <a:path w="2489" h="2134">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108" name="Google Shape;1701;p45"/>
            <p:cNvSpPr/>
            <p:nvPr/>
          </p:nvSpPr>
          <p:spPr>
            <a:xfrm>
              <a:off x="1389960" y="3242160"/>
              <a:ext cx="22320" cy="19080"/>
            </a:xfrm>
            <a:custGeom>
              <a:avLst/>
              <a:gdLst/>
              <a:ahLst/>
              <a:rect l="l" t="t" r="r" b="b"/>
              <a:pathLst>
                <a:path w="2489" h="2133">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w="0">
              <a:noFill/>
            </a:ln>
          </p:spPr>
          <p:style>
            <a:lnRef idx="0"/>
            <a:fillRef idx="0"/>
            <a:effectRef idx="0"/>
            <a:fontRef idx="minor"/>
          </p:style>
        </p:sp>
        <p:sp>
          <p:nvSpPr>
            <p:cNvPr id="2109" name="Google Shape;1702;p45"/>
            <p:cNvSpPr/>
            <p:nvPr/>
          </p:nvSpPr>
          <p:spPr>
            <a:xfrm>
              <a:off x="1389960" y="3214440"/>
              <a:ext cx="22320" cy="19080"/>
            </a:xfrm>
            <a:custGeom>
              <a:avLst/>
              <a:gdLst/>
              <a:ahLst/>
              <a:rect l="l" t="t" r="r" b="b"/>
              <a:pathLst>
                <a:path w="2489" h="2138">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w="0">
              <a:noFill/>
            </a:ln>
          </p:spPr>
          <p:style>
            <a:lnRef idx="0"/>
            <a:fillRef idx="0"/>
            <a:effectRef idx="0"/>
            <a:fontRef idx="minor"/>
          </p:style>
        </p:sp>
        <p:sp>
          <p:nvSpPr>
            <p:cNvPr id="2110" name="Google Shape;1703;p45"/>
            <p:cNvSpPr/>
            <p:nvPr/>
          </p:nvSpPr>
          <p:spPr>
            <a:xfrm>
              <a:off x="1389960" y="3158640"/>
              <a:ext cx="22320" cy="19080"/>
            </a:xfrm>
            <a:custGeom>
              <a:avLst/>
              <a:gdLst/>
              <a:ahLst/>
              <a:rect l="l" t="t" r="r" b="b"/>
              <a:pathLst>
                <a:path w="2489" h="2131">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w="0">
              <a:noFill/>
            </a:ln>
          </p:spPr>
          <p:style>
            <a:lnRef idx="0"/>
            <a:fillRef idx="0"/>
            <a:effectRef idx="0"/>
            <a:fontRef idx="minor"/>
          </p:style>
        </p:sp>
        <p:sp>
          <p:nvSpPr>
            <p:cNvPr id="2111" name="Google Shape;1704;p45"/>
            <p:cNvSpPr/>
            <p:nvPr/>
          </p:nvSpPr>
          <p:spPr>
            <a:xfrm>
              <a:off x="1389960" y="3074400"/>
              <a:ext cx="22320" cy="19080"/>
            </a:xfrm>
            <a:custGeom>
              <a:avLst/>
              <a:gdLst/>
              <a:ahLst/>
              <a:rect l="l" t="t" r="r" b="b"/>
              <a:pathLst>
                <a:path w="2489" h="2138">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112" name="Google Shape;1705;p45"/>
            <p:cNvSpPr/>
            <p:nvPr/>
          </p:nvSpPr>
          <p:spPr>
            <a:xfrm>
              <a:off x="1389960" y="3046680"/>
              <a:ext cx="22320" cy="19080"/>
            </a:xfrm>
            <a:custGeom>
              <a:avLst/>
              <a:gdLst/>
              <a:ahLst/>
              <a:rect l="l" t="t" r="r" b="b"/>
              <a:pathLst>
                <a:path w="2489" h="213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w="0">
              <a:noFill/>
            </a:ln>
          </p:spPr>
          <p:style>
            <a:lnRef idx="0"/>
            <a:fillRef idx="0"/>
            <a:effectRef idx="0"/>
            <a:fontRef idx="minor"/>
          </p:style>
        </p:sp>
        <p:sp>
          <p:nvSpPr>
            <p:cNvPr id="2113" name="Google Shape;1706;p45"/>
            <p:cNvSpPr/>
            <p:nvPr/>
          </p:nvSpPr>
          <p:spPr>
            <a:xfrm>
              <a:off x="1389960" y="3018600"/>
              <a:ext cx="22320" cy="19080"/>
            </a:xfrm>
            <a:custGeom>
              <a:avLst/>
              <a:gdLst/>
              <a:ahLst/>
              <a:rect l="l" t="t" r="r" b="b"/>
              <a:pathLst>
                <a:path w="2489" h="2133">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w="0">
              <a:noFill/>
            </a:ln>
          </p:spPr>
          <p:style>
            <a:lnRef idx="0"/>
            <a:fillRef idx="0"/>
            <a:effectRef idx="0"/>
            <a:fontRef idx="minor"/>
          </p:style>
        </p:sp>
        <p:sp>
          <p:nvSpPr>
            <p:cNvPr id="2114" name="Google Shape;1707;p45"/>
            <p:cNvSpPr/>
            <p:nvPr/>
          </p:nvSpPr>
          <p:spPr>
            <a:xfrm>
              <a:off x="1389960" y="2990880"/>
              <a:ext cx="22320" cy="19080"/>
            </a:xfrm>
            <a:custGeom>
              <a:avLst/>
              <a:gdLst/>
              <a:ahLst/>
              <a:rect l="l" t="t" r="r" b="b"/>
              <a:pathLst>
                <a:path w="2489" h="2134">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115" name="Google Shape;1708;p45"/>
            <p:cNvSpPr/>
            <p:nvPr/>
          </p:nvSpPr>
          <p:spPr>
            <a:xfrm>
              <a:off x="1389960" y="2878920"/>
              <a:ext cx="22320" cy="19080"/>
            </a:xfrm>
            <a:custGeom>
              <a:avLst/>
              <a:gdLst/>
              <a:ahLst/>
              <a:rect l="l" t="t" r="r" b="b"/>
              <a:pathLst>
                <a:path w="2489" h="2134">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116" name="Google Shape;1709;p45"/>
            <p:cNvSpPr/>
            <p:nvPr/>
          </p:nvSpPr>
          <p:spPr>
            <a:xfrm>
              <a:off x="1389960" y="2850840"/>
              <a:ext cx="22320" cy="19080"/>
            </a:xfrm>
            <a:custGeom>
              <a:avLst/>
              <a:gdLst/>
              <a:ahLst/>
              <a:rect l="l" t="t" r="r" b="b"/>
              <a:pathLst>
                <a:path w="2489" h="2133">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w="0">
              <a:noFill/>
            </a:ln>
          </p:spPr>
          <p:style>
            <a:lnRef idx="0"/>
            <a:fillRef idx="0"/>
            <a:effectRef idx="0"/>
            <a:fontRef idx="minor"/>
          </p:style>
        </p:sp>
        <p:sp>
          <p:nvSpPr>
            <p:cNvPr id="2117" name="Google Shape;1710;p45"/>
            <p:cNvSpPr/>
            <p:nvPr/>
          </p:nvSpPr>
          <p:spPr>
            <a:xfrm>
              <a:off x="1362240" y="4137120"/>
              <a:ext cx="22320" cy="19080"/>
            </a:xfrm>
            <a:custGeom>
              <a:avLst/>
              <a:gdLst/>
              <a:ahLst/>
              <a:rect l="l" t="t" r="r" b="b"/>
              <a:pathLst>
                <a:path w="2489" h="2131">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w="0">
              <a:noFill/>
            </a:ln>
          </p:spPr>
          <p:style>
            <a:lnRef idx="0"/>
            <a:fillRef idx="0"/>
            <a:effectRef idx="0"/>
            <a:fontRef idx="minor"/>
          </p:style>
        </p:sp>
        <p:sp>
          <p:nvSpPr>
            <p:cNvPr id="2118" name="Google Shape;1711;p45"/>
            <p:cNvSpPr/>
            <p:nvPr/>
          </p:nvSpPr>
          <p:spPr>
            <a:xfrm>
              <a:off x="1362240" y="4109040"/>
              <a:ext cx="22320" cy="19080"/>
            </a:xfrm>
            <a:custGeom>
              <a:avLst/>
              <a:gdLst/>
              <a:ahLst/>
              <a:rect l="l" t="t" r="r" b="b"/>
              <a:pathLst>
                <a:path w="2489" h="2132">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w="0">
              <a:noFill/>
            </a:ln>
          </p:spPr>
          <p:style>
            <a:lnRef idx="0"/>
            <a:fillRef idx="0"/>
            <a:effectRef idx="0"/>
            <a:fontRef idx="minor"/>
          </p:style>
        </p:sp>
        <p:sp>
          <p:nvSpPr>
            <p:cNvPr id="2119" name="Google Shape;1712;p45"/>
            <p:cNvSpPr/>
            <p:nvPr/>
          </p:nvSpPr>
          <p:spPr>
            <a:xfrm>
              <a:off x="1362240" y="4080960"/>
              <a:ext cx="22320" cy="19080"/>
            </a:xfrm>
            <a:custGeom>
              <a:avLst/>
              <a:gdLst/>
              <a:ahLst/>
              <a:rect l="l" t="t" r="r" b="b"/>
              <a:pathLst>
                <a:path w="2489" h="2134">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w="0">
              <a:noFill/>
            </a:ln>
          </p:spPr>
          <p:style>
            <a:lnRef idx="0"/>
            <a:fillRef idx="0"/>
            <a:effectRef idx="0"/>
            <a:fontRef idx="minor"/>
          </p:style>
        </p:sp>
        <p:sp>
          <p:nvSpPr>
            <p:cNvPr id="2120" name="Google Shape;1713;p45"/>
            <p:cNvSpPr/>
            <p:nvPr/>
          </p:nvSpPr>
          <p:spPr>
            <a:xfrm>
              <a:off x="1362240" y="3801240"/>
              <a:ext cx="22320" cy="19080"/>
            </a:xfrm>
            <a:custGeom>
              <a:avLst/>
              <a:gdLst/>
              <a:ahLst/>
              <a:rect l="l" t="t" r="r" b="b"/>
              <a:pathLst>
                <a:path w="2489" h="2137">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w="0">
              <a:noFill/>
            </a:ln>
          </p:spPr>
          <p:style>
            <a:lnRef idx="0"/>
            <a:fillRef idx="0"/>
            <a:effectRef idx="0"/>
            <a:fontRef idx="minor"/>
          </p:style>
        </p:sp>
        <p:sp>
          <p:nvSpPr>
            <p:cNvPr id="2121" name="Google Shape;1714;p45"/>
            <p:cNvSpPr/>
            <p:nvPr/>
          </p:nvSpPr>
          <p:spPr>
            <a:xfrm>
              <a:off x="1362240" y="3773520"/>
              <a:ext cx="22320" cy="19080"/>
            </a:xfrm>
            <a:custGeom>
              <a:avLst/>
              <a:gdLst/>
              <a:ahLst/>
              <a:rect l="l" t="t" r="r" b="b"/>
              <a:pathLst>
                <a:path w="2489" h="2132">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w="0">
              <a:noFill/>
            </a:ln>
          </p:spPr>
          <p:style>
            <a:lnRef idx="0"/>
            <a:fillRef idx="0"/>
            <a:effectRef idx="0"/>
            <a:fontRef idx="minor"/>
          </p:style>
        </p:sp>
        <p:sp>
          <p:nvSpPr>
            <p:cNvPr id="2122" name="Google Shape;1715;p45"/>
            <p:cNvSpPr/>
            <p:nvPr/>
          </p:nvSpPr>
          <p:spPr>
            <a:xfrm>
              <a:off x="1362240" y="3745440"/>
              <a:ext cx="22320" cy="19080"/>
            </a:xfrm>
            <a:custGeom>
              <a:avLst/>
              <a:gdLst/>
              <a:ahLst/>
              <a:rect l="l" t="t" r="r" b="b"/>
              <a:pathLst>
                <a:path w="2489" h="2134">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2123" name="Google Shape;1716;p45"/>
            <p:cNvSpPr/>
            <p:nvPr/>
          </p:nvSpPr>
          <p:spPr>
            <a:xfrm>
              <a:off x="1362240" y="3717720"/>
              <a:ext cx="22320" cy="19080"/>
            </a:xfrm>
            <a:custGeom>
              <a:avLst/>
              <a:gdLst/>
              <a:ahLst/>
              <a:rect l="l" t="t" r="r" b="b"/>
              <a:pathLst>
                <a:path w="2489" h="2134">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124" name="Google Shape;1717;p45"/>
            <p:cNvSpPr/>
            <p:nvPr/>
          </p:nvSpPr>
          <p:spPr>
            <a:xfrm>
              <a:off x="1362240" y="3689640"/>
              <a:ext cx="22680" cy="19080"/>
            </a:xfrm>
            <a:custGeom>
              <a:avLst/>
              <a:gdLst/>
              <a:ahLst/>
              <a:rect l="l" t="t" r="r" b="b"/>
              <a:pathLst>
                <a:path w="2494" h="2137">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w="0">
              <a:noFill/>
            </a:ln>
          </p:spPr>
          <p:style>
            <a:lnRef idx="0"/>
            <a:fillRef idx="0"/>
            <a:effectRef idx="0"/>
            <a:fontRef idx="minor"/>
          </p:style>
        </p:sp>
        <p:sp>
          <p:nvSpPr>
            <p:cNvPr id="2125" name="Google Shape;1718;p45"/>
            <p:cNvSpPr/>
            <p:nvPr/>
          </p:nvSpPr>
          <p:spPr>
            <a:xfrm>
              <a:off x="1362240" y="3661560"/>
              <a:ext cx="22680" cy="19080"/>
            </a:xfrm>
            <a:custGeom>
              <a:avLst/>
              <a:gdLst/>
              <a:ahLst/>
              <a:rect l="l" t="t" r="r" b="b"/>
              <a:pathLst>
                <a:path w="2494" h="2138">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w="0">
              <a:noFill/>
            </a:ln>
          </p:spPr>
          <p:style>
            <a:lnRef idx="0"/>
            <a:fillRef idx="0"/>
            <a:effectRef idx="0"/>
            <a:fontRef idx="minor"/>
          </p:style>
        </p:sp>
        <p:sp>
          <p:nvSpPr>
            <p:cNvPr id="2126" name="Google Shape;1719;p45"/>
            <p:cNvSpPr/>
            <p:nvPr/>
          </p:nvSpPr>
          <p:spPr>
            <a:xfrm>
              <a:off x="1362240" y="3633840"/>
              <a:ext cx="22320" cy="19080"/>
            </a:xfrm>
            <a:custGeom>
              <a:avLst/>
              <a:gdLst/>
              <a:ahLst/>
              <a:rect l="l" t="t" r="r" b="b"/>
              <a:pathLst>
                <a:path w="2489" h="2131">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w="0">
              <a:noFill/>
            </a:ln>
          </p:spPr>
          <p:style>
            <a:lnRef idx="0"/>
            <a:fillRef idx="0"/>
            <a:effectRef idx="0"/>
            <a:fontRef idx="minor"/>
          </p:style>
        </p:sp>
        <p:sp>
          <p:nvSpPr>
            <p:cNvPr id="2127" name="Google Shape;1720;p45"/>
            <p:cNvSpPr/>
            <p:nvPr/>
          </p:nvSpPr>
          <p:spPr>
            <a:xfrm>
              <a:off x="1362240" y="3549960"/>
              <a:ext cx="22320" cy="19080"/>
            </a:xfrm>
            <a:custGeom>
              <a:avLst/>
              <a:gdLst/>
              <a:ahLst/>
              <a:rect l="l" t="t" r="r" b="b"/>
              <a:pathLst>
                <a:path w="2489" h="2138">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128" name="Google Shape;1721;p45"/>
            <p:cNvSpPr/>
            <p:nvPr/>
          </p:nvSpPr>
          <p:spPr>
            <a:xfrm>
              <a:off x="1362240" y="3521880"/>
              <a:ext cx="22320" cy="19080"/>
            </a:xfrm>
            <a:custGeom>
              <a:avLst/>
              <a:gdLst/>
              <a:ahLst/>
              <a:rect l="l" t="t" r="r" b="b"/>
              <a:pathLst>
                <a:path w="2489" h="2131">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w="0">
              <a:noFill/>
            </a:ln>
          </p:spPr>
          <p:style>
            <a:lnRef idx="0"/>
            <a:fillRef idx="0"/>
            <a:effectRef idx="0"/>
            <a:fontRef idx="minor"/>
          </p:style>
        </p:sp>
        <p:sp>
          <p:nvSpPr>
            <p:cNvPr id="2129" name="Google Shape;1722;p45"/>
            <p:cNvSpPr/>
            <p:nvPr/>
          </p:nvSpPr>
          <p:spPr>
            <a:xfrm>
              <a:off x="1362240" y="3326040"/>
              <a:ext cx="22320" cy="19080"/>
            </a:xfrm>
            <a:custGeom>
              <a:avLst/>
              <a:gdLst/>
              <a:ahLst/>
              <a:rect l="l" t="t" r="r" b="b"/>
              <a:pathLst>
                <a:path w="2489" h="2138">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130" name="Google Shape;1723;p45"/>
            <p:cNvSpPr/>
            <p:nvPr/>
          </p:nvSpPr>
          <p:spPr>
            <a:xfrm>
              <a:off x="1362240" y="3298320"/>
              <a:ext cx="22680" cy="19080"/>
            </a:xfrm>
            <a:custGeom>
              <a:avLst/>
              <a:gdLst/>
              <a:ahLst/>
              <a:rect l="l" t="t" r="r" b="b"/>
              <a:pathLst>
                <a:path w="2495" h="2137">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w="0">
              <a:noFill/>
            </a:ln>
          </p:spPr>
          <p:style>
            <a:lnRef idx="0"/>
            <a:fillRef idx="0"/>
            <a:effectRef idx="0"/>
            <a:fontRef idx="minor"/>
          </p:style>
        </p:sp>
        <p:sp>
          <p:nvSpPr>
            <p:cNvPr id="2131" name="Google Shape;1724;p45"/>
            <p:cNvSpPr/>
            <p:nvPr/>
          </p:nvSpPr>
          <p:spPr>
            <a:xfrm>
              <a:off x="1362240" y="3270240"/>
              <a:ext cx="22320" cy="19080"/>
            </a:xfrm>
            <a:custGeom>
              <a:avLst/>
              <a:gdLst/>
              <a:ahLst/>
              <a:rect l="l" t="t" r="r" b="b"/>
              <a:pathLst>
                <a:path w="2489" h="2134">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132" name="Google Shape;1725;p45"/>
            <p:cNvSpPr/>
            <p:nvPr/>
          </p:nvSpPr>
          <p:spPr>
            <a:xfrm>
              <a:off x="1362240" y="3242160"/>
              <a:ext cx="22320" cy="19080"/>
            </a:xfrm>
            <a:custGeom>
              <a:avLst/>
              <a:gdLst/>
              <a:ahLst/>
              <a:rect l="l" t="t" r="r" b="b"/>
              <a:pathLst>
                <a:path w="2489" h="2133">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2133" name="Google Shape;1726;p45"/>
            <p:cNvSpPr/>
            <p:nvPr/>
          </p:nvSpPr>
          <p:spPr>
            <a:xfrm>
              <a:off x="1362240" y="3214440"/>
              <a:ext cx="22320" cy="19080"/>
            </a:xfrm>
            <a:custGeom>
              <a:avLst/>
              <a:gdLst/>
              <a:ahLst/>
              <a:rect l="l" t="t" r="r" b="b"/>
              <a:pathLst>
                <a:path w="2489" h="2138">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w="0">
              <a:noFill/>
            </a:ln>
          </p:spPr>
          <p:style>
            <a:lnRef idx="0"/>
            <a:fillRef idx="0"/>
            <a:effectRef idx="0"/>
            <a:fontRef idx="minor"/>
          </p:style>
        </p:sp>
        <p:sp>
          <p:nvSpPr>
            <p:cNvPr id="2134" name="Google Shape;1727;p45"/>
            <p:cNvSpPr/>
            <p:nvPr/>
          </p:nvSpPr>
          <p:spPr>
            <a:xfrm>
              <a:off x="1362240" y="3186360"/>
              <a:ext cx="22320" cy="19080"/>
            </a:xfrm>
            <a:custGeom>
              <a:avLst/>
              <a:gdLst/>
              <a:ahLst/>
              <a:rect l="l" t="t" r="r" b="b"/>
              <a:pathLst>
                <a:path w="2489" h="2138">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w="0">
              <a:noFill/>
            </a:ln>
          </p:spPr>
          <p:style>
            <a:lnRef idx="0"/>
            <a:fillRef idx="0"/>
            <a:effectRef idx="0"/>
            <a:fontRef idx="minor"/>
          </p:style>
        </p:sp>
        <p:sp>
          <p:nvSpPr>
            <p:cNvPr id="2135" name="Google Shape;1728;p45"/>
            <p:cNvSpPr/>
            <p:nvPr/>
          </p:nvSpPr>
          <p:spPr>
            <a:xfrm>
              <a:off x="1362240" y="3158640"/>
              <a:ext cx="22320" cy="19080"/>
            </a:xfrm>
            <a:custGeom>
              <a:avLst/>
              <a:gdLst/>
              <a:ahLst/>
              <a:rect l="l" t="t" r="r" b="b"/>
              <a:pathLst>
                <a:path w="2489" h="2131">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w="0">
              <a:noFill/>
            </a:ln>
          </p:spPr>
          <p:style>
            <a:lnRef idx="0"/>
            <a:fillRef idx="0"/>
            <a:effectRef idx="0"/>
            <a:fontRef idx="minor"/>
          </p:style>
        </p:sp>
        <p:sp>
          <p:nvSpPr>
            <p:cNvPr id="2136" name="Google Shape;1729;p45"/>
            <p:cNvSpPr/>
            <p:nvPr/>
          </p:nvSpPr>
          <p:spPr>
            <a:xfrm>
              <a:off x="1362240" y="3130560"/>
              <a:ext cx="22320" cy="19080"/>
            </a:xfrm>
            <a:custGeom>
              <a:avLst/>
              <a:gdLst/>
              <a:ahLst/>
              <a:rect l="l" t="t" r="r" b="b"/>
              <a:pathLst>
                <a:path w="2489" h="2133">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2137" name="Google Shape;1730;p45"/>
            <p:cNvSpPr/>
            <p:nvPr/>
          </p:nvSpPr>
          <p:spPr>
            <a:xfrm>
              <a:off x="1362240" y="3074400"/>
              <a:ext cx="22320" cy="19080"/>
            </a:xfrm>
            <a:custGeom>
              <a:avLst/>
              <a:gdLst/>
              <a:ahLst/>
              <a:rect l="l" t="t" r="r" b="b"/>
              <a:pathLst>
                <a:path w="2489" h="2138">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138" name="Google Shape;1731;p45"/>
            <p:cNvSpPr/>
            <p:nvPr/>
          </p:nvSpPr>
          <p:spPr>
            <a:xfrm>
              <a:off x="1362240" y="3046680"/>
              <a:ext cx="22320" cy="19080"/>
            </a:xfrm>
            <a:custGeom>
              <a:avLst/>
              <a:gdLst/>
              <a:ahLst/>
              <a:rect l="l" t="t" r="r" b="b"/>
              <a:pathLst>
                <a:path w="2489" h="213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w="0">
              <a:noFill/>
            </a:ln>
          </p:spPr>
          <p:style>
            <a:lnRef idx="0"/>
            <a:fillRef idx="0"/>
            <a:effectRef idx="0"/>
            <a:fontRef idx="minor"/>
          </p:style>
        </p:sp>
        <p:sp>
          <p:nvSpPr>
            <p:cNvPr id="2139" name="Google Shape;1732;p45"/>
            <p:cNvSpPr/>
            <p:nvPr/>
          </p:nvSpPr>
          <p:spPr>
            <a:xfrm>
              <a:off x="1362240" y="3018600"/>
              <a:ext cx="22320" cy="19080"/>
            </a:xfrm>
            <a:custGeom>
              <a:avLst/>
              <a:gdLst/>
              <a:ahLst/>
              <a:rect l="l" t="t" r="r" b="b"/>
              <a:pathLst>
                <a:path w="2489" h="2133">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2140" name="Google Shape;1733;p45"/>
            <p:cNvSpPr/>
            <p:nvPr/>
          </p:nvSpPr>
          <p:spPr>
            <a:xfrm>
              <a:off x="1362240" y="2990880"/>
              <a:ext cx="22320" cy="19080"/>
            </a:xfrm>
            <a:custGeom>
              <a:avLst/>
              <a:gdLst/>
              <a:ahLst/>
              <a:rect l="l" t="t" r="r" b="b"/>
              <a:pathLst>
                <a:path w="2489" h="2134">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141" name="Google Shape;1734;p45"/>
            <p:cNvSpPr/>
            <p:nvPr/>
          </p:nvSpPr>
          <p:spPr>
            <a:xfrm>
              <a:off x="1362240" y="2878920"/>
              <a:ext cx="22320" cy="19080"/>
            </a:xfrm>
            <a:custGeom>
              <a:avLst/>
              <a:gdLst/>
              <a:ahLst/>
              <a:rect l="l" t="t" r="r" b="b"/>
              <a:pathLst>
                <a:path w="2489" h="2134">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142" name="Google Shape;1735;p45"/>
            <p:cNvSpPr/>
            <p:nvPr/>
          </p:nvSpPr>
          <p:spPr>
            <a:xfrm>
              <a:off x="1362240" y="2850840"/>
              <a:ext cx="22320" cy="19080"/>
            </a:xfrm>
            <a:custGeom>
              <a:avLst/>
              <a:gdLst/>
              <a:ahLst/>
              <a:rect l="l" t="t" r="r" b="b"/>
              <a:pathLst>
                <a:path w="2489" h="2133">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2143" name="Google Shape;1736;p45"/>
            <p:cNvSpPr/>
            <p:nvPr/>
          </p:nvSpPr>
          <p:spPr>
            <a:xfrm>
              <a:off x="1334160" y="3773520"/>
              <a:ext cx="22320" cy="19080"/>
            </a:xfrm>
            <a:custGeom>
              <a:avLst/>
              <a:gdLst/>
              <a:ahLst/>
              <a:rect l="l" t="t" r="r" b="b"/>
              <a:pathLst>
                <a:path w="2489" h="2132">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w="0">
              <a:noFill/>
            </a:ln>
          </p:spPr>
          <p:style>
            <a:lnRef idx="0"/>
            <a:fillRef idx="0"/>
            <a:effectRef idx="0"/>
            <a:fontRef idx="minor"/>
          </p:style>
        </p:sp>
        <p:sp>
          <p:nvSpPr>
            <p:cNvPr id="2144" name="Google Shape;1737;p45"/>
            <p:cNvSpPr/>
            <p:nvPr/>
          </p:nvSpPr>
          <p:spPr>
            <a:xfrm>
              <a:off x="1334160" y="3745440"/>
              <a:ext cx="22320" cy="1908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2145" name="Google Shape;1738;p45"/>
            <p:cNvSpPr/>
            <p:nvPr/>
          </p:nvSpPr>
          <p:spPr>
            <a:xfrm>
              <a:off x="1334160" y="3717720"/>
              <a:ext cx="22320" cy="19080"/>
            </a:xfrm>
            <a:custGeom>
              <a:avLst/>
              <a:gdLst/>
              <a:ahLst/>
              <a:rect l="l" t="t" r="r" b="b"/>
              <a:pathLst>
                <a:path w="2489" h="2134">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2146" name="Google Shape;1739;p45"/>
            <p:cNvSpPr/>
            <p:nvPr/>
          </p:nvSpPr>
          <p:spPr>
            <a:xfrm>
              <a:off x="1334160" y="3689640"/>
              <a:ext cx="22320" cy="19080"/>
            </a:xfrm>
            <a:custGeom>
              <a:avLst/>
              <a:gdLst/>
              <a:ahLst/>
              <a:rect l="l" t="t" r="r" b="b"/>
              <a:pathLst>
                <a:path w="2489" h="2137">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w="0">
              <a:noFill/>
            </a:ln>
          </p:spPr>
          <p:style>
            <a:lnRef idx="0"/>
            <a:fillRef idx="0"/>
            <a:effectRef idx="0"/>
            <a:fontRef idx="minor"/>
          </p:style>
        </p:sp>
        <p:sp>
          <p:nvSpPr>
            <p:cNvPr id="2147" name="Google Shape;1740;p45"/>
            <p:cNvSpPr/>
            <p:nvPr/>
          </p:nvSpPr>
          <p:spPr>
            <a:xfrm>
              <a:off x="1334160" y="3661560"/>
              <a:ext cx="22680" cy="19080"/>
            </a:xfrm>
            <a:custGeom>
              <a:avLst/>
              <a:gdLst/>
              <a:ahLst/>
              <a:rect l="l" t="t" r="r" b="b"/>
              <a:pathLst>
                <a:path w="2497" h="2138">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w="0">
              <a:noFill/>
            </a:ln>
          </p:spPr>
          <p:style>
            <a:lnRef idx="0"/>
            <a:fillRef idx="0"/>
            <a:effectRef idx="0"/>
            <a:fontRef idx="minor"/>
          </p:style>
        </p:sp>
        <p:sp>
          <p:nvSpPr>
            <p:cNvPr id="2148" name="Google Shape;1741;p45"/>
            <p:cNvSpPr/>
            <p:nvPr/>
          </p:nvSpPr>
          <p:spPr>
            <a:xfrm>
              <a:off x="1334160" y="3633840"/>
              <a:ext cx="22320" cy="19080"/>
            </a:xfrm>
            <a:custGeom>
              <a:avLst/>
              <a:gdLst/>
              <a:ahLst/>
              <a:rect l="l" t="t" r="r" b="b"/>
              <a:pathLst>
                <a:path w="2489" h="2131">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w="0">
              <a:noFill/>
            </a:ln>
          </p:spPr>
          <p:style>
            <a:lnRef idx="0"/>
            <a:fillRef idx="0"/>
            <a:effectRef idx="0"/>
            <a:fontRef idx="minor"/>
          </p:style>
        </p:sp>
        <p:sp>
          <p:nvSpPr>
            <p:cNvPr id="2149" name="Google Shape;1742;p45"/>
            <p:cNvSpPr/>
            <p:nvPr/>
          </p:nvSpPr>
          <p:spPr>
            <a:xfrm>
              <a:off x="1334160" y="3521880"/>
              <a:ext cx="22320" cy="19080"/>
            </a:xfrm>
            <a:custGeom>
              <a:avLst/>
              <a:gdLst/>
              <a:ahLst/>
              <a:rect l="l" t="t" r="r" b="b"/>
              <a:pathLst>
                <a:path w="2489" h="2131">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w="0">
              <a:noFill/>
            </a:ln>
          </p:spPr>
          <p:style>
            <a:lnRef idx="0"/>
            <a:fillRef idx="0"/>
            <a:effectRef idx="0"/>
            <a:fontRef idx="minor"/>
          </p:style>
        </p:sp>
        <p:sp>
          <p:nvSpPr>
            <p:cNvPr id="2150" name="Google Shape;1743;p45"/>
            <p:cNvSpPr/>
            <p:nvPr/>
          </p:nvSpPr>
          <p:spPr>
            <a:xfrm>
              <a:off x="1334160" y="3466080"/>
              <a:ext cx="22320" cy="1908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2151" name="Google Shape;1744;p45"/>
            <p:cNvSpPr/>
            <p:nvPr/>
          </p:nvSpPr>
          <p:spPr>
            <a:xfrm>
              <a:off x="1334160" y="3354120"/>
              <a:ext cx="22320" cy="1908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2152" name="Google Shape;1745;p45"/>
            <p:cNvSpPr/>
            <p:nvPr/>
          </p:nvSpPr>
          <p:spPr>
            <a:xfrm>
              <a:off x="1334160" y="3326040"/>
              <a:ext cx="22320" cy="19080"/>
            </a:xfrm>
            <a:custGeom>
              <a:avLst/>
              <a:gdLst/>
              <a:ahLst/>
              <a:rect l="l" t="t" r="r" b="b"/>
              <a:pathLst>
                <a:path w="2489" h="2138">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2153" name="Google Shape;1746;p45"/>
            <p:cNvSpPr/>
            <p:nvPr/>
          </p:nvSpPr>
          <p:spPr>
            <a:xfrm>
              <a:off x="1334160" y="3298320"/>
              <a:ext cx="22680" cy="19080"/>
            </a:xfrm>
            <a:custGeom>
              <a:avLst/>
              <a:gdLst/>
              <a:ahLst/>
              <a:rect l="l" t="t" r="r" b="b"/>
              <a:pathLst>
                <a:path w="2494" h="2137">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w="0">
              <a:noFill/>
            </a:ln>
          </p:spPr>
          <p:style>
            <a:lnRef idx="0"/>
            <a:fillRef idx="0"/>
            <a:effectRef idx="0"/>
            <a:fontRef idx="minor"/>
          </p:style>
        </p:sp>
        <p:sp>
          <p:nvSpPr>
            <p:cNvPr id="2154" name="Google Shape;1747;p45"/>
            <p:cNvSpPr/>
            <p:nvPr/>
          </p:nvSpPr>
          <p:spPr>
            <a:xfrm>
              <a:off x="1334160" y="3270240"/>
              <a:ext cx="22320" cy="19080"/>
            </a:xfrm>
            <a:custGeom>
              <a:avLst/>
              <a:gdLst/>
              <a:ahLst/>
              <a:rect l="l" t="t" r="r" b="b"/>
              <a:pathLst>
                <a:path w="2489" h="2134">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2155" name="Google Shape;1748;p45"/>
            <p:cNvSpPr/>
            <p:nvPr/>
          </p:nvSpPr>
          <p:spPr>
            <a:xfrm>
              <a:off x="1334160" y="3242160"/>
              <a:ext cx="22320" cy="1908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2156" name="Google Shape;1749;p45"/>
            <p:cNvSpPr/>
            <p:nvPr/>
          </p:nvSpPr>
          <p:spPr>
            <a:xfrm>
              <a:off x="1334160" y="3214440"/>
              <a:ext cx="22320" cy="19080"/>
            </a:xfrm>
            <a:custGeom>
              <a:avLst/>
              <a:gdLst/>
              <a:ahLst/>
              <a:rect l="l" t="t" r="r" b="b"/>
              <a:pathLst>
                <a:path w="2489" h="2138">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w="0">
              <a:noFill/>
            </a:ln>
          </p:spPr>
          <p:style>
            <a:lnRef idx="0"/>
            <a:fillRef idx="0"/>
            <a:effectRef idx="0"/>
            <a:fontRef idx="minor"/>
          </p:style>
        </p:sp>
        <p:sp>
          <p:nvSpPr>
            <p:cNvPr id="2157" name="Google Shape;1750;p45"/>
            <p:cNvSpPr/>
            <p:nvPr/>
          </p:nvSpPr>
          <p:spPr>
            <a:xfrm>
              <a:off x="1334160" y="3074400"/>
              <a:ext cx="22320" cy="19080"/>
            </a:xfrm>
            <a:custGeom>
              <a:avLst/>
              <a:gdLst/>
              <a:ahLst/>
              <a:rect l="l" t="t" r="r" b="b"/>
              <a:pathLst>
                <a:path w="2489" h="2138">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2158" name="Google Shape;1751;p45"/>
            <p:cNvSpPr/>
            <p:nvPr/>
          </p:nvSpPr>
          <p:spPr>
            <a:xfrm>
              <a:off x="1334160" y="2990880"/>
              <a:ext cx="22320" cy="19080"/>
            </a:xfrm>
            <a:custGeom>
              <a:avLst/>
              <a:gdLst/>
              <a:ah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2159" name="Google Shape;1752;p45"/>
            <p:cNvSpPr/>
            <p:nvPr/>
          </p:nvSpPr>
          <p:spPr>
            <a:xfrm>
              <a:off x="1334160" y="2907000"/>
              <a:ext cx="22320" cy="1908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2160" name="Google Shape;1753;p45"/>
            <p:cNvSpPr/>
            <p:nvPr/>
          </p:nvSpPr>
          <p:spPr>
            <a:xfrm>
              <a:off x="1334160" y="2878920"/>
              <a:ext cx="22320" cy="19080"/>
            </a:xfrm>
            <a:custGeom>
              <a:avLst/>
              <a:gdLst/>
              <a:ah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2161" name="Google Shape;1754;p45"/>
            <p:cNvSpPr/>
            <p:nvPr/>
          </p:nvSpPr>
          <p:spPr>
            <a:xfrm>
              <a:off x="1306080" y="3633840"/>
              <a:ext cx="22680" cy="19080"/>
            </a:xfrm>
            <a:custGeom>
              <a:avLst/>
              <a:gdLst/>
              <a:ahLst/>
              <a:rect l="l" t="t" r="r" b="b"/>
              <a:pathLst>
                <a:path w="2497" h="2131">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w="0">
              <a:noFill/>
            </a:ln>
          </p:spPr>
          <p:style>
            <a:lnRef idx="0"/>
            <a:fillRef idx="0"/>
            <a:effectRef idx="0"/>
            <a:fontRef idx="minor"/>
          </p:style>
        </p:sp>
        <p:sp>
          <p:nvSpPr>
            <p:cNvPr id="2162" name="Google Shape;1755;p45"/>
            <p:cNvSpPr/>
            <p:nvPr/>
          </p:nvSpPr>
          <p:spPr>
            <a:xfrm>
              <a:off x="1306080" y="3521880"/>
              <a:ext cx="22680" cy="19080"/>
            </a:xfrm>
            <a:custGeom>
              <a:avLst/>
              <a:gdLst/>
              <a:ahLst/>
              <a:rect l="l" t="t" r="r" b="b"/>
              <a:pathLst>
                <a:path w="2497" h="2131">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w="0">
              <a:noFill/>
            </a:ln>
          </p:spPr>
          <p:style>
            <a:lnRef idx="0"/>
            <a:fillRef idx="0"/>
            <a:effectRef idx="0"/>
            <a:fontRef idx="minor"/>
          </p:style>
        </p:sp>
        <p:sp>
          <p:nvSpPr>
            <p:cNvPr id="2163" name="Google Shape;1756;p45"/>
            <p:cNvSpPr/>
            <p:nvPr/>
          </p:nvSpPr>
          <p:spPr>
            <a:xfrm>
              <a:off x="1306080" y="3466080"/>
              <a:ext cx="22680" cy="19080"/>
            </a:xfrm>
            <a:custGeom>
              <a:avLst/>
              <a:gdLst/>
              <a:ahLst/>
              <a:rect l="l" t="t" r="r" b="b"/>
              <a:pathLst>
                <a:path w="2497" h="2134">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w="0">
              <a:noFill/>
            </a:ln>
          </p:spPr>
          <p:style>
            <a:lnRef idx="0"/>
            <a:fillRef idx="0"/>
            <a:effectRef idx="0"/>
            <a:fontRef idx="minor"/>
          </p:style>
        </p:sp>
        <p:sp>
          <p:nvSpPr>
            <p:cNvPr id="2164" name="Google Shape;1757;p45"/>
            <p:cNvSpPr/>
            <p:nvPr/>
          </p:nvSpPr>
          <p:spPr>
            <a:xfrm>
              <a:off x="1306080" y="3438000"/>
              <a:ext cx="22680" cy="19080"/>
            </a:xfrm>
            <a:custGeom>
              <a:avLst/>
              <a:gdLst/>
              <a:ahLst/>
              <a:rect l="l" t="t" r="r" b="b"/>
              <a:pathLst>
                <a:path w="2497" h="2138">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2165" name="Google Shape;1758;p45"/>
            <p:cNvSpPr/>
            <p:nvPr/>
          </p:nvSpPr>
          <p:spPr>
            <a:xfrm>
              <a:off x="1306080" y="3409920"/>
              <a:ext cx="22680" cy="19080"/>
            </a:xfrm>
            <a:custGeom>
              <a:avLst/>
              <a:gdLst/>
              <a:ahLst/>
              <a:rect l="l" t="t" r="r" b="b"/>
              <a:pathLst>
                <a:path w="2497" h="213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w="0">
              <a:noFill/>
            </a:ln>
          </p:spPr>
          <p:style>
            <a:lnRef idx="0"/>
            <a:fillRef idx="0"/>
            <a:effectRef idx="0"/>
            <a:fontRef idx="minor"/>
          </p:style>
        </p:sp>
        <p:sp>
          <p:nvSpPr>
            <p:cNvPr id="2166" name="Google Shape;1759;p45"/>
            <p:cNvSpPr/>
            <p:nvPr/>
          </p:nvSpPr>
          <p:spPr>
            <a:xfrm>
              <a:off x="1306080" y="3382200"/>
              <a:ext cx="22680" cy="19080"/>
            </a:xfrm>
            <a:custGeom>
              <a:avLst/>
              <a:gdLst/>
              <a:ahLst/>
              <a:rect l="l" t="t" r="r" b="b"/>
              <a:pathLst>
                <a:path w="2497" h="2132">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w="0">
              <a:noFill/>
            </a:ln>
          </p:spPr>
          <p:style>
            <a:lnRef idx="0"/>
            <a:fillRef idx="0"/>
            <a:effectRef idx="0"/>
            <a:fontRef idx="minor"/>
          </p:style>
        </p:sp>
        <p:sp>
          <p:nvSpPr>
            <p:cNvPr id="2167" name="Google Shape;1760;p45"/>
            <p:cNvSpPr/>
            <p:nvPr/>
          </p:nvSpPr>
          <p:spPr>
            <a:xfrm>
              <a:off x="1306080" y="3354120"/>
              <a:ext cx="22680" cy="19080"/>
            </a:xfrm>
            <a:custGeom>
              <a:avLst/>
              <a:gdLst/>
              <a:ahLst/>
              <a:rect l="l" t="t" r="r" b="b"/>
              <a:pathLst>
                <a:path w="2497" h="2134">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w="0">
              <a:noFill/>
            </a:ln>
          </p:spPr>
          <p:style>
            <a:lnRef idx="0"/>
            <a:fillRef idx="0"/>
            <a:effectRef idx="0"/>
            <a:fontRef idx="minor"/>
          </p:style>
        </p:sp>
        <p:sp>
          <p:nvSpPr>
            <p:cNvPr id="2168" name="Google Shape;1761;p45"/>
            <p:cNvSpPr/>
            <p:nvPr/>
          </p:nvSpPr>
          <p:spPr>
            <a:xfrm>
              <a:off x="1306080" y="3326040"/>
              <a:ext cx="22680" cy="19080"/>
            </a:xfrm>
            <a:custGeom>
              <a:avLst/>
              <a:gdLst/>
              <a:ahLst/>
              <a:rect l="l" t="t" r="r" b="b"/>
              <a:pathLst>
                <a:path w="2497" h="2138">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2169" name="Google Shape;1762;p45"/>
            <p:cNvSpPr/>
            <p:nvPr/>
          </p:nvSpPr>
          <p:spPr>
            <a:xfrm>
              <a:off x="1306080" y="3298320"/>
              <a:ext cx="22680" cy="19080"/>
            </a:xfrm>
            <a:custGeom>
              <a:avLst/>
              <a:gdLst/>
              <a:ahLst/>
              <a:rect l="l" t="t" r="r" b="b"/>
              <a:pathLst>
                <a:path w="2503" h="2137">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w="0">
              <a:noFill/>
            </a:ln>
          </p:spPr>
          <p:style>
            <a:lnRef idx="0"/>
            <a:fillRef idx="0"/>
            <a:effectRef idx="0"/>
            <a:fontRef idx="minor"/>
          </p:style>
        </p:sp>
        <p:sp>
          <p:nvSpPr>
            <p:cNvPr id="2170" name="Google Shape;1763;p45"/>
            <p:cNvSpPr/>
            <p:nvPr/>
          </p:nvSpPr>
          <p:spPr>
            <a:xfrm>
              <a:off x="1306080" y="3270240"/>
              <a:ext cx="22680" cy="19080"/>
            </a:xfrm>
            <a:custGeom>
              <a:avLst/>
              <a:gdLst/>
              <a:ahLst/>
              <a:rect l="l" t="t" r="r" b="b"/>
              <a:pathLst>
                <a:path w="2497" h="2134">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2171" name="Google Shape;1764;p45"/>
            <p:cNvSpPr/>
            <p:nvPr/>
          </p:nvSpPr>
          <p:spPr>
            <a:xfrm>
              <a:off x="1306080" y="3242160"/>
              <a:ext cx="22680" cy="19080"/>
            </a:xfrm>
            <a:custGeom>
              <a:avLst/>
              <a:gdLst/>
              <a:ahLst/>
              <a:rect l="l" t="t" r="r" b="b"/>
              <a:pathLst>
                <a:path w="2497" h="2133">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w="0">
              <a:noFill/>
            </a:ln>
          </p:spPr>
          <p:style>
            <a:lnRef idx="0"/>
            <a:fillRef idx="0"/>
            <a:effectRef idx="0"/>
            <a:fontRef idx="minor"/>
          </p:style>
        </p:sp>
        <p:sp>
          <p:nvSpPr>
            <p:cNvPr id="2172" name="Google Shape;1765;p45"/>
            <p:cNvSpPr/>
            <p:nvPr/>
          </p:nvSpPr>
          <p:spPr>
            <a:xfrm>
              <a:off x="1306080" y="3214440"/>
              <a:ext cx="22680" cy="19080"/>
            </a:xfrm>
            <a:custGeom>
              <a:avLst/>
              <a:gdLst/>
              <a:ahLst/>
              <a:rect l="l" t="t" r="r" b="b"/>
              <a:pathLst>
                <a:path w="2497" h="2138">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w="0">
              <a:noFill/>
            </a:ln>
          </p:spPr>
          <p:style>
            <a:lnRef idx="0"/>
            <a:fillRef idx="0"/>
            <a:effectRef idx="0"/>
            <a:fontRef idx="minor"/>
          </p:style>
        </p:sp>
        <p:sp>
          <p:nvSpPr>
            <p:cNvPr id="2173" name="Google Shape;1766;p45"/>
            <p:cNvSpPr/>
            <p:nvPr/>
          </p:nvSpPr>
          <p:spPr>
            <a:xfrm>
              <a:off x="1306080" y="3186360"/>
              <a:ext cx="22680" cy="19080"/>
            </a:xfrm>
            <a:custGeom>
              <a:avLst/>
              <a:gdLst/>
              <a:ahLst/>
              <a:rect l="l" t="t" r="r" b="b"/>
              <a:pathLst>
                <a:path w="2497" h="2138">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w="0">
              <a:noFill/>
            </a:ln>
          </p:spPr>
          <p:style>
            <a:lnRef idx="0"/>
            <a:fillRef idx="0"/>
            <a:effectRef idx="0"/>
            <a:fontRef idx="minor"/>
          </p:style>
        </p:sp>
        <p:sp>
          <p:nvSpPr>
            <p:cNvPr id="2174" name="Google Shape;1767;p45"/>
            <p:cNvSpPr/>
            <p:nvPr/>
          </p:nvSpPr>
          <p:spPr>
            <a:xfrm>
              <a:off x="1306080" y="3074400"/>
              <a:ext cx="22680" cy="19080"/>
            </a:xfrm>
            <a:custGeom>
              <a:avLst/>
              <a:gdLst/>
              <a:ahLst/>
              <a:rect l="l" t="t" r="r" b="b"/>
              <a:pathLst>
                <a:path w="2497" h="2138">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2175" name="Google Shape;1768;p45"/>
            <p:cNvSpPr/>
            <p:nvPr/>
          </p:nvSpPr>
          <p:spPr>
            <a:xfrm>
              <a:off x="1306080" y="3046680"/>
              <a:ext cx="22680" cy="19080"/>
            </a:xfrm>
            <a:custGeom>
              <a:avLst/>
              <a:gdLst/>
              <a:ahLst/>
              <a:rect l="l" t="t" r="r" b="b"/>
              <a:pathLst>
                <a:path w="2497" h="213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w="0">
              <a:noFill/>
            </a:ln>
          </p:spPr>
          <p:style>
            <a:lnRef idx="0"/>
            <a:fillRef idx="0"/>
            <a:effectRef idx="0"/>
            <a:fontRef idx="minor"/>
          </p:style>
        </p:sp>
        <p:sp>
          <p:nvSpPr>
            <p:cNvPr id="2176" name="Google Shape;1769;p45"/>
            <p:cNvSpPr/>
            <p:nvPr/>
          </p:nvSpPr>
          <p:spPr>
            <a:xfrm>
              <a:off x="1306080" y="2990880"/>
              <a:ext cx="22680" cy="19080"/>
            </a:xfrm>
            <a:custGeom>
              <a:avLst/>
              <a:gdLst/>
              <a:ahLst/>
              <a:rect l="l" t="t" r="r" b="b"/>
              <a:pathLst>
                <a:path w="2497" h="2134">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2177" name="Google Shape;1770;p45"/>
            <p:cNvSpPr/>
            <p:nvPr/>
          </p:nvSpPr>
          <p:spPr>
            <a:xfrm>
              <a:off x="1306080" y="2907000"/>
              <a:ext cx="22680" cy="19080"/>
            </a:xfrm>
            <a:custGeom>
              <a:avLst/>
              <a:gdLst/>
              <a:ahLst/>
              <a:rect l="l" t="t" r="r" b="b"/>
              <a:pathLst>
                <a:path w="2497" h="2133">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w="0">
              <a:noFill/>
            </a:ln>
          </p:spPr>
          <p:style>
            <a:lnRef idx="0"/>
            <a:fillRef idx="0"/>
            <a:effectRef idx="0"/>
            <a:fontRef idx="minor"/>
          </p:style>
        </p:sp>
        <p:sp>
          <p:nvSpPr>
            <p:cNvPr id="2178" name="Google Shape;1771;p45"/>
            <p:cNvSpPr/>
            <p:nvPr/>
          </p:nvSpPr>
          <p:spPr>
            <a:xfrm>
              <a:off x="1306080" y="2878920"/>
              <a:ext cx="22680" cy="19080"/>
            </a:xfrm>
            <a:custGeom>
              <a:avLst/>
              <a:gdLst/>
              <a:ahLst/>
              <a:rect l="l" t="t" r="r" b="b"/>
              <a:pathLst>
                <a:path w="2497" h="2134">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2179" name="Google Shape;1772;p45"/>
            <p:cNvSpPr/>
            <p:nvPr/>
          </p:nvSpPr>
          <p:spPr>
            <a:xfrm>
              <a:off x="1278360" y="3633840"/>
              <a:ext cx="22320" cy="19080"/>
            </a:xfrm>
            <a:custGeom>
              <a:avLst/>
              <a:gdLst/>
              <a:ahLst/>
              <a:rect l="l" t="t" r="r" b="b"/>
              <a:pathLst>
                <a:path w="2489" h="2131">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w="0">
              <a:noFill/>
            </a:ln>
          </p:spPr>
          <p:style>
            <a:lnRef idx="0"/>
            <a:fillRef idx="0"/>
            <a:effectRef idx="0"/>
            <a:fontRef idx="minor"/>
          </p:style>
        </p:sp>
        <p:sp>
          <p:nvSpPr>
            <p:cNvPr id="2180" name="Google Shape;1773;p45"/>
            <p:cNvSpPr/>
            <p:nvPr/>
          </p:nvSpPr>
          <p:spPr>
            <a:xfrm>
              <a:off x="1278360" y="3605760"/>
              <a:ext cx="22320" cy="19080"/>
            </a:xfrm>
            <a:custGeom>
              <a:avLst/>
              <a:gdLst/>
              <a:ahLst/>
              <a:rect l="l" t="t" r="r" b="b"/>
              <a:pathLst>
                <a:path w="2489" h="2134">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181" name="Google Shape;1774;p45"/>
            <p:cNvSpPr/>
            <p:nvPr/>
          </p:nvSpPr>
          <p:spPr>
            <a:xfrm>
              <a:off x="1278360" y="3577680"/>
              <a:ext cx="22320" cy="19080"/>
            </a:xfrm>
            <a:custGeom>
              <a:avLst/>
              <a:gdLst/>
              <a:ahLst/>
              <a:rect l="l" t="t" r="r" b="b"/>
              <a:pathLst>
                <a:path w="2489" h="2137">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w="0">
              <a:noFill/>
            </a:ln>
          </p:spPr>
          <p:style>
            <a:lnRef idx="0"/>
            <a:fillRef idx="0"/>
            <a:effectRef idx="0"/>
            <a:fontRef idx="minor"/>
          </p:style>
        </p:sp>
        <p:sp>
          <p:nvSpPr>
            <p:cNvPr id="2182" name="Google Shape;1775;p45"/>
            <p:cNvSpPr/>
            <p:nvPr/>
          </p:nvSpPr>
          <p:spPr>
            <a:xfrm>
              <a:off x="1278360" y="3409920"/>
              <a:ext cx="22320" cy="19080"/>
            </a:xfrm>
            <a:custGeom>
              <a:avLst/>
              <a:gdLst/>
              <a:ahLst/>
              <a:rect l="l" t="t" r="r" b="b"/>
              <a:pathLst>
                <a:path w="2489" h="2137">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w="0">
              <a:noFill/>
            </a:ln>
          </p:spPr>
          <p:style>
            <a:lnRef idx="0"/>
            <a:fillRef idx="0"/>
            <a:effectRef idx="0"/>
            <a:fontRef idx="minor"/>
          </p:style>
        </p:sp>
        <p:sp>
          <p:nvSpPr>
            <p:cNvPr id="2183" name="Google Shape;1776;p45"/>
            <p:cNvSpPr/>
            <p:nvPr/>
          </p:nvSpPr>
          <p:spPr>
            <a:xfrm>
              <a:off x="1278360" y="3382200"/>
              <a:ext cx="22320" cy="19080"/>
            </a:xfrm>
            <a:custGeom>
              <a:avLst/>
              <a:gdLst/>
              <a:ahLst/>
              <a:rect l="l" t="t" r="r" b="b"/>
              <a:pathLst>
                <a:path w="2489" h="2132">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w="0">
              <a:noFill/>
            </a:ln>
          </p:spPr>
          <p:style>
            <a:lnRef idx="0"/>
            <a:fillRef idx="0"/>
            <a:effectRef idx="0"/>
            <a:fontRef idx="minor"/>
          </p:style>
        </p:sp>
        <p:sp>
          <p:nvSpPr>
            <p:cNvPr id="2184" name="Google Shape;1777;p45"/>
            <p:cNvSpPr/>
            <p:nvPr/>
          </p:nvSpPr>
          <p:spPr>
            <a:xfrm>
              <a:off x="1278360" y="3354120"/>
              <a:ext cx="22320" cy="19080"/>
            </a:xfrm>
            <a:custGeom>
              <a:avLst/>
              <a:gdLst/>
              <a:ahLst/>
              <a:rect l="l" t="t" r="r" b="b"/>
              <a:pathLst>
                <a:path w="2489" h="2134">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w="0">
              <a:noFill/>
            </a:ln>
          </p:spPr>
          <p:style>
            <a:lnRef idx="0"/>
            <a:fillRef idx="0"/>
            <a:effectRef idx="0"/>
            <a:fontRef idx="minor"/>
          </p:style>
        </p:sp>
        <p:sp>
          <p:nvSpPr>
            <p:cNvPr id="2185" name="Google Shape;1778;p45"/>
            <p:cNvSpPr/>
            <p:nvPr/>
          </p:nvSpPr>
          <p:spPr>
            <a:xfrm>
              <a:off x="1278360" y="3326040"/>
              <a:ext cx="22320" cy="19080"/>
            </a:xfrm>
            <a:custGeom>
              <a:avLst/>
              <a:gdLst/>
              <a:ahLst/>
              <a:rect l="l" t="t" r="r" b="b"/>
              <a:pathLst>
                <a:path w="2489" h="2138">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186" name="Google Shape;1779;p45"/>
            <p:cNvSpPr/>
            <p:nvPr/>
          </p:nvSpPr>
          <p:spPr>
            <a:xfrm>
              <a:off x="1278360" y="3298320"/>
              <a:ext cx="22680" cy="19080"/>
            </a:xfrm>
            <a:custGeom>
              <a:avLst/>
              <a:gdLst/>
              <a:ahLst/>
              <a:rect l="l" t="t" r="r" b="b"/>
              <a:pathLst>
                <a:path w="2494" h="2137">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w="0">
              <a:noFill/>
            </a:ln>
          </p:spPr>
          <p:style>
            <a:lnRef idx="0"/>
            <a:fillRef idx="0"/>
            <a:effectRef idx="0"/>
            <a:fontRef idx="minor"/>
          </p:style>
        </p:sp>
        <p:sp>
          <p:nvSpPr>
            <p:cNvPr id="2187" name="Google Shape;1780;p45"/>
            <p:cNvSpPr/>
            <p:nvPr/>
          </p:nvSpPr>
          <p:spPr>
            <a:xfrm>
              <a:off x="1278360" y="3270240"/>
              <a:ext cx="22320" cy="19080"/>
            </a:xfrm>
            <a:custGeom>
              <a:avLst/>
              <a:gdLst/>
              <a:ahLst/>
              <a:rect l="l" t="t" r="r" b="b"/>
              <a:pathLst>
                <a:path w="2489" h="2134">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188" name="Google Shape;1781;p45"/>
            <p:cNvSpPr/>
            <p:nvPr/>
          </p:nvSpPr>
          <p:spPr>
            <a:xfrm>
              <a:off x="1278360" y="3242160"/>
              <a:ext cx="22320" cy="19080"/>
            </a:xfrm>
            <a:custGeom>
              <a:avLst/>
              <a:gdLst/>
              <a:ahLst/>
              <a:rect l="l" t="t" r="r" b="b"/>
              <a:pathLst>
                <a:path w="2489" h="2133">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w="0">
              <a:noFill/>
            </a:ln>
          </p:spPr>
          <p:style>
            <a:lnRef idx="0"/>
            <a:fillRef idx="0"/>
            <a:effectRef idx="0"/>
            <a:fontRef idx="minor"/>
          </p:style>
        </p:sp>
        <p:sp>
          <p:nvSpPr>
            <p:cNvPr id="2189" name="Google Shape;1782;p45"/>
            <p:cNvSpPr/>
            <p:nvPr/>
          </p:nvSpPr>
          <p:spPr>
            <a:xfrm>
              <a:off x="1278360" y="3214440"/>
              <a:ext cx="22320" cy="19080"/>
            </a:xfrm>
            <a:custGeom>
              <a:avLst/>
              <a:gdLst/>
              <a:ahLst/>
              <a:rect l="l" t="t" r="r" b="b"/>
              <a:pathLst>
                <a:path w="2489" h="2138">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w="0">
              <a:noFill/>
            </a:ln>
          </p:spPr>
          <p:style>
            <a:lnRef idx="0"/>
            <a:fillRef idx="0"/>
            <a:effectRef idx="0"/>
            <a:fontRef idx="minor"/>
          </p:style>
        </p:sp>
        <p:sp>
          <p:nvSpPr>
            <p:cNvPr id="2190" name="Google Shape;1783;p45"/>
            <p:cNvSpPr/>
            <p:nvPr/>
          </p:nvSpPr>
          <p:spPr>
            <a:xfrm>
              <a:off x="1278360" y="3186360"/>
              <a:ext cx="22320" cy="19080"/>
            </a:xfrm>
            <a:custGeom>
              <a:avLst/>
              <a:gdLst/>
              <a:ahLst/>
              <a:rect l="l" t="t" r="r" b="b"/>
              <a:pathLst>
                <a:path w="2489" h="2138">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w="0">
              <a:noFill/>
            </a:ln>
          </p:spPr>
          <p:style>
            <a:lnRef idx="0"/>
            <a:fillRef idx="0"/>
            <a:effectRef idx="0"/>
            <a:fontRef idx="minor"/>
          </p:style>
        </p:sp>
        <p:sp>
          <p:nvSpPr>
            <p:cNvPr id="2191" name="Google Shape;1784;p45"/>
            <p:cNvSpPr/>
            <p:nvPr/>
          </p:nvSpPr>
          <p:spPr>
            <a:xfrm>
              <a:off x="1278360" y="3074400"/>
              <a:ext cx="22320" cy="19080"/>
            </a:xfrm>
            <a:custGeom>
              <a:avLst/>
              <a:gdLst/>
              <a:ahLst/>
              <a:rect l="l" t="t" r="r" b="b"/>
              <a:pathLst>
                <a:path w="2489" h="2138">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192" name="Google Shape;1785;p45"/>
            <p:cNvSpPr/>
            <p:nvPr/>
          </p:nvSpPr>
          <p:spPr>
            <a:xfrm>
              <a:off x="1278360" y="2990880"/>
              <a:ext cx="22320" cy="19080"/>
            </a:xfrm>
            <a:custGeom>
              <a:avLst/>
              <a:gdLst/>
              <a:ahLst/>
              <a:rect l="l" t="t" r="r" b="b"/>
              <a:pathLst>
                <a:path w="2489" h="2134">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193" name="Google Shape;1786;p45"/>
            <p:cNvSpPr/>
            <p:nvPr/>
          </p:nvSpPr>
          <p:spPr>
            <a:xfrm>
              <a:off x="1278360" y="2907000"/>
              <a:ext cx="22320" cy="19080"/>
            </a:xfrm>
            <a:custGeom>
              <a:avLst/>
              <a:gdLst/>
              <a:ahLst/>
              <a:rect l="l" t="t" r="r" b="b"/>
              <a:pathLst>
                <a:path w="2489" h="2133">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w="0">
              <a:noFill/>
            </a:ln>
          </p:spPr>
          <p:style>
            <a:lnRef idx="0"/>
            <a:fillRef idx="0"/>
            <a:effectRef idx="0"/>
            <a:fontRef idx="minor"/>
          </p:style>
        </p:sp>
        <p:sp>
          <p:nvSpPr>
            <p:cNvPr id="2194" name="Google Shape;1787;p45"/>
            <p:cNvSpPr/>
            <p:nvPr/>
          </p:nvSpPr>
          <p:spPr>
            <a:xfrm>
              <a:off x="1278360" y="2878920"/>
              <a:ext cx="22320" cy="19080"/>
            </a:xfrm>
            <a:custGeom>
              <a:avLst/>
              <a:gdLst/>
              <a:ahLst/>
              <a:rect l="l" t="t" r="r" b="b"/>
              <a:pathLst>
                <a:path w="2489" h="2134">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195" name="Google Shape;1788;p45"/>
            <p:cNvSpPr/>
            <p:nvPr/>
          </p:nvSpPr>
          <p:spPr>
            <a:xfrm>
              <a:off x="1250280" y="3577680"/>
              <a:ext cx="22320" cy="19080"/>
            </a:xfrm>
            <a:custGeom>
              <a:avLst/>
              <a:gdLst/>
              <a:ahLst/>
              <a:rect l="l" t="t" r="r" b="b"/>
              <a:pathLst>
                <a:path w="2489" h="2137">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2196" name="Google Shape;1789;p45"/>
            <p:cNvSpPr/>
            <p:nvPr/>
          </p:nvSpPr>
          <p:spPr>
            <a:xfrm>
              <a:off x="1250280" y="3549960"/>
              <a:ext cx="22320" cy="19080"/>
            </a:xfrm>
            <a:custGeom>
              <a:avLst/>
              <a:gdLst/>
              <a:ahLst/>
              <a:rect l="l" t="t" r="r" b="b"/>
              <a:pathLst>
                <a:path w="2489" h="2138">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197" name="Google Shape;1790;p45"/>
            <p:cNvSpPr/>
            <p:nvPr/>
          </p:nvSpPr>
          <p:spPr>
            <a:xfrm>
              <a:off x="1250280" y="3521880"/>
              <a:ext cx="22320" cy="19080"/>
            </a:xfrm>
            <a:custGeom>
              <a:avLst/>
              <a:gdLst/>
              <a:ahLst/>
              <a:rect l="l" t="t" r="r" b="b"/>
              <a:pathLst>
                <a:path w="2489" h="2131">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w="0">
              <a:noFill/>
            </a:ln>
          </p:spPr>
          <p:style>
            <a:lnRef idx="0"/>
            <a:fillRef idx="0"/>
            <a:effectRef idx="0"/>
            <a:fontRef idx="minor"/>
          </p:style>
        </p:sp>
        <p:sp>
          <p:nvSpPr>
            <p:cNvPr id="2198" name="Google Shape;1791;p45"/>
            <p:cNvSpPr/>
            <p:nvPr/>
          </p:nvSpPr>
          <p:spPr>
            <a:xfrm>
              <a:off x="1250280" y="3409920"/>
              <a:ext cx="22320" cy="19080"/>
            </a:xfrm>
            <a:custGeom>
              <a:avLst/>
              <a:gdLst/>
              <a:ahLst/>
              <a:rect l="l" t="t" r="r" b="b"/>
              <a:pathLst>
                <a:path w="2489" h="2137">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w="0">
              <a:noFill/>
            </a:ln>
          </p:spPr>
          <p:style>
            <a:lnRef idx="0"/>
            <a:fillRef idx="0"/>
            <a:effectRef idx="0"/>
            <a:fontRef idx="minor"/>
          </p:style>
        </p:sp>
        <p:sp>
          <p:nvSpPr>
            <p:cNvPr id="2199" name="Google Shape;1792;p45"/>
            <p:cNvSpPr/>
            <p:nvPr/>
          </p:nvSpPr>
          <p:spPr>
            <a:xfrm>
              <a:off x="1250280" y="3382200"/>
              <a:ext cx="22320" cy="19080"/>
            </a:xfrm>
            <a:custGeom>
              <a:avLst/>
              <a:gdLst/>
              <a:ahLst/>
              <a:rect l="l" t="t" r="r" b="b"/>
              <a:pathLst>
                <a:path w="2489" h="2132">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w="0">
              <a:noFill/>
            </a:ln>
          </p:spPr>
          <p:style>
            <a:lnRef idx="0"/>
            <a:fillRef idx="0"/>
            <a:effectRef idx="0"/>
            <a:fontRef idx="minor"/>
          </p:style>
        </p:sp>
        <p:sp>
          <p:nvSpPr>
            <p:cNvPr id="2200" name="Google Shape;1793;p45"/>
            <p:cNvSpPr/>
            <p:nvPr/>
          </p:nvSpPr>
          <p:spPr>
            <a:xfrm>
              <a:off x="1250280" y="3354120"/>
              <a:ext cx="22320" cy="1908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2201" name="Google Shape;1794;p45"/>
            <p:cNvSpPr/>
            <p:nvPr/>
          </p:nvSpPr>
          <p:spPr>
            <a:xfrm>
              <a:off x="1250280" y="3326040"/>
              <a:ext cx="22320" cy="1908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202" name="Google Shape;1795;p45"/>
            <p:cNvSpPr/>
            <p:nvPr/>
          </p:nvSpPr>
          <p:spPr>
            <a:xfrm>
              <a:off x="1250280" y="3298320"/>
              <a:ext cx="22680" cy="19080"/>
            </a:xfrm>
            <a:custGeom>
              <a:avLst/>
              <a:gdLst/>
              <a:ahLst/>
              <a:rect l="l" t="t" r="r" b="b"/>
              <a:pathLst>
                <a:path w="2495" h="2137">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w="0">
              <a:noFill/>
            </a:ln>
          </p:spPr>
          <p:style>
            <a:lnRef idx="0"/>
            <a:fillRef idx="0"/>
            <a:effectRef idx="0"/>
            <a:fontRef idx="minor"/>
          </p:style>
        </p:sp>
        <p:sp>
          <p:nvSpPr>
            <p:cNvPr id="2203" name="Google Shape;1796;p45"/>
            <p:cNvSpPr/>
            <p:nvPr/>
          </p:nvSpPr>
          <p:spPr>
            <a:xfrm>
              <a:off x="1250280" y="3270240"/>
              <a:ext cx="22320" cy="19080"/>
            </a:xfrm>
            <a:custGeom>
              <a:avLst/>
              <a:gdLst/>
              <a:ahLst/>
              <a:rect l="l" t="t" r="r" b="b"/>
              <a:pathLst>
                <a:path w="2489" h="2134">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204" name="Google Shape;1797;p45"/>
            <p:cNvSpPr/>
            <p:nvPr/>
          </p:nvSpPr>
          <p:spPr>
            <a:xfrm>
              <a:off x="1250280" y="324216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2205" name="Google Shape;1798;p45"/>
            <p:cNvSpPr/>
            <p:nvPr/>
          </p:nvSpPr>
          <p:spPr>
            <a:xfrm>
              <a:off x="1250280" y="3214440"/>
              <a:ext cx="22320" cy="19080"/>
            </a:xfrm>
            <a:custGeom>
              <a:avLst/>
              <a:gdLst/>
              <a:ahLst/>
              <a:rect l="l" t="t" r="r" b="b"/>
              <a:pathLst>
                <a:path w="2489" h="2138">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w="0">
              <a:noFill/>
            </a:ln>
          </p:spPr>
          <p:style>
            <a:lnRef idx="0"/>
            <a:fillRef idx="0"/>
            <a:effectRef idx="0"/>
            <a:fontRef idx="minor"/>
          </p:style>
        </p:sp>
        <p:sp>
          <p:nvSpPr>
            <p:cNvPr id="2206" name="Google Shape;1799;p45"/>
            <p:cNvSpPr/>
            <p:nvPr/>
          </p:nvSpPr>
          <p:spPr>
            <a:xfrm>
              <a:off x="1250280" y="3186360"/>
              <a:ext cx="22320" cy="19080"/>
            </a:xfrm>
            <a:custGeom>
              <a:avLst/>
              <a:gdLst/>
              <a:ahLst/>
              <a:rect l="l" t="t" r="r" b="b"/>
              <a:pathLst>
                <a:path w="2489" h="2138">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w="0">
              <a:noFill/>
            </a:ln>
          </p:spPr>
          <p:style>
            <a:lnRef idx="0"/>
            <a:fillRef idx="0"/>
            <a:effectRef idx="0"/>
            <a:fontRef idx="minor"/>
          </p:style>
        </p:sp>
        <p:sp>
          <p:nvSpPr>
            <p:cNvPr id="2207" name="Google Shape;1800;p45"/>
            <p:cNvSpPr/>
            <p:nvPr/>
          </p:nvSpPr>
          <p:spPr>
            <a:xfrm>
              <a:off x="1250280" y="3158640"/>
              <a:ext cx="22320" cy="19080"/>
            </a:xfrm>
            <a:custGeom>
              <a:avLst/>
              <a:gdLst/>
              <a:ahLst/>
              <a:rect l="l" t="t" r="r" b="b"/>
              <a:pathLst>
                <a:path w="2489" h="2131">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w="0">
              <a:noFill/>
            </a:ln>
          </p:spPr>
          <p:style>
            <a:lnRef idx="0"/>
            <a:fillRef idx="0"/>
            <a:effectRef idx="0"/>
            <a:fontRef idx="minor"/>
          </p:style>
        </p:sp>
        <p:sp>
          <p:nvSpPr>
            <p:cNvPr id="2208" name="Google Shape;1801;p45"/>
            <p:cNvSpPr/>
            <p:nvPr/>
          </p:nvSpPr>
          <p:spPr>
            <a:xfrm>
              <a:off x="1250280" y="3074400"/>
              <a:ext cx="22320" cy="19080"/>
            </a:xfrm>
            <a:custGeom>
              <a:avLst/>
              <a:gdLst/>
              <a:ahLst/>
              <a:rect l="l" t="t" r="r" b="b"/>
              <a:pathLst>
                <a:path w="2489" h="2138">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209" name="Google Shape;1802;p45"/>
            <p:cNvSpPr/>
            <p:nvPr/>
          </p:nvSpPr>
          <p:spPr>
            <a:xfrm>
              <a:off x="1250280" y="2962800"/>
              <a:ext cx="22320" cy="1908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210" name="Google Shape;1803;p45"/>
            <p:cNvSpPr/>
            <p:nvPr/>
          </p:nvSpPr>
          <p:spPr>
            <a:xfrm>
              <a:off x="1250280" y="2878920"/>
              <a:ext cx="22320" cy="1908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211" name="Google Shape;1804;p45"/>
            <p:cNvSpPr/>
            <p:nvPr/>
          </p:nvSpPr>
          <p:spPr>
            <a:xfrm>
              <a:off x="1222200" y="3549960"/>
              <a:ext cx="22320" cy="19080"/>
            </a:xfrm>
            <a:custGeom>
              <a:avLst/>
              <a:gdLst/>
              <a:ahLst/>
              <a:rect l="l" t="t" r="r" b="b"/>
              <a:pathLst>
                <a:path w="2488" h="213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212" name="Google Shape;1805;p45"/>
            <p:cNvSpPr/>
            <p:nvPr/>
          </p:nvSpPr>
          <p:spPr>
            <a:xfrm>
              <a:off x="1222200" y="3521880"/>
              <a:ext cx="22320" cy="19080"/>
            </a:xfrm>
            <a:custGeom>
              <a:avLst/>
              <a:gdLst/>
              <a:ahLst/>
              <a:rect l="l" t="t" r="r" b="b"/>
              <a:pathLst>
                <a:path w="2488" h="2131">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w="0">
              <a:noFill/>
            </a:ln>
          </p:spPr>
          <p:style>
            <a:lnRef idx="0"/>
            <a:fillRef idx="0"/>
            <a:effectRef idx="0"/>
            <a:fontRef idx="minor"/>
          </p:style>
        </p:sp>
        <p:sp>
          <p:nvSpPr>
            <p:cNvPr id="2213" name="Google Shape;1806;p45"/>
            <p:cNvSpPr/>
            <p:nvPr/>
          </p:nvSpPr>
          <p:spPr>
            <a:xfrm>
              <a:off x="1222200" y="3409920"/>
              <a:ext cx="22320" cy="19080"/>
            </a:xfrm>
            <a:custGeom>
              <a:avLst/>
              <a:gdLst/>
              <a:ahLst/>
              <a:rect l="l" t="t" r="r" b="b"/>
              <a:pathLst>
                <a:path w="2488" h="2137">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w="0">
              <a:noFill/>
            </a:ln>
          </p:spPr>
          <p:style>
            <a:lnRef idx="0"/>
            <a:fillRef idx="0"/>
            <a:effectRef idx="0"/>
            <a:fontRef idx="minor"/>
          </p:style>
        </p:sp>
        <p:sp>
          <p:nvSpPr>
            <p:cNvPr id="2214" name="Google Shape;1807;p45"/>
            <p:cNvSpPr/>
            <p:nvPr/>
          </p:nvSpPr>
          <p:spPr>
            <a:xfrm>
              <a:off x="1222200" y="3382200"/>
              <a:ext cx="22320" cy="19080"/>
            </a:xfrm>
            <a:custGeom>
              <a:avLst/>
              <a:gdLst/>
              <a:ahLst/>
              <a:rect l="l" t="t" r="r" b="b"/>
              <a:pathLst>
                <a:path w="2488" h="2132">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w="0">
              <a:noFill/>
            </a:ln>
          </p:spPr>
          <p:style>
            <a:lnRef idx="0"/>
            <a:fillRef idx="0"/>
            <a:effectRef idx="0"/>
            <a:fontRef idx="minor"/>
          </p:style>
        </p:sp>
        <p:sp>
          <p:nvSpPr>
            <p:cNvPr id="2215" name="Google Shape;1808;p45"/>
            <p:cNvSpPr/>
            <p:nvPr/>
          </p:nvSpPr>
          <p:spPr>
            <a:xfrm>
              <a:off x="1222200" y="3354120"/>
              <a:ext cx="22320" cy="19080"/>
            </a:xfrm>
            <a:custGeom>
              <a:avLst/>
              <a:gdLst/>
              <a:ahLst/>
              <a:rect l="l" t="t" r="r" b="b"/>
              <a:pathLst>
                <a:path w="2488" h="2134">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216" name="Google Shape;1809;p45"/>
            <p:cNvSpPr/>
            <p:nvPr/>
          </p:nvSpPr>
          <p:spPr>
            <a:xfrm>
              <a:off x="1222200" y="3326040"/>
              <a:ext cx="22320" cy="19080"/>
            </a:xfrm>
            <a:custGeom>
              <a:avLst/>
              <a:gdLst/>
              <a:ahLst/>
              <a:rect l="l" t="t" r="r" b="b"/>
              <a:pathLst>
                <a:path w="2488" h="213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217" name="Google Shape;1810;p45"/>
            <p:cNvSpPr/>
            <p:nvPr/>
          </p:nvSpPr>
          <p:spPr>
            <a:xfrm>
              <a:off x="1222200" y="3298320"/>
              <a:ext cx="22680" cy="19080"/>
            </a:xfrm>
            <a:custGeom>
              <a:avLst/>
              <a:gdLst/>
              <a:ahLst/>
              <a:rect l="l" t="t" r="r" b="b"/>
              <a:pathLst>
                <a:path w="2494" h="2137">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w="0">
              <a:noFill/>
            </a:ln>
          </p:spPr>
          <p:style>
            <a:lnRef idx="0"/>
            <a:fillRef idx="0"/>
            <a:effectRef idx="0"/>
            <a:fontRef idx="minor"/>
          </p:style>
        </p:sp>
        <p:sp>
          <p:nvSpPr>
            <p:cNvPr id="2218" name="Google Shape;1811;p45"/>
            <p:cNvSpPr/>
            <p:nvPr/>
          </p:nvSpPr>
          <p:spPr>
            <a:xfrm>
              <a:off x="1222200" y="3270240"/>
              <a:ext cx="22320" cy="19080"/>
            </a:xfrm>
            <a:custGeom>
              <a:avLst/>
              <a:gdLst/>
              <a:ahLst/>
              <a:rect l="l" t="t" r="r" b="b"/>
              <a:pathLst>
                <a:path w="2488" h="2134">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219" name="Google Shape;1812;p45"/>
            <p:cNvSpPr/>
            <p:nvPr/>
          </p:nvSpPr>
          <p:spPr>
            <a:xfrm>
              <a:off x="1222200" y="3242160"/>
              <a:ext cx="22320" cy="19080"/>
            </a:xfrm>
            <a:custGeom>
              <a:avLst/>
              <a:gdLst/>
              <a:ah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220" name="Google Shape;1813;p45"/>
            <p:cNvSpPr/>
            <p:nvPr/>
          </p:nvSpPr>
          <p:spPr>
            <a:xfrm>
              <a:off x="1222200" y="3214440"/>
              <a:ext cx="22320" cy="19080"/>
            </a:xfrm>
            <a:custGeom>
              <a:avLst/>
              <a:gdLst/>
              <a:ahLst/>
              <a:rect l="l" t="t" r="r" b="b"/>
              <a:pathLst>
                <a:path w="2488" h="213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w="0">
              <a:noFill/>
            </a:ln>
          </p:spPr>
          <p:style>
            <a:lnRef idx="0"/>
            <a:fillRef idx="0"/>
            <a:effectRef idx="0"/>
            <a:fontRef idx="minor"/>
          </p:style>
        </p:sp>
        <p:sp>
          <p:nvSpPr>
            <p:cNvPr id="2221" name="Google Shape;1814;p45"/>
            <p:cNvSpPr/>
            <p:nvPr/>
          </p:nvSpPr>
          <p:spPr>
            <a:xfrm>
              <a:off x="1222200" y="3186360"/>
              <a:ext cx="22320" cy="19080"/>
            </a:xfrm>
            <a:custGeom>
              <a:avLst/>
              <a:gdLst/>
              <a:ahLst/>
              <a:rect l="l" t="t" r="r" b="b"/>
              <a:pathLst>
                <a:path w="2488" h="213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2222" name="Google Shape;1815;p45"/>
            <p:cNvSpPr/>
            <p:nvPr/>
          </p:nvSpPr>
          <p:spPr>
            <a:xfrm>
              <a:off x="1222200" y="3158640"/>
              <a:ext cx="22320" cy="19080"/>
            </a:xfrm>
            <a:custGeom>
              <a:avLst/>
              <a:gdLst/>
              <a:ahLst/>
              <a:rect l="l" t="t" r="r" b="b"/>
              <a:pathLst>
                <a:path w="2488" h="2131">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2223" name="Google Shape;1816;p45"/>
            <p:cNvSpPr/>
            <p:nvPr/>
          </p:nvSpPr>
          <p:spPr>
            <a:xfrm>
              <a:off x="1222200" y="3102480"/>
              <a:ext cx="22320" cy="19080"/>
            </a:xfrm>
            <a:custGeom>
              <a:avLst/>
              <a:gdLst/>
              <a:ah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224" name="Google Shape;1817;p45"/>
            <p:cNvSpPr/>
            <p:nvPr/>
          </p:nvSpPr>
          <p:spPr>
            <a:xfrm>
              <a:off x="1222200" y="3074400"/>
              <a:ext cx="22320" cy="19080"/>
            </a:xfrm>
            <a:custGeom>
              <a:avLst/>
              <a:gdLst/>
              <a:ahLst/>
              <a:rect l="l" t="t" r="r" b="b"/>
              <a:pathLst>
                <a:path w="2488" h="213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225" name="Google Shape;1818;p45"/>
            <p:cNvSpPr/>
            <p:nvPr/>
          </p:nvSpPr>
          <p:spPr>
            <a:xfrm>
              <a:off x="1222200" y="3046680"/>
              <a:ext cx="22320" cy="19080"/>
            </a:xfrm>
            <a:custGeom>
              <a:avLst/>
              <a:gdLst/>
              <a:ahLst/>
              <a:rect l="l" t="t" r="r" b="b"/>
              <a:pathLst>
                <a:path w="2488" h="213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2226" name="Google Shape;1819;p45"/>
            <p:cNvSpPr/>
            <p:nvPr/>
          </p:nvSpPr>
          <p:spPr>
            <a:xfrm>
              <a:off x="1222200" y="3018600"/>
              <a:ext cx="22320" cy="19080"/>
            </a:xfrm>
            <a:custGeom>
              <a:avLst/>
              <a:gdLst/>
              <a:ah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227" name="Google Shape;1820;p45"/>
            <p:cNvSpPr/>
            <p:nvPr/>
          </p:nvSpPr>
          <p:spPr>
            <a:xfrm>
              <a:off x="1222200" y="2934720"/>
              <a:ext cx="22320" cy="19080"/>
            </a:xfrm>
            <a:custGeom>
              <a:avLst/>
              <a:gdLst/>
              <a:ahLst/>
              <a:rect l="l" t="t" r="r" b="b"/>
              <a:pathLst>
                <a:path w="2488" h="213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w="0">
              <a:noFill/>
            </a:ln>
          </p:spPr>
          <p:style>
            <a:lnRef idx="0"/>
            <a:fillRef idx="0"/>
            <a:effectRef idx="0"/>
            <a:fontRef idx="minor"/>
          </p:style>
        </p:sp>
        <p:sp>
          <p:nvSpPr>
            <p:cNvPr id="2228" name="Google Shape;1821;p45"/>
            <p:cNvSpPr/>
            <p:nvPr/>
          </p:nvSpPr>
          <p:spPr>
            <a:xfrm>
              <a:off x="1222200" y="2878920"/>
              <a:ext cx="22320" cy="19080"/>
            </a:xfrm>
            <a:custGeom>
              <a:avLst/>
              <a:gdLst/>
              <a:ah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229" name="Google Shape;1822;p45"/>
            <p:cNvSpPr/>
            <p:nvPr/>
          </p:nvSpPr>
          <p:spPr>
            <a:xfrm>
              <a:off x="1194480" y="3549960"/>
              <a:ext cx="22680" cy="19080"/>
            </a:xfrm>
            <a:custGeom>
              <a:avLst/>
              <a:gdLst/>
              <a:ahLst/>
              <a:rect l="l" t="t" r="r" b="b"/>
              <a:pathLst>
                <a:path w="2497" h="2138">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2230" name="Google Shape;1823;p45"/>
            <p:cNvSpPr/>
            <p:nvPr/>
          </p:nvSpPr>
          <p:spPr>
            <a:xfrm>
              <a:off x="1194480" y="3521880"/>
              <a:ext cx="22680" cy="19080"/>
            </a:xfrm>
            <a:custGeom>
              <a:avLst/>
              <a:gdLst/>
              <a:ahLst/>
              <a:rect l="l" t="t" r="r" b="b"/>
              <a:pathLst>
                <a:path w="2497" h="2131">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w="0">
              <a:noFill/>
            </a:ln>
          </p:spPr>
          <p:style>
            <a:lnRef idx="0"/>
            <a:fillRef idx="0"/>
            <a:effectRef idx="0"/>
            <a:fontRef idx="minor"/>
          </p:style>
        </p:sp>
        <p:sp>
          <p:nvSpPr>
            <p:cNvPr id="2231" name="Google Shape;1824;p45"/>
            <p:cNvSpPr/>
            <p:nvPr/>
          </p:nvSpPr>
          <p:spPr>
            <a:xfrm>
              <a:off x="1194480" y="3409920"/>
              <a:ext cx="22680" cy="19080"/>
            </a:xfrm>
            <a:custGeom>
              <a:avLst/>
              <a:gdLst/>
              <a:ahLst/>
              <a:rect l="l" t="t" r="r" b="b"/>
              <a:pathLst>
                <a:path w="2497" h="213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w="0">
              <a:noFill/>
            </a:ln>
          </p:spPr>
          <p:style>
            <a:lnRef idx="0"/>
            <a:fillRef idx="0"/>
            <a:effectRef idx="0"/>
            <a:fontRef idx="minor"/>
          </p:style>
        </p:sp>
        <p:sp>
          <p:nvSpPr>
            <p:cNvPr id="2232" name="Google Shape;1825;p45"/>
            <p:cNvSpPr/>
            <p:nvPr/>
          </p:nvSpPr>
          <p:spPr>
            <a:xfrm>
              <a:off x="1194480" y="3382200"/>
              <a:ext cx="22680" cy="19080"/>
            </a:xfrm>
            <a:custGeom>
              <a:avLst/>
              <a:gdLst/>
              <a:ahLst/>
              <a:rect l="l" t="t" r="r" b="b"/>
              <a:pathLst>
                <a:path w="2497" h="2132">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w="0">
              <a:noFill/>
            </a:ln>
          </p:spPr>
          <p:style>
            <a:lnRef idx="0"/>
            <a:fillRef idx="0"/>
            <a:effectRef idx="0"/>
            <a:fontRef idx="minor"/>
          </p:style>
        </p:sp>
        <p:sp>
          <p:nvSpPr>
            <p:cNvPr id="2233" name="Google Shape;1826;p45"/>
            <p:cNvSpPr/>
            <p:nvPr/>
          </p:nvSpPr>
          <p:spPr>
            <a:xfrm>
              <a:off x="1194480" y="3354120"/>
              <a:ext cx="22680" cy="19080"/>
            </a:xfrm>
            <a:custGeom>
              <a:avLst/>
              <a:gdLst/>
              <a:ahLst/>
              <a:rect l="l" t="t" r="r" b="b"/>
              <a:pathLst>
                <a:path w="2497" h="2134">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w="0">
              <a:noFill/>
            </a:ln>
          </p:spPr>
          <p:style>
            <a:lnRef idx="0"/>
            <a:fillRef idx="0"/>
            <a:effectRef idx="0"/>
            <a:fontRef idx="minor"/>
          </p:style>
        </p:sp>
        <p:sp>
          <p:nvSpPr>
            <p:cNvPr id="2234" name="Google Shape;1827;p45"/>
            <p:cNvSpPr/>
            <p:nvPr/>
          </p:nvSpPr>
          <p:spPr>
            <a:xfrm>
              <a:off x="1194480" y="3326040"/>
              <a:ext cx="22680" cy="19080"/>
            </a:xfrm>
            <a:custGeom>
              <a:avLst/>
              <a:gdLst/>
              <a:ahLst/>
              <a:rect l="l" t="t" r="r" b="b"/>
              <a:pathLst>
                <a:path w="2497" h="2138">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2235" name="Google Shape;1828;p45"/>
            <p:cNvSpPr/>
            <p:nvPr/>
          </p:nvSpPr>
          <p:spPr>
            <a:xfrm>
              <a:off x="1194480" y="3298320"/>
              <a:ext cx="22680" cy="19080"/>
            </a:xfrm>
            <a:custGeom>
              <a:avLst/>
              <a:gdLst/>
              <a:ahLst/>
              <a:rect l="l" t="t" r="r" b="b"/>
              <a:pathLst>
                <a:path w="2503" h="2137">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w="0">
              <a:noFill/>
            </a:ln>
          </p:spPr>
          <p:style>
            <a:lnRef idx="0"/>
            <a:fillRef idx="0"/>
            <a:effectRef idx="0"/>
            <a:fontRef idx="minor"/>
          </p:style>
        </p:sp>
        <p:sp>
          <p:nvSpPr>
            <p:cNvPr id="2236" name="Google Shape;1829;p45"/>
            <p:cNvSpPr/>
            <p:nvPr/>
          </p:nvSpPr>
          <p:spPr>
            <a:xfrm>
              <a:off x="1194480" y="3270240"/>
              <a:ext cx="22680" cy="19080"/>
            </a:xfrm>
            <a:custGeom>
              <a:avLst/>
              <a:gdLst/>
              <a:ahLst/>
              <a:rect l="l" t="t" r="r" b="b"/>
              <a:pathLst>
                <a:path w="2497" h="2134">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2237" name="Google Shape;1830;p45"/>
            <p:cNvSpPr/>
            <p:nvPr/>
          </p:nvSpPr>
          <p:spPr>
            <a:xfrm>
              <a:off x="1194480" y="3242160"/>
              <a:ext cx="22680" cy="19080"/>
            </a:xfrm>
            <a:custGeom>
              <a:avLst/>
              <a:gdLst/>
              <a:ahLst/>
              <a:rect l="l" t="t" r="r" b="b"/>
              <a:pathLst>
                <a:path w="2497" h="2133">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w="0">
              <a:noFill/>
            </a:ln>
          </p:spPr>
          <p:style>
            <a:lnRef idx="0"/>
            <a:fillRef idx="0"/>
            <a:effectRef idx="0"/>
            <a:fontRef idx="minor"/>
          </p:style>
        </p:sp>
        <p:sp>
          <p:nvSpPr>
            <p:cNvPr id="2238" name="Google Shape;1831;p45"/>
            <p:cNvSpPr/>
            <p:nvPr/>
          </p:nvSpPr>
          <p:spPr>
            <a:xfrm>
              <a:off x="1194480" y="3214440"/>
              <a:ext cx="22680" cy="19080"/>
            </a:xfrm>
            <a:custGeom>
              <a:avLst/>
              <a:gdLst/>
              <a:ahLst/>
              <a:rect l="l" t="t" r="r" b="b"/>
              <a:pathLst>
                <a:path w="2497" h="2138">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w="0">
              <a:noFill/>
            </a:ln>
          </p:spPr>
          <p:style>
            <a:lnRef idx="0"/>
            <a:fillRef idx="0"/>
            <a:effectRef idx="0"/>
            <a:fontRef idx="minor"/>
          </p:style>
        </p:sp>
        <p:sp>
          <p:nvSpPr>
            <p:cNvPr id="2239" name="Google Shape;1832;p45"/>
            <p:cNvSpPr/>
            <p:nvPr/>
          </p:nvSpPr>
          <p:spPr>
            <a:xfrm>
              <a:off x="1194480" y="3186360"/>
              <a:ext cx="22680" cy="19080"/>
            </a:xfrm>
            <a:custGeom>
              <a:avLst/>
              <a:gdLst/>
              <a:ahLst/>
              <a:rect l="l" t="t" r="r" b="b"/>
              <a:pathLst>
                <a:path w="2497" h="2138">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w="0">
              <a:noFill/>
            </a:ln>
          </p:spPr>
          <p:style>
            <a:lnRef idx="0"/>
            <a:fillRef idx="0"/>
            <a:effectRef idx="0"/>
            <a:fontRef idx="minor"/>
          </p:style>
        </p:sp>
        <p:sp>
          <p:nvSpPr>
            <p:cNvPr id="2240" name="Google Shape;1833;p45"/>
            <p:cNvSpPr/>
            <p:nvPr/>
          </p:nvSpPr>
          <p:spPr>
            <a:xfrm>
              <a:off x="1194480" y="3158640"/>
              <a:ext cx="22680" cy="19080"/>
            </a:xfrm>
            <a:custGeom>
              <a:avLst/>
              <a:gdLst/>
              <a:ahLst/>
              <a:rect l="l" t="t" r="r" b="b"/>
              <a:pathLst>
                <a:path w="2497" h="2131">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w="0">
              <a:noFill/>
            </a:ln>
          </p:spPr>
          <p:style>
            <a:lnRef idx="0"/>
            <a:fillRef idx="0"/>
            <a:effectRef idx="0"/>
            <a:fontRef idx="minor"/>
          </p:style>
        </p:sp>
        <p:sp>
          <p:nvSpPr>
            <p:cNvPr id="2241" name="Google Shape;1834;p45"/>
            <p:cNvSpPr/>
            <p:nvPr/>
          </p:nvSpPr>
          <p:spPr>
            <a:xfrm>
              <a:off x="1194480" y="3130560"/>
              <a:ext cx="22680" cy="19080"/>
            </a:xfrm>
            <a:custGeom>
              <a:avLst/>
              <a:gdLst/>
              <a:ahLst/>
              <a:rect l="l" t="t" r="r" b="b"/>
              <a:pathLst>
                <a:path w="2497" h="2133">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w="0">
              <a:noFill/>
            </a:ln>
          </p:spPr>
          <p:style>
            <a:lnRef idx="0"/>
            <a:fillRef idx="0"/>
            <a:effectRef idx="0"/>
            <a:fontRef idx="minor"/>
          </p:style>
        </p:sp>
        <p:sp>
          <p:nvSpPr>
            <p:cNvPr id="2242" name="Google Shape;1835;p45"/>
            <p:cNvSpPr/>
            <p:nvPr/>
          </p:nvSpPr>
          <p:spPr>
            <a:xfrm>
              <a:off x="1194480" y="3102480"/>
              <a:ext cx="22680" cy="19080"/>
            </a:xfrm>
            <a:custGeom>
              <a:avLst/>
              <a:gdLst/>
              <a:ahLst/>
              <a:rect l="l" t="t" r="r" b="b"/>
              <a:pathLst>
                <a:path w="2497" h="2134">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2243" name="Google Shape;1836;p45"/>
            <p:cNvSpPr/>
            <p:nvPr/>
          </p:nvSpPr>
          <p:spPr>
            <a:xfrm>
              <a:off x="1194480" y="3074400"/>
              <a:ext cx="22680" cy="19080"/>
            </a:xfrm>
            <a:custGeom>
              <a:avLst/>
              <a:gdLst/>
              <a:ahLst/>
              <a:rect l="l" t="t" r="r" b="b"/>
              <a:pathLst>
                <a:path w="2497" h="2138">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2244" name="Google Shape;1837;p45"/>
            <p:cNvSpPr/>
            <p:nvPr/>
          </p:nvSpPr>
          <p:spPr>
            <a:xfrm>
              <a:off x="1194480" y="2962800"/>
              <a:ext cx="22680" cy="19080"/>
            </a:xfrm>
            <a:custGeom>
              <a:avLst/>
              <a:gdLst/>
              <a:ahLst/>
              <a:rect l="l" t="t" r="r" b="b"/>
              <a:pathLst>
                <a:path w="2497" h="2138">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2245" name="Google Shape;1838;p45"/>
            <p:cNvSpPr/>
            <p:nvPr/>
          </p:nvSpPr>
          <p:spPr>
            <a:xfrm>
              <a:off x="1166400" y="3521880"/>
              <a:ext cx="22680" cy="19080"/>
            </a:xfrm>
            <a:custGeom>
              <a:avLst/>
              <a:gdLst/>
              <a:ahLst/>
              <a:rect l="l" t="t" r="r" b="b"/>
              <a:pathLst>
                <a:path w="2497" h="2131">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w="0">
              <a:noFill/>
            </a:ln>
          </p:spPr>
          <p:style>
            <a:lnRef idx="0"/>
            <a:fillRef idx="0"/>
            <a:effectRef idx="0"/>
            <a:fontRef idx="minor"/>
          </p:style>
        </p:sp>
        <p:sp>
          <p:nvSpPr>
            <p:cNvPr id="2246" name="Google Shape;1839;p45"/>
            <p:cNvSpPr/>
            <p:nvPr/>
          </p:nvSpPr>
          <p:spPr>
            <a:xfrm>
              <a:off x="1166400" y="3493800"/>
              <a:ext cx="22680" cy="19080"/>
            </a:xfrm>
            <a:custGeom>
              <a:avLst/>
              <a:gdLst/>
              <a:ahLst/>
              <a:rect l="l" t="t" r="r" b="b"/>
              <a:pathLst>
                <a:path w="2497" h="2134">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247" name="Google Shape;1840;p45"/>
            <p:cNvSpPr/>
            <p:nvPr/>
          </p:nvSpPr>
          <p:spPr>
            <a:xfrm>
              <a:off x="1166400" y="3466080"/>
              <a:ext cx="22680" cy="19080"/>
            </a:xfrm>
            <a:custGeom>
              <a:avLst/>
              <a:gdLst/>
              <a:ahLst/>
              <a:rect l="l" t="t" r="r" b="b"/>
              <a:pathLst>
                <a:path w="2497" h="2134">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248" name="Google Shape;1841;p45"/>
            <p:cNvSpPr/>
            <p:nvPr/>
          </p:nvSpPr>
          <p:spPr>
            <a:xfrm>
              <a:off x="1166400" y="3438000"/>
              <a:ext cx="22680" cy="19080"/>
            </a:xfrm>
            <a:custGeom>
              <a:avLst/>
              <a:gdLst/>
              <a:ahLst/>
              <a:rect l="l" t="t" r="r" b="b"/>
              <a:pathLst>
                <a:path w="2497" h="2138">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249" name="Google Shape;1842;p45"/>
            <p:cNvSpPr/>
            <p:nvPr/>
          </p:nvSpPr>
          <p:spPr>
            <a:xfrm>
              <a:off x="1166400" y="3409920"/>
              <a:ext cx="22680" cy="19080"/>
            </a:xfrm>
            <a:custGeom>
              <a:avLst/>
              <a:gdLst/>
              <a:ahLst/>
              <a:rect l="l" t="t" r="r" b="b"/>
              <a:pathLst>
                <a:path w="2497" h="213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w="0">
              <a:noFill/>
            </a:ln>
          </p:spPr>
          <p:style>
            <a:lnRef idx="0"/>
            <a:fillRef idx="0"/>
            <a:effectRef idx="0"/>
            <a:fontRef idx="minor"/>
          </p:style>
        </p:sp>
        <p:sp>
          <p:nvSpPr>
            <p:cNvPr id="2250" name="Google Shape;1843;p45"/>
            <p:cNvSpPr/>
            <p:nvPr/>
          </p:nvSpPr>
          <p:spPr>
            <a:xfrm>
              <a:off x="1166400" y="3382200"/>
              <a:ext cx="22680" cy="19080"/>
            </a:xfrm>
            <a:custGeom>
              <a:avLst/>
              <a:gdLst/>
              <a:ahLst/>
              <a:rect l="l" t="t" r="r" b="b"/>
              <a:pathLst>
                <a:path w="2497" h="2132">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w="0">
              <a:noFill/>
            </a:ln>
          </p:spPr>
          <p:style>
            <a:lnRef idx="0"/>
            <a:fillRef idx="0"/>
            <a:effectRef idx="0"/>
            <a:fontRef idx="minor"/>
          </p:style>
        </p:sp>
        <p:sp>
          <p:nvSpPr>
            <p:cNvPr id="2251" name="Google Shape;1844;p45"/>
            <p:cNvSpPr/>
            <p:nvPr/>
          </p:nvSpPr>
          <p:spPr>
            <a:xfrm>
              <a:off x="1166400" y="3354120"/>
              <a:ext cx="22680" cy="19080"/>
            </a:xfrm>
            <a:custGeom>
              <a:avLst/>
              <a:gdLst/>
              <a:ahLst/>
              <a:rect l="l" t="t" r="r" b="b"/>
              <a:pathLst>
                <a:path w="2497" h="2134">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252" name="Google Shape;1845;p45"/>
            <p:cNvSpPr/>
            <p:nvPr/>
          </p:nvSpPr>
          <p:spPr>
            <a:xfrm>
              <a:off x="1166400" y="3326040"/>
              <a:ext cx="22680" cy="19080"/>
            </a:xfrm>
            <a:custGeom>
              <a:avLst/>
              <a:gdLst/>
              <a:ahLst/>
              <a:rect l="l" t="t" r="r" b="b"/>
              <a:pathLst>
                <a:path w="2497" h="2138">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253" name="Google Shape;1846;p45"/>
            <p:cNvSpPr/>
            <p:nvPr/>
          </p:nvSpPr>
          <p:spPr>
            <a:xfrm>
              <a:off x="1166400" y="3298320"/>
              <a:ext cx="22680" cy="19080"/>
            </a:xfrm>
            <a:custGeom>
              <a:avLst/>
              <a:gdLst/>
              <a:ahLst/>
              <a:rect l="l" t="t" r="r" b="b"/>
              <a:pathLst>
                <a:path w="2502" h="2137">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w="0">
              <a:noFill/>
            </a:ln>
          </p:spPr>
          <p:style>
            <a:lnRef idx="0"/>
            <a:fillRef idx="0"/>
            <a:effectRef idx="0"/>
            <a:fontRef idx="minor"/>
          </p:style>
        </p:sp>
        <p:sp>
          <p:nvSpPr>
            <p:cNvPr id="2254" name="Google Shape;1847;p45"/>
            <p:cNvSpPr/>
            <p:nvPr/>
          </p:nvSpPr>
          <p:spPr>
            <a:xfrm>
              <a:off x="1166400" y="3270240"/>
              <a:ext cx="22680" cy="19080"/>
            </a:xfrm>
            <a:custGeom>
              <a:avLst/>
              <a:gdLst/>
              <a:ahLst/>
              <a:rect l="l" t="t" r="r" b="b"/>
              <a:pathLst>
                <a:path w="2497" h="2134">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255" name="Google Shape;1848;p45"/>
            <p:cNvSpPr/>
            <p:nvPr/>
          </p:nvSpPr>
          <p:spPr>
            <a:xfrm>
              <a:off x="1166400" y="3242160"/>
              <a:ext cx="22680" cy="19080"/>
            </a:xfrm>
            <a:custGeom>
              <a:avLst/>
              <a:gdLst/>
              <a:ahLst/>
              <a:rect l="l" t="t" r="r" b="b"/>
              <a:pathLst>
                <a:path w="2497"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256" name="Google Shape;1849;p45"/>
            <p:cNvSpPr/>
            <p:nvPr/>
          </p:nvSpPr>
          <p:spPr>
            <a:xfrm>
              <a:off x="1166400" y="3214440"/>
              <a:ext cx="22680" cy="19080"/>
            </a:xfrm>
            <a:custGeom>
              <a:avLst/>
              <a:gdLst/>
              <a:ahLst/>
              <a:rect l="l" t="t" r="r" b="b"/>
              <a:pathLst>
                <a:path w="2497" h="2138">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w="0">
              <a:noFill/>
            </a:ln>
          </p:spPr>
          <p:style>
            <a:lnRef idx="0"/>
            <a:fillRef idx="0"/>
            <a:effectRef idx="0"/>
            <a:fontRef idx="minor"/>
          </p:style>
        </p:sp>
        <p:sp>
          <p:nvSpPr>
            <p:cNvPr id="2257" name="Google Shape;1850;p45"/>
            <p:cNvSpPr/>
            <p:nvPr/>
          </p:nvSpPr>
          <p:spPr>
            <a:xfrm>
              <a:off x="1166400" y="3186360"/>
              <a:ext cx="22680" cy="19080"/>
            </a:xfrm>
            <a:custGeom>
              <a:avLst/>
              <a:gdLst/>
              <a:ahLst/>
              <a:rect l="l" t="t" r="r" b="b"/>
              <a:pathLst>
                <a:path w="2497" h="2138">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w="0">
              <a:noFill/>
            </a:ln>
          </p:spPr>
          <p:style>
            <a:lnRef idx="0"/>
            <a:fillRef idx="0"/>
            <a:effectRef idx="0"/>
            <a:fontRef idx="minor"/>
          </p:style>
        </p:sp>
        <p:sp>
          <p:nvSpPr>
            <p:cNvPr id="2258" name="Google Shape;1851;p45"/>
            <p:cNvSpPr/>
            <p:nvPr/>
          </p:nvSpPr>
          <p:spPr>
            <a:xfrm>
              <a:off x="1166400" y="3158640"/>
              <a:ext cx="22680" cy="19080"/>
            </a:xfrm>
            <a:custGeom>
              <a:avLst/>
              <a:gdLst/>
              <a:ahLst/>
              <a:rect l="l" t="t" r="r" b="b"/>
              <a:pathLst>
                <a:path w="2497" h="2131">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w="0">
              <a:noFill/>
            </a:ln>
          </p:spPr>
          <p:style>
            <a:lnRef idx="0"/>
            <a:fillRef idx="0"/>
            <a:effectRef idx="0"/>
            <a:fontRef idx="minor"/>
          </p:style>
        </p:sp>
        <p:sp>
          <p:nvSpPr>
            <p:cNvPr id="2259" name="Google Shape;1852;p45"/>
            <p:cNvSpPr/>
            <p:nvPr/>
          </p:nvSpPr>
          <p:spPr>
            <a:xfrm>
              <a:off x="1166400" y="3130560"/>
              <a:ext cx="22680" cy="19080"/>
            </a:xfrm>
            <a:custGeom>
              <a:avLst/>
              <a:gdLst/>
              <a:ahLst/>
              <a:rect l="l" t="t" r="r" b="b"/>
              <a:pathLst>
                <a:path w="2497" h="2133">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260" name="Google Shape;1853;p45"/>
            <p:cNvSpPr/>
            <p:nvPr/>
          </p:nvSpPr>
          <p:spPr>
            <a:xfrm>
              <a:off x="1166400" y="3102480"/>
              <a:ext cx="22680" cy="19080"/>
            </a:xfrm>
            <a:custGeom>
              <a:avLst/>
              <a:gdLst/>
              <a:ahLst/>
              <a:rect l="l" t="t" r="r" b="b"/>
              <a:pathLst>
                <a:path w="2497" h="2134">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261" name="Google Shape;1854;p45"/>
            <p:cNvSpPr/>
            <p:nvPr/>
          </p:nvSpPr>
          <p:spPr>
            <a:xfrm>
              <a:off x="1166400" y="3074400"/>
              <a:ext cx="22680" cy="19080"/>
            </a:xfrm>
            <a:custGeom>
              <a:avLst/>
              <a:gdLst/>
              <a:ahLst/>
              <a:rect l="l" t="t" r="r" b="b"/>
              <a:pathLst>
                <a:path w="2497" h="2138">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262" name="Google Shape;1855;p45"/>
            <p:cNvSpPr/>
            <p:nvPr/>
          </p:nvSpPr>
          <p:spPr>
            <a:xfrm>
              <a:off x="1166400" y="3046680"/>
              <a:ext cx="22680" cy="19080"/>
            </a:xfrm>
            <a:custGeom>
              <a:avLst/>
              <a:gdLst/>
              <a:ahLst/>
              <a:rect l="l" t="t" r="r" b="b"/>
              <a:pathLst>
                <a:path w="2497" h="213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w="0">
              <a:noFill/>
            </a:ln>
          </p:spPr>
          <p:style>
            <a:lnRef idx="0"/>
            <a:fillRef idx="0"/>
            <a:effectRef idx="0"/>
            <a:fontRef idx="minor"/>
          </p:style>
        </p:sp>
        <p:sp>
          <p:nvSpPr>
            <p:cNvPr id="2263" name="Google Shape;1856;p45"/>
            <p:cNvSpPr/>
            <p:nvPr/>
          </p:nvSpPr>
          <p:spPr>
            <a:xfrm>
              <a:off x="1166400" y="2934720"/>
              <a:ext cx="22680" cy="19080"/>
            </a:xfrm>
            <a:custGeom>
              <a:avLst/>
              <a:gdLst/>
              <a:ahLst/>
              <a:rect l="l" t="t" r="r" b="b"/>
              <a:pathLst>
                <a:path w="2497" h="2138">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w="0">
              <a:noFill/>
            </a:ln>
          </p:spPr>
          <p:style>
            <a:lnRef idx="0"/>
            <a:fillRef idx="0"/>
            <a:effectRef idx="0"/>
            <a:fontRef idx="minor"/>
          </p:style>
        </p:sp>
        <p:sp>
          <p:nvSpPr>
            <p:cNvPr id="2264" name="Google Shape;1857;p45"/>
            <p:cNvSpPr/>
            <p:nvPr/>
          </p:nvSpPr>
          <p:spPr>
            <a:xfrm>
              <a:off x="1138680" y="3493800"/>
              <a:ext cx="22320" cy="19080"/>
            </a:xfrm>
            <a:custGeom>
              <a:avLst/>
              <a:gdLst/>
              <a:ahLst/>
              <a:rect l="l" t="t" r="r" b="b"/>
              <a:pathLst>
                <a:path w="2489" h="2134">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2265" name="Google Shape;1858;p45"/>
            <p:cNvSpPr/>
            <p:nvPr/>
          </p:nvSpPr>
          <p:spPr>
            <a:xfrm>
              <a:off x="1138680" y="3466080"/>
              <a:ext cx="22320" cy="1908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w="0">
              <a:noFill/>
            </a:ln>
          </p:spPr>
          <p:style>
            <a:lnRef idx="0"/>
            <a:fillRef idx="0"/>
            <a:effectRef idx="0"/>
            <a:fontRef idx="minor"/>
          </p:style>
        </p:sp>
        <p:sp>
          <p:nvSpPr>
            <p:cNvPr id="2266" name="Google Shape;1859;p45"/>
            <p:cNvSpPr/>
            <p:nvPr/>
          </p:nvSpPr>
          <p:spPr>
            <a:xfrm>
              <a:off x="1138680" y="3438000"/>
              <a:ext cx="22320" cy="19080"/>
            </a:xfrm>
            <a:custGeom>
              <a:avLst/>
              <a:gdLst/>
              <a:ahLst/>
              <a:rect l="l" t="t" r="r" b="b"/>
              <a:pathLst>
                <a:path w="2489" h="2138">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2267" name="Google Shape;1860;p45"/>
            <p:cNvSpPr/>
            <p:nvPr/>
          </p:nvSpPr>
          <p:spPr>
            <a:xfrm>
              <a:off x="1138680" y="3409920"/>
              <a:ext cx="22320" cy="19080"/>
            </a:xfrm>
            <a:custGeom>
              <a:avLst/>
              <a:gdLst/>
              <a:ahLst/>
              <a:rect l="l" t="t" r="r" b="b"/>
              <a:pathLst>
                <a:path w="2489" h="2137">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w="0">
              <a:noFill/>
            </a:ln>
          </p:spPr>
          <p:style>
            <a:lnRef idx="0"/>
            <a:fillRef idx="0"/>
            <a:effectRef idx="0"/>
            <a:fontRef idx="minor"/>
          </p:style>
        </p:sp>
        <p:sp>
          <p:nvSpPr>
            <p:cNvPr id="2268" name="Google Shape;1861;p45"/>
            <p:cNvSpPr/>
            <p:nvPr/>
          </p:nvSpPr>
          <p:spPr>
            <a:xfrm>
              <a:off x="1138680" y="3382200"/>
              <a:ext cx="22320" cy="19080"/>
            </a:xfrm>
            <a:custGeom>
              <a:avLst/>
              <a:gdLst/>
              <a:ahLst/>
              <a:rect l="l" t="t" r="r" b="b"/>
              <a:pathLst>
                <a:path w="2489" h="2132">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w="0">
              <a:noFill/>
            </a:ln>
          </p:spPr>
          <p:style>
            <a:lnRef idx="0"/>
            <a:fillRef idx="0"/>
            <a:effectRef idx="0"/>
            <a:fontRef idx="minor"/>
          </p:style>
        </p:sp>
        <p:sp>
          <p:nvSpPr>
            <p:cNvPr id="2269" name="Google Shape;1862;p45"/>
            <p:cNvSpPr/>
            <p:nvPr/>
          </p:nvSpPr>
          <p:spPr>
            <a:xfrm>
              <a:off x="1138680" y="3354120"/>
              <a:ext cx="22320" cy="1908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w="0">
              <a:noFill/>
            </a:ln>
          </p:spPr>
          <p:style>
            <a:lnRef idx="0"/>
            <a:fillRef idx="0"/>
            <a:effectRef idx="0"/>
            <a:fontRef idx="minor"/>
          </p:style>
        </p:sp>
        <p:sp>
          <p:nvSpPr>
            <p:cNvPr id="2270" name="Google Shape;1863;p45"/>
            <p:cNvSpPr/>
            <p:nvPr/>
          </p:nvSpPr>
          <p:spPr>
            <a:xfrm>
              <a:off x="1138680" y="3326040"/>
              <a:ext cx="22320" cy="1908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2271" name="Google Shape;1864;p45"/>
            <p:cNvSpPr/>
            <p:nvPr/>
          </p:nvSpPr>
          <p:spPr>
            <a:xfrm>
              <a:off x="1138680" y="3298320"/>
              <a:ext cx="22680" cy="19080"/>
            </a:xfrm>
            <a:custGeom>
              <a:avLst/>
              <a:gdLst/>
              <a:ahLst/>
              <a:rect l="l" t="t" r="r" b="b"/>
              <a:pathLst>
                <a:path w="2495" h="2137">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w="0">
              <a:noFill/>
            </a:ln>
          </p:spPr>
          <p:style>
            <a:lnRef idx="0"/>
            <a:fillRef idx="0"/>
            <a:effectRef idx="0"/>
            <a:fontRef idx="minor"/>
          </p:style>
        </p:sp>
        <p:sp>
          <p:nvSpPr>
            <p:cNvPr id="2272" name="Google Shape;1865;p45"/>
            <p:cNvSpPr/>
            <p:nvPr/>
          </p:nvSpPr>
          <p:spPr>
            <a:xfrm>
              <a:off x="1138680" y="3270240"/>
              <a:ext cx="22320" cy="19080"/>
            </a:xfrm>
            <a:custGeom>
              <a:avLst/>
              <a:gdLst/>
              <a:ahLst/>
              <a:rect l="l" t="t" r="r" b="b"/>
              <a:pathLst>
                <a:path w="2489" h="2134">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2273" name="Google Shape;1866;p45"/>
            <p:cNvSpPr/>
            <p:nvPr/>
          </p:nvSpPr>
          <p:spPr>
            <a:xfrm>
              <a:off x="1138680" y="324216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w="0">
              <a:noFill/>
            </a:ln>
          </p:spPr>
          <p:style>
            <a:lnRef idx="0"/>
            <a:fillRef idx="0"/>
            <a:effectRef idx="0"/>
            <a:fontRef idx="minor"/>
          </p:style>
        </p:sp>
        <p:sp>
          <p:nvSpPr>
            <p:cNvPr id="2274" name="Google Shape;1867;p45"/>
            <p:cNvSpPr/>
            <p:nvPr/>
          </p:nvSpPr>
          <p:spPr>
            <a:xfrm>
              <a:off x="1138680" y="3214440"/>
              <a:ext cx="22320" cy="19080"/>
            </a:xfrm>
            <a:custGeom>
              <a:avLst/>
              <a:gdLst/>
              <a:ahLst/>
              <a:rect l="l" t="t" r="r" b="b"/>
              <a:pathLst>
                <a:path w="2489" h="2138">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w="0">
              <a:noFill/>
            </a:ln>
          </p:spPr>
          <p:style>
            <a:lnRef idx="0"/>
            <a:fillRef idx="0"/>
            <a:effectRef idx="0"/>
            <a:fontRef idx="minor"/>
          </p:style>
        </p:sp>
        <p:sp>
          <p:nvSpPr>
            <p:cNvPr id="2275" name="Google Shape;1868;p45"/>
            <p:cNvSpPr/>
            <p:nvPr/>
          </p:nvSpPr>
          <p:spPr>
            <a:xfrm>
              <a:off x="1138680" y="3186360"/>
              <a:ext cx="22320" cy="19080"/>
            </a:xfrm>
            <a:custGeom>
              <a:avLst/>
              <a:gdLst/>
              <a:ahLst/>
              <a:rect l="l" t="t" r="r" b="b"/>
              <a:pathLst>
                <a:path w="2489" h="2138">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w="0">
              <a:noFill/>
            </a:ln>
          </p:spPr>
          <p:style>
            <a:lnRef idx="0"/>
            <a:fillRef idx="0"/>
            <a:effectRef idx="0"/>
            <a:fontRef idx="minor"/>
          </p:style>
        </p:sp>
        <p:sp>
          <p:nvSpPr>
            <p:cNvPr id="2276" name="Google Shape;1869;p45"/>
            <p:cNvSpPr/>
            <p:nvPr/>
          </p:nvSpPr>
          <p:spPr>
            <a:xfrm>
              <a:off x="1138680" y="3158640"/>
              <a:ext cx="22320" cy="19080"/>
            </a:xfrm>
            <a:custGeom>
              <a:avLst/>
              <a:gdLst/>
              <a:ahLst/>
              <a:rect l="l" t="t" r="r" b="b"/>
              <a:pathLst>
                <a:path w="2489" h="2131">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w="0">
              <a:noFill/>
            </a:ln>
          </p:spPr>
          <p:style>
            <a:lnRef idx="0"/>
            <a:fillRef idx="0"/>
            <a:effectRef idx="0"/>
            <a:fontRef idx="minor"/>
          </p:style>
        </p:sp>
        <p:sp>
          <p:nvSpPr>
            <p:cNvPr id="2277" name="Google Shape;1870;p45"/>
            <p:cNvSpPr/>
            <p:nvPr/>
          </p:nvSpPr>
          <p:spPr>
            <a:xfrm>
              <a:off x="1138680" y="313056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w="0">
              <a:noFill/>
            </a:ln>
          </p:spPr>
          <p:style>
            <a:lnRef idx="0"/>
            <a:fillRef idx="0"/>
            <a:effectRef idx="0"/>
            <a:fontRef idx="minor"/>
          </p:style>
        </p:sp>
        <p:sp>
          <p:nvSpPr>
            <p:cNvPr id="2278" name="Google Shape;1871;p45"/>
            <p:cNvSpPr/>
            <p:nvPr/>
          </p:nvSpPr>
          <p:spPr>
            <a:xfrm>
              <a:off x="1138680" y="3102480"/>
              <a:ext cx="22320" cy="1908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2279" name="Google Shape;1872;p45"/>
            <p:cNvSpPr/>
            <p:nvPr/>
          </p:nvSpPr>
          <p:spPr>
            <a:xfrm>
              <a:off x="1138680" y="3074400"/>
              <a:ext cx="22320" cy="1908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2280" name="Google Shape;1873;p45"/>
            <p:cNvSpPr/>
            <p:nvPr/>
          </p:nvSpPr>
          <p:spPr>
            <a:xfrm>
              <a:off x="1138680" y="3046680"/>
              <a:ext cx="22320" cy="19080"/>
            </a:xfrm>
            <a:custGeom>
              <a:avLst/>
              <a:gdLst/>
              <a:ahLst/>
              <a:rect l="l" t="t" r="r" b="b"/>
              <a:pathLst>
                <a:path w="2489" h="213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w="0">
              <a:noFill/>
            </a:ln>
          </p:spPr>
          <p:style>
            <a:lnRef idx="0"/>
            <a:fillRef idx="0"/>
            <a:effectRef idx="0"/>
            <a:fontRef idx="minor"/>
          </p:style>
        </p:sp>
        <p:sp>
          <p:nvSpPr>
            <p:cNvPr id="2281" name="Google Shape;1874;p45"/>
            <p:cNvSpPr/>
            <p:nvPr/>
          </p:nvSpPr>
          <p:spPr>
            <a:xfrm>
              <a:off x="1138680" y="301860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w="0">
              <a:noFill/>
            </a:ln>
          </p:spPr>
          <p:style>
            <a:lnRef idx="0"/>
            <a:fillRef idx="0"/>
            <a:effectRef idx="0"/>
            <a:fontRef idx="minor"/>
          </p:style>
        </p:sp>
        <p:sp>
          <p:nvSpPr>
            <p:cNvPr id="2282" name="Google Shape;1875;p45"/>
            <p:cNvSpPr/>
            <p:nvPr/>
          </p:nvSpPr>
          <p:spPr>
            <a:xfrm>
              <a:off x="1110600" y="3409920"/>
              <a:ext cx="22320" cy="19080"/>
            </a:xfrm>
            <a:custGeom>
              <a:avLst/>
              <a:gdLst/>
              <a:ahLst/>
              <a:rect l="l" t="t" r="r" b="b"/>
              <a:pathLst>
                <a:path w="2488" h="2137">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w="0">
              <a:noFill/>
            </a:ln>
          </p:spPr>
          <p:style>
            <a:lnRef idx="0"/>
            <a:fillRef idx="0"/>
            <a:effectRef idx="0"/>
            <a:fontRef idx="minor"/>
          </p:style>
        </p:sp>
        <p:sp>
          <p:nvSpPr>
            <p:cNvPr id="2283" name="Google Shape;1876;p45"/>
            <p:cNvSpPr/>
            <p:nvPr/>
          </p:nvSpPr>
          <p:spPr>
            <a:xfrm>
              <a:off x="1110600" y="3382200"/>
              <a:ext cx="22320" cy="19080"/>
            </a:xfrm>
            <a:custGeom>
              <a:avLst/>
              <a:gdLst/>
              <a:ahLst/>
              <a:rect l="l" t="t" r="r" b="b"/>
              <a:pathLst>
                <a:path w="2488" h="2132">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w="0">
              <a:noFill/>
            </a:ln>
          </p:spPr>
          <p:style>
            <a:lnRef idx="0"/>
            <a:fillRef idx="0"/>
            <a:effectRef idx="0"/>
            <a:fontRef idx="minor"/>
          </p:style>
        </p:sp>
        <p:sp>
          <p:nvSpPr>
            <p:cNvPr id="2284" name="Google Shape;1877;p45"/>
            <p:cNvSpPr/>
            <p:nvPr/>
          </p:nvSpPr>
          <p:spPr>
            <a:xfrm>
              <a:off x="1110600" y="3354120"/>
              <a:ext cx="22320" cy="19080"/>
            </a:xfrm>
            <a:custGeom>
              <a:avLst/>
              <a:gdLst/>
              <a:ahLst/>
              <a:rect l="l" t="t" r="r" b="b"/>
              <a:pathLst>
                <a:path w="2488" h="2134">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285" name="Google Shape;1878;p45"/>
            <p:cNvSpPr/>
            <p:nvPr/>
          </p:nvSpPr>
          <p:spPr>
            <a:xfrm>
              <a:off x="1110600" y="3326040"/>
              <a:ext cx="22320" cy="19080"/>
            </a:xfrm>
            <a:custGeom>
              <a:avLst/>
              <a:gdLst/>
              <a:ah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286" name="Google Shape;1879;p45"/>
            <p:cNvSpPr/>
            <p:nvPr/>
          </p:nvSpPr>
          <p:spPr>
            <a:xfrm>
              <a:off x="1110600" y="3298320"/>
              <a:ext cx="22680" cy="19080"/>
            </a:xfrm>
            <a:custGeom>
              <a:avLst/>
              <a:gdLst/>
              <a:ahLst/>
              <a:rect l="l" t="t" r="r" b="b"/>
              <a:pathLst>
                <a:path w="2494" h="2137">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w="0">
              <a:noFill/>
            </a:ln>
          </p:spPr>
          <p:style>
            <a:lnRef idx="0"/>
            <a:fillRef idx="0"/>
            <a:effectRef idx="0"/>
            <a:fontRef idx="minor"/>
          </p:style>
        </p:sp>
        <p:sp>
          <p:nvSpPr>
            <p:cNvPr id="2287" name="Google Shape;1880;p45"/>
            <p:cNvSpPr/>
            <p:nvPr/>
          </p:nvSpPr>
          <p:spPr>
            <a:xfrm>
              <a:off x="1110600" y="3270240"/>
              <a:ext cx="22320" cy="19080"/>
            </a:xfrm>
            <a:custGeom>
              <a:avLst/>
              <a:gdLst/>
              <a:ahLst/>
              <a:rect l="l" t="t" r="r" b="b"/>
              <a:pathLst>
                <a:path w="2488" h="2134">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288" name="Google Shape;1881;p45"/>
            <p:cNvSpPr/>
            <p:nvPr/>
          </p:nvSpPr>
          <p:spPr>
            <a:xfrm>
              <a:off x="1110600" y="3242160"/>
              <a:ext cx="22320" cy="19080"/>
            </a:xfrm>
            <a:custGeom>
              <a:avLst/>
              <a:gdLst/>
              <a:ah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289" name="Google Shape;1882;p45"/>
            <p:cNvSpPr/>
            <p:nvPr/>
          </p:nvSpPr>
          <p:spPr>
            <a:xfrm>
              <a:off x="1110600" y="3214440"/>
              <a:ext cx="22320" cy="19080"/>
            </a:xfrm>
            <a:custGeom>
              <a:avLst/>
              <a:gdLst/>
              <a:ahLst/>
              <a:rect l="l" t="t" r="r" b="b"/>
              <a:pathLst>
                <a:path w="2488" h="213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w="0">
              <a:noFill/>
            </a:ln>
          </p:spPr>
          <p:style>
            <a:lnRef idx="0"/>
            <a:fillRef idx="0"/>
            <a:effectRef idx="0"/>
            <a:fontRef idx="minor"/>
          </p:style>
        </p:sp>
        <p:sp>
          <p:nvSpPr>
            <p:cNvPr id="2290" name="Google Shape;1883;p45"/>
            <p:cNvSpPr/>
            <p:nvPr/>
          </p:nvSpPr>
          <p:spPr>
            <a:xfrm>
              <a:off x="1110600" y="3186360"/>
              <a:ext cx="22320" cy="19080"/>
            </a:xfrm>
            <a:custGeom>
              <a:avLst/>
              <a:gdLst/>
              <a:ahLst/>
              <a:rect l="l" t="t" r="r" b="b"/>
              <a:pathLst>
                <a:path w="2488" h="213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2291" name="Google Shape;1884;p45"/>
            <p:cNvSpPr/>
            <p:nvPr/>
          </p:nvSpPr>
          <p:spPr>
            <a:xfrm>
              <a:off x="1110600" y="3158640"/>
              <a:ext cx="22320" cy="19080"/>
            </a:xfrm>
            <a:custGeom>
              <a:avLst/>
              <a:gdLst/>
              <a:ahLst/>
              <a:rect l="l" t="t" r="r" b="b"/>
              <a:pathLst>
                <a:path w="2488" h="2131">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2292" name="Google Shape;1885;p45"/>
            <p:cNvSpPr/>
            <p:nvPr/>
          </p:nvSpPr>
          <p:spPr>
            <a:xfrm>
              <a:off x="1110600" y="3130560"/>
              <a:ext cx="22320" cy="19080"/>
            </a:xfrm>
            <a:custGeom>
              <a:avLst/>
              <a:gdLst/>
              <a:ah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293" name="Google Shape;1886;p45"/>
            <p:cNvSpPr/>
            <p:nvPr/>
          </p:nvSpPr>
          <p:spPr>
            <a:xfrm>
              <a:off x="1110600" y="3102480"/>
              <a:ext cx="22320" cy="19080"/>
            </a:xfrm>
            <a:custGeom>
              <a:avLst/>
              <a:gdLst/>
              <a:ah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294" name="Google Shape;1887;p45"/>
            <p:cNvSpPr/>
            <p:nvPr/>
          </p:nvSpPr>
          <p:spPr>
            <a:xfrm>
              <a:off x="1110600" y="3074400"/>
              <a:ext cx="22320" cy="19080"/>
            </a:xfrm>
            <a:custGeom>
              <a:avLst/>
              <a:gdLst/>
              <a:ahLst/>
              <a:rect l="l" t="t" r="r" b="b"/>
              <a:pathLst>
                <a:path w="2488" h="213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295" name="Google Shape;1888;p45"/>
            <p:cNvSpPr/>
            <p:nvPr/>
          </p:nvSpPr>
          <p:spPr>
            <a:xfrm>
              <a:off x="1110600" y="3046680"/>
              <a:ext cx="22320" cy="19080"/>
            </a:xfrm>
            <a:custGeom>
              <a:avLst/>
              <a:gdLst/>
              <a:ahLst/>
              <a:rect l="l" t="t" r="r" b="b"/>
              <a:pathLst>
                <a:path w="2488" h="213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2296" name="Google Shape;1889;p45"/>
            <p:cNvSpPr/>
            <p:nvPr/>
          </p:nvSpPr>
          <p:spPr>
            <a:xfrm>
              <a:off x="1110600" y="3018600"/>
              <a:ext cx="22320" cy="19080"/>
            </a:xfrm>
            <a:custGeom>
              <a:avLst/>
              <a:gdLst/>
              <a:ah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297" name="Google Shape;1890;p45"/>
            <p:cNvSpPr/>
            <p:nvPr/>
          </p:nvSpPr>
          <p:spPr>
            <a:xfrm>
              <a:off x="1110600" y="2990880"/>
              <a:ext cx="22320" cy="19080"/>
            </a:xfrm>
            <a:custGeom>
              <a:avLst/>
              <a:gdLst/>
              <a:ah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298" name="Google Shape;1891;p45"/>
            <p:cNvSpPr/>
            <p:nvPr/>
          </p:nvSpPr>
          <p:spPr>
            <a:xfrm>
              <a:off x="1110600" y="2907000"/>
              <a:ext cx="22320" cy="19080"/>
            </a:xfrm>
            <a:custGeom>
              <a:avLst/>
              <a:gdLst/>
              <a:ah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299" name="Google Shape;1892;p45"/>
            <p:cNvSpPr/>
            <p:nvPr/>
          </p:nvSpPr>
          <p:spPr>
            <a:xfrm>
              <a:off x="1082520" y="3466080"/>
              <a:ext cx="22320" cy="19080"/>
            </a:xfrm>
            <a:custGeom>
              <a:avLst/>
              <a:gdLst/>
              <a:ahLst/>
              <a:rect l="l" t="t" r="r" b="b"/>
              <a:pathLst>
                <a:path w="2489" h="2134">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300" name="Google Shape;1893;p45"/>
            <p:cNvSpPr/>
            <p:nvPr/>
          </p:nvSpPr>
          <p:spPr>
            <a:xfrm>
              <a:off x="1082520" y="3438000"/>
              <a:ext cx="22320" cy="19080"/>
            </a:xfrm>
            <a:custGeom>
              <a:avLst/>
              <a:gdLst/>
              <a:ahLst/>
              <a:rect l="l" t="t" r="r" b="b"/>
              <a:pathLst>
                <a:path w="2489" h="2138">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301" name="Google Shape;1894;p45"/>
            <p:cNvSpPr/>
            <p:nvPr/>
          </p:nvSpPr>
          <p:spPr>
            <a:xfrm>
              <a:off x="1082520" y="3409920"/>
              <a:ext cx="22320" cy="19080"/>
            </a:xfrm>
            <a:custGeom>
              <a:avLst/>
              <a:gdLst/>
              <a:ahLst/>
              <a:rect l="l" t="t" r="r" b="b"/>
              <a:pathLst>
                <a:path w="2489" h="2137">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w="0">
              <a:noFill/>
            </a:ln>
          </p:spPr>
          <p:style>
            <a:lnRef idx="0"/>
            <a:fillRef idx="0"/>
            <a:effectRef idx="0"/>
            <a:fontRef idx="minor"/>
          </p:style>
        </p:sp>
        <p:sp>
          <p:nvSpPr>
            <p:cNvPr id="2302" name="Google Shape;1895;p45"/>
            <p:cNvSpPr/>
            <p:nvPr/>
          </p:nvSpPr>
          <p:spPr>
            <a:xfrm>
              <a:off x="1082520" y="3382200"/>
              <a:ext cx="22320" cy="19080"/>
            </a:xfrm>
            <a:custGeom>
              <a:avLst/>
              <a:gdLst/>
              <a:ahLst/>
              <a:rect l="l" t="t" r="r" b="b"/>
              <a:pathLst>
                <a:path w="2489" h="2132">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w="0">
              <a:noFill/>
            </a:ln>
          </p:spPr>
          <p:style>
            <a:lnRef idx="0"/>
            <a:fillRef idx="0"/>
            <a:effectRef idx="0"/>
            <a:fontRef idx="minor"/>
          </p:style>
        </p:sp>
        <p:sp>
          <p:nvSpPr>
            <p:cNvPr id="2303" name="Google Shape;1896;p45"/>
            <p:cNvSpPr/>
            <p:nvPr/>
          </p:nvSpPr>
          <p:spPr>
            <a:xfrm>
              <a:off x="1082520" y="3354120"/>
              <a:ext cx="22320" cy="19080"/>
            </a:xfrm>
            <a:custGeom>
              <a:avLst/>
              <a:gdLst/>
              <a:ahLst/>
              <a:rect l="l" t="t" r="r" b="b"/>
              <a:pathLst>
                <a:path w="2489" h="2134">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304" name="Google Shape;1897;p45"/>
            <p:cNvSpPr/>
            <p:nvPr/>
          </p:nvSpPr>
          <p:spPr>
            <a:xfrm>
              <a:off x="1082520" y="3326040"/>
              <a:ext cx="22320" cy="19080"/>
            </a:xfrm>
            <a:custGeom>
              <a:avLst/>
              <a:gdLst/>
              <a:ahLst/>
              <a:rect l="l" t="t" r="r" b="b"/>
              <a:pathLst>
                <a:path w="2489" h="2138">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305" name="Google Shape;1898;p45"/>
            <p:cNvSpPr/>
            <p:nvPr/>
          </p:nvSpPr>
          <p:spPr>
            <a:xfrm>
              <a:off x="1082520" y="3298320"/>
              <a:ext cx="22680" cy="19080"/>
            </a:xfrm>
            <a:custGeom>
              <a:avLst/>
              <a:gdLst/>
              <a:ahLst/>
              <a:rect l="l" t="t" r="r" b="b"/>
              <a:pathLst>
                <a:path w="2495" h="2137">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w="0">
              <a:noFill/>
            </a:ln>
          </p:spPr>
          <p:style>
            <a:lnRef idx="0"/>
            <a:fillRef idx="0"/>
            <a:effectRef idx="0"/>
            <a:fontRef idx="minor"/>
          </p:style>
        </p:sp>
        <p:sp>
          <p:nvSpPr>
            <p:cNvPr id="2306" name="Google Shape;1899;p45"/>
            <p:cNvSpPr/>
            <p:nvPr/>
          </p:nvSpPr>
          <p:spPr>
            <a:xfrm>
              <a:off x="1082520" y="3270240"/>
              <a:ext cx="22320" cy="19080"/>
            </a:xfrm>
            <a:custGeom>
              <a:avLst/>
              <a:gdLst/>
              <a:ahLst/>
              <a:rect l="l" t="t" r="r" b="b"/>
              <a:pathLst>
                <a:path w="2489" h="2134">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307" name="Google Shape;1900;p45"/>
            <p:cNvSpPr/>
            <p:nvPr/>
          </p:nvSpPr>
          <p:spPr>
            <a:xfrm>
              <a:off x="1082520" y="324216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308" name="Google Shape;1901;p45"/>
            <p:cNvSpPr/>
            <p:nvPr/>
          </p:nvSpPr>
          <p:spPr>
            <a:xfrm>
              <a:off x="1082520" y="3214440"/>
              <a:ext cx="22320" cy="19080"/>
            </a:xfrm>
            <a:custGeom>
              <a:avLst/>
              <a:gdLst/>
              <a:ahLst/>
              <a:rect l="l" t="t" r="r" b="b"/>
              <a:pathLst>
                <a:path w="2489" h="2138">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w="0">
              <a:noFill/>
            </a:ln>
          </p:spPr>
          <p:style>
            <a:lnRef idx="0"/>
            <a:fillRef idx="0"/>
            <a:effectRef idx="0"/>
            <a:fontRef idx="minor"/>
          </p:style>
        </p:sp>
        <p:sp>
          <p:nvSpPr>
            <p:cNvPr id="2309" name="Google Shape;1902;p45"/>
            <p:cNvSpPr/>
            <p:nvPr/>
          </p:nvSpPr>
          <p:spPr>
            <a:xfrm>
              <a:off x="1082520" y="3186360"/>
              <a:ext cx="22320" cy="19080"/>
            </a:xfrm>
            <a:custGeom>
              <a:avLst/>
              <a:gdLst/>
              <a:ahLst/>
              <a:rect l="l" t="t" r="r" b="b"/>
              <a:pathLst>
                <a:path w="2489" h="2138">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w="0">
              <a:noFill/>
            </a:ln>
          </p:spPr>
          <p:style>
            <a:lnRef idx="0"/>
            <a:fillRef idx="0"/>
            <a:effectRef idx="0"/>
            <a:fontRef idx="minor"/>
          </p:style>
        </p:sp>
        <p:sp>
          <p:nvSpPr>
            <p:cNvPr id="2310" name="Google Shape;1903;p45"/>
            <p:cNvSpPr/>
            <p:nvPr/>
          </p:nvSpPr>
          <p:spPr>
            <a:xfrm>
              <a:off x="1082520" y="3158640"/>
              <a:ext cx="22320" cy="19080"/>
            </a:xfrm>
            <a:custGeom>
              <a:avLst/>
              <a:gdLst/>
              <a:ahLst/>
              <a:rect l="l" t="t" r="r" b="b"/>
              <a:pathLst>
                <a:path w="2489" h="2131">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w="0">
              <a:noFill/>
            </a:ln>
          </p:spPr>
          <p:style>
            <a:lnRef idx="0"/>
            <a:fillRef idx="0"/>
            <a:effectRef idx="0"/>
            <a:fontRef idx="minor"/>
          </p:style>
        </p:sp>
        <p:sp>
          <p:nvSpPr>
            <p:cNvPr id="2311" name="Google Shape;1904;p45"/>
            <p:cNvSpPr/>
            <p:nvPr/>
          </p:nvSpPr>
          <p:spPr>
            <a:xfrm>
              <a:off x="1082520" y="313056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312" name="Google Shape;1905;p45"/>
            <p:cNvSpPr/>
            <p:nvPr/>
          </p:nvSpPr>
          <p:spPr>
            <a:xfrm>
              <a:off x="1082520" y="3102480"/>
              <a:ext cx="22320" cy="19080"/>
            </a:xfrm>
            <a:custGeom>
              <a:avLst/>
              <a:gdLst/>
              <a:ahLst/>
              <a:rect l="l" t="t" r="r" b="b"/>
              <a:pathLst>
                <a:path w="2489" h="2134">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313" name="Google Shape;1906;p45"/>
            <p:cNvSpPr/>
            <p:nvPr/>
          </p:nvSpPr>
          <p:spPr>
            <a:xfrm>
              <a:off x="1082520" y="3074400"/>
              <a:ext cx="22320" cy="19080"/>
            </a:xfrm>
            <a:custGeom>
              <a:avLst/>
              <a:gdLst/>
              <a:ahLst/>
              <a:rect l="l" t="t" r="r" b="b"/>
              <a:pathLst>
                <a:path w="2489" h="2138">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314" name="Google Shape;1907;p45"/>
            <p:cNvSpPr/>
            <p:nvPr/>
          </p:nvSpPr>
          <p:spPr>
            <a:xfrm>
              <a:off x="1082520" y="3046680"/>
              <a:ext cx="22320" cy="19080"/>
            </a:xfrm>
            <a:custGeom>
              <a:avLst/>
              <a:gdLst/>
              <a:ahLst/>
              <a:rect l="l" t="t" r="r" b="b"/>
              <a:pathLst>
                <a:path w="2489" h="213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w="0">
              <a:noFill/>
            </a:ln>
          </p:spPr>
          <p:style>
            <a:lnRef idx="0"/>
            <a:fillRef idx="0"/>
            <a:effectRef idx="0"/>
            <a:fontRef idx="minor"/>
          </p:style>
        </p:sp>
        <p:sp>
          <p:nvSpPr>
            <p:cNvPr id="2315" name="Google Shape;1908;p45"/>
            <p:cNvSpPr/>
            <p:nvPr/>
          </p:nvSpPr>
          <p:spPr>
            <a:xfrm>
              <a:off x="1082520" y="301860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316" name="Google Shape;1909;p45"/>
            <p:cNvSpPr/>
            <p:nvPr/>
          </p:nvSpPr>
          <p:spPr>
            <a:xfrm>
              <a:off x="1082520" y="2934720"/>
              <a:ext cx="22320" cy="19080"/>
            </a:xfrm>
            <a:custGeom>
              <a:avLst/>
              <a:gdLst/>
              <a:ahLst/>
              <a:rect l="l" t="t" r="r" b="b"/>
              <a:pathLst>
                <a:path w="2489" h="2138">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w="0">
              <a:noFill/>
            </a:ln>
          </p:spPr>
          <p:style>
            <a:lnRef idx="0"/>
            <a:fillRef idx="0"/>
            <a:effectRef idx="0"/>
            <a:fontRef idx="minor"/>
          </p:style>
        </p:sp>
        <p:sp>
          <p:nvSpPr>
            <p:cNvPr id="2317" name="Google Shape;1910;p45"/>
            <p:cNvSpPr/>
            <p:nvPr/>
          </p:nvSpPr>
          <p:spPr>
            <a:xfrm>
              <a:off x="1054440" y="3409920"/>
              <a:ext cx="22680" cy="19080"/>
            </a:xfrm>
            <a:custGeom>
              <a:avLst/>
              <a:gdLst/>
              <a:ahLst/>
              <a:rect l="l" t="t" r="r" b="b"/>
              <a:pathLst>
                <a:path w="2496" h="213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w="0">
              <a:noFill/>
            </a:ln>
          </p:spPr>
          <p:style>
            <a:lnRef idx="0"/>
            <a:fillRef idx="0"/>
            <a:effectRef idx="0"/>
            <a:fontRef idx="minor"/>
          </p:style>
        </p:sp>
        <p:sp>
          <p:nvSpPr>
            <p:cNvPr id="2318" name="Google Shape;1911;p45"/>
            <p:cNvSpPr/>
            <p:nvPr/>
          </p:nvSpPr>
          <p:spPr>
            <a:xfrm>
              <a:off x="1054440" y="3382200"/>
              <a:ext cx="22680" cy="19080"/>
            </a:xfrm>
            <a:custGeom>
              <a:avLst/>
              <a:gdLst/>
              <a:ahLst/>
              <a:rect l="l" t="t" r="r" b="b"/>
              <a:pathLst>
                <a:path w="2496" h="2132">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w="0">
              <a:noFill/>
            </a:ln>
          </p:spPr>
          <p:style>
            <a:lnRef idx="0"/>
            <a:fillRef idx="0"/>
            <a:effectRef idx="0"/>
            <a:fontRef idx="minor"/>
          </p:style>
        </p:sp>
        <p:sp>
          <p:nvSpPr>
            <p:cNvPr id="2319" name="Google Shape;1912;p45"/>
            <p:cNvSpPr/>
            <p:nvPr/>
          </p:nvSpPr>
          <p:spPr>
            <a:xfrm>
              <a:off x="1054440" y="3354120"/>
              <a:ext cx="22680" cy="19080"/>
            </a:xfrm>
            <a:custGeom>
              <a:avLst/>
              <a:gdLst/>
              <a:ahLst/>
              <a:rect l="l" t="t" r="r" b="b"/>
              <a:pathLst>
                <a:path w="2496" h="2134">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320" name="Google Shape;1913;p45"/>
            <p:cNvSpPr/>
            <p:nvPr/>
          </p:nvSpPr>
          <p:spPr>
            <a:xfrm>
              <a:off x="1054440" y="3326040"/>
              <a:ext cx="22680" cy="19080"/>
            </a:xfrm>
            <a:custGeom>
              <a:avLst/>
              <a:gdLst/>
              <a:ahLst/>
              <a:rect l="l" t="t" r="r" b="b"/>
              <a:pathLst>
                <a:path w="2496" h="2138">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321" name="Google Shape;1914;p45"/>
            <p:cNvSpPr/>
            <p:nvPr/>
          </p:nvSpPr>
          <p:spPr>
            <a:xfrm>
              <a:off x="1054440" y="3298320"/>
              <a:ext cx="22680" cy="19080"/>
            </a:xfrm>
            <a:custGeom>
              <a:avLst/>
              <a:gdLst/>
              <a:ahLst/>
              <a:rect l="l" t="t" r="r" b="b"/>
              <a:pathLst>
                <a:path w="2502" h="2137">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w="0">
              <a:noFill/>
            </a:ln>
          </p:spPr>
          <p:style>
            <a:lnRef idx="0"/>
            <a:fillRef idx="0"/>
            <a:effectRef idx="0"/>
            <a:fontRef idx="minor"/>
          </p:style>
        </p:sp>
        <p:sp>
          <p:nvSpPr>
            <p:cNvPr id="2322" name="Google Shape;1915;p45"/>
            <p:cNvSpPr/>
            <p:nvPr/>
          </p:nvSpPr>
          <p:spPr>
            <a:xfrm>
              <a:off x="1054440" y="3270240"/>
              <a:ext cx="22680" cy="19080"/>
            </a:xfrm>
            <a:custGeom>
              <a:avLst/>
              <a:gdLst/>
              <a:ahLst/>
              <a:rect l="l" t="t" r="r" b="b"/>
              <a:pathLst>
                <a:path w="2496" h="2134">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323" name="Google Shape;1916;p45"/>
            <p:cNvSpPr/>
            <p:nvPr/>
          </p:nvSpPr>
          <p:spPr>
            <a:xfrm>
              <a:off x="1054440" y="3242160"/>
              <a:ext cx="22680" cy="19080"/>
            </a:xfrm>
            <a:custGeom>
              <a:avLst/>
              <a:gdLst/>
              <a:ahLst/>
              <a:rect l="l" t="t" r="r" b="b"/>
              <a:pathLst>
                <a:path w="2496"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324" name="Google Shape;1917;p45"/>
            <p:cNvSpPr/>
            <p:nvPr/>
          </p:nvSpPr>
          <p:spPr>
            <a:xfrm>
              <a:off x="1054440" y="3214440"/>
              <a:ext cx="22680" cy="19080"/>
            </a:xfrm>
            <a:custGeom>
              <a:avLst/>
              <a:gdLst/>
              <a:ahLst/>
              <a:rect l="l" t="t" r="r" b="b"/>
              <a:pathLst>
                <a:path w="2496" h="2138">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w="0">
              <a:noFill/>
            </a:ln>
          </p:spPr>
          <p:style>
            <a:lnRef idx="0"/>
            <a:fillRef idx="0"/>
            <a:effectRef idx="0"/>
            <a:fontRef idx="minor"/>
          </p:style>
        </p:sp>
        <p:sp>
          <p:nvSpPr>
            <p:cNvPr id="2325" name="Google Shape;1918;p45"/>
            <p:cNvSpPr/>
            <p:nvPr/>
          </p:nvSpPr>
          <p:spPr>
            <a:xfrm>
              <a:off x="1054440" y="3186360"/>
              <a:ext cx="22680" cy="19080"/>
            </a:xfrm>
            <a:custGeom>
              <a:avLst/>
              <a:gdLst/>
              <a:ahLst/>
              <a:rect l="l" t="t" r="r" b="b"/>
              <a:pathLst>
                <a:path w="2496" h="2138">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w="0">
              <a:noFill/>
            </a:ln>
          </p:spPr>
          <p:style>
            <a:lnRef idx="0"/>
            <a:fillRef idx="0"/>
            <a:effectRef idx="0"/>
            <a:fontRef idx="minor"/>
          </p:style>
        </p:sp>
        <p:sp>
          <p:nvSpPr>
            <p:cNvPr id="2326" name="Google Shape;1919;p45"/>
            <p:cNvSpPr/>
            <p:nvPr/>
          </p:nvSpPr>
          <p:spPr>
            <a:xfrm>
              <a:off x="1054440" y="3158640"/>
              <a:ext cx="22680" cy="19080"/>
            </a:xfrm>
            <a:custGeom>
              <a:avLst/>
              <a:gdLst/>
              <a:ahLst/>
              <a:rect l="l" t="t" r="r" b="b"/>
              <a:pathLst>
                <a:path w="2496" h="2131">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w="0">
              <a:noFill/>
            </a:ln>
          </p:spPr>
          <p:style>
            <a:lnRef idx="0"/>
            <a:fillRef idx="0"/>
            <a:effectRef idx="0"/>
            <a:fontRef idx="minor"/>
          </p:style>
        </p:sp>
        <p:sp>
          <p:nvSpPr>
            <p:cNvPr id="2327" name="Google Shape;1920;p45"/>
            <p:cNvSpPr/>
            <p:nvPr/>
          </p:nvSpPr>
          <p:spPr>
            <a:xfrm>
              <a:off x="1054440" y="3130560"/>
              <a:ext cx="22680" cy="19080"/>
            </a:xfrm>
            <a:custGeom>
              <a:avLst/>
              <a:gdLst/>
              <a:ahLst/>
              <a:rect l="l" t="t" r="r" b="b"/>
              <a:pathLst>
                <a:path w="2496"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328" name="Google Shape;1921;p45"/>
            <p:cNvSpPr/>
            <p:nvPr/>
          </p:nvSpPr>
          <p:spPr>
            <a:xfrm>
              <a:off x="1054440" y="3102480"/>
              <a:ext cx="22680" cy="19080"/>
            </a:xfrm>
            <a:custGeom>
              <a:avLst/>
              <a:gdLst/>
              <a:ahLst/>
              <a:rect l="l" t="t" r="r" b="b"/>
              <a:pathLst>
                <a:path w="2496" h="2134">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329" name="Google Shape;1922;p45"/>
            <p:cNvSpPr/>
            <p:nvPr/>
          </p:nvSpPr>
          <p:spPr>
            <a:xfrm>
              <a:off x="1054440" y="3074400"/>
              <a:ext cx="22680" cy="19080"/>
            </a:xfrm>
            <a:custGeom>
              <a:avLst/>
              <a:gdLst/>
              <a:ahLst/>
              <a:rect l="l" t="t" r="r" b="b"/>
              <a:pathLst>
                <a:path w="2496" h="2138">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330" name="Google Shape;1923;p45"/>
            <p:cNvSpPr/>
            <p:nvPr/>
          </p:nvSpPr>
          <p:spPr>
            <a:xfrm>
              <a:off x="1054440" y="3046680"/>
              <a:ext cx="22680" cy="19080"/>
            </a:xfrm>
            <a:custGeom>
              <a:avLst/>
              <a:gdLst/>
              <a:ahLst/>
              <a:rect l="l" t="t" r="r" b="b"/>
              <a:pathLst>
                <a:path w="2496" h="213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w="0">
              <a:noFill/>
            </a:ln>
          </p:spPr>
          <p:style>
            <a:lnRef idx="0"/>
            <a:fillRef idx="0"/>
            <a:effectRef idx="0"/>
            <a:fontRef idx="minor"/>
          </p:style>
        </p:sp>
        <p:sp>
          <p:nvSpPr>
            <p:cNvPr id="2331" name="Google Shape;1924;p45"/>
            <p:cNvSpPr/>
            <p:nvPr/>
          </p:nvSpPr>
          <p:spPr>
            <a:xfrm>
              <a:off x="1054440" y="2962800"/>
              <a:ext cx="22680" cy="19080"/>
            </a:xfrm>
            <a:custGeom>
              <a:avLst/>
              <a:gdLst/>
              <a:ahLst/>
              <a:rect l="l" t="t" r="r" b="b"/>
              <a:pathLst>
                <a:path w="2496" h="2138">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332" name="Google Shape;1925;p45"/>
            <p:cNvSpPr/>
            <p:nvPr/>
          </p:nvSpPr>
          <p:spPr>
            <a:xfrm>
              <a:off x="1026720" y="3354120"/>
              <a:ext cx="22680" cy="19080"/>
            </a:xfrm>
            <a:custGeom>
              <a:avLst/>
              <a:gdLst/>
              <a:ahLst/>
              <a:rect l="l" t="t" r="r" b="b"/>
              <a:pathLst>
                <a:path w="2497" h="2134">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w="0">
              <a:noFill/>
            </a:ln>
          </p:spPr>
          <p:style>
            <a:lnRef idx="0"/>
            <a:fillRef idx="0"/>
            <a:effectRef idx="0"/>
            <a:fontRef idx="minor"/>
          </p:style>
        </p:sp>
        <p:sp>
          <p:nvSpPr>
            <p:cNvPr id="2333" name="Google Shape;1926;p45"/>
            <p:cNvSpPr/>
            <p:nvPr/>
          </p:nvSpPr>
          <p:spPr>
            <a:xfrm>
              <a:off x="1026720" y="3326040"/>
              <a:ext cx="22680" cy="19080"/>
            </a:xfrm>
            <a:custGeom>
              <a:avLst/>
              <a:gdLst/>
              <a:ahLst/>
              <a:rect l="l" t="t" r="r" b="b"/>
              <a:pathLst>
                <a:path w="2497" h="2138">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2334" name="Google Shape;1927;p45"/>
            <p:cNvSpPr/>
            <p:nvPr/>
          </p:nvSpPr>
          <p:spPr>
            <a:xfrm>
              <a:off x="1026720" y="3298320"/>
              <a:ext cx="22680" cy="19080"/>
            </a:xfrm>
            <a:custGeom>
              <a:avLst/>
              <a:gdLst/>
              <a:ahLst/>
              <a:rect l="l" t="t" r="r" b="b"/>
              <a:pathLst>
                <a:path w="2503" h="2137">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w="0">
              <a:noFill/>
            </a:ln>
          </p:spPr>
          <p:style>
            <a:lnRef idx="0"/>
            <a:fillRef idx="0"/>
            <a:effectRef idx="0"/>
            <a:fontRef idx="minor"/>
          </p:style>
        </p:sp>
        <p:sp>
          <p:nvSpPr>
            <p:cNvPr id="2335" name="Google Shape;1928;p45"/>
            <p:cNvSpPr/>
            <p:nvPr/>
          </p:nvSpPr>
          <p:spPr>
            <a:xfrm>
              <a:off x="1026720" y="3270240"/>
              <a:ext cx="22680" cy="19080"/>
            </a:xfrm>
            <a:custGeom>
              <a:avLst/>
              <a:gdLst/>
              <a:ahLst/>
              <a:rect l="l" t="t" r="r" b="b"/>
              <a:pathLst>
                <a:path w="2497" h="2134">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2336" name="Google Shape;1929;p45"/>
            <p:cNvSpPr/>
            <p:nvPr/>
          </p:nvSpPr>
          <p:spPr>
            <a:xfrm>
              <a:off x="1026720" y="3242160"/>
              <a:ext cx="22680" cy="19080"/>
            </a:xfrm>
            <a:custGeom>
              <a:avLst/>
              <a:gdLst/>
              <a:ahLst/>
              <a:rect l="l" t="t" r="r" b="b"/>
              <a:pathLst>
                <a:path w="2497" h="2133">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w="0">
              <a:noFill/>
            </a:ln>
          </p:spPr>
          <p:style>
            <a:lnRef idx="0"/>
            <a:fillRef idx="0"/>
            <a:effectRef idx="0"/>
            <a:fontRef idx="minor"/>
          </p:style>
        </p:sp>
        <p:sp>
          <p:nvSpPr>
            <p:cNvPr id="2337" name="Google Shape;1930;p45"/>
            <p:cNvSpPr/>
            <p:nvPr/>
          </p:nvSpPr>
          <p:spPr>
            <a:xfrm>
              <a:off x="1026720" y="3214440"/>
              <a:ext cx="22680" cy="19080"/>
            </a:xfrm>
            <a:custGeom>
              <a:avLst/>
              <a:gdLst/>
              <a:ahLst/>
              <a:rect l="l" t="t" r="r" b="b"/>
              <a:pathLst>
                <a:path w="2497" h="2138">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w="0">
              <a:noFill/>
            </a:ln>
          </p:spPr>
          <p:style>
            <a:lnRef idx="0"/>
            <a:fillRef idx="0"/>
            <a:effectRef idx="0"/>
            <a:fontRef idx="minor"/>
          </p:style>
        </p:sp>
        <p:sp>
          <p:nvSpPr>
            <p:cNvPr id="2338" name="Google Shape;1931;p45"/>
            <p:cNvSpPr/>
            <p:nvPr/>
          </p:nvSpPr>
          <p:spPr>
            <a:xfrm>
              <a:off x="1026720" y="3186360"/>
              <a:ext cx="22680" cy="19080"/>
            </a:xfrm>
            <a:custGeom>
              <a:avLst/>
              <a:gdLst/>
              <a:ahLst/>
              <a:rect l="l" t="t" r="r" b="b"/>
              <a:pathLst>
                <a:path w="2497" h="2138">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w="0">
              <a:noFill/>
            </a:ln>
          </p:spPr>
          <p:style>
            <a:lnRef idx="0"/>
            <a:fillRef idx="0"/>
            <a:effectRef idx="0"/>
            <a:fontRef idx="minor"/>
          </p:style>
        </p:sp>
        <p:sp>
          <p:nvSpPr>
            <p:cNvPr id="2339" name="Google Shape;1932;p45"/>
            <p:cNvSpPr/>
            <p:nvPr/>
          </p:nvSpPr>
          <p:spPr>
            <a:xfrm>
              <a:off x="1026720" y="3158640"/>
              <a:ext cx="22680" cy="19080"/>
            </a:xfrm>
            <a:custGeom>
              <a:avLst/>
              <a:gdLst/>
              <a:ahLst/>
              <a:rect l="l" t="t" r="r" b="b"/>
              <a:pathLst>
                <a:path w="2497" h="2131">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w="0">
              <a:noFill/>
            </a:ln>
          </p:spPr>
          <p:style>
            <a:lnRef idx="0"/>
            <a:fillRef idx="0"/>
            <a:effectRef idx="0"/>
            <a:fontRef idx="minor"/>
          </p:style>
        </p:sp>
        <p:sp>
          <p:nvSpPr>
            <p:cNvPr id="2340" name="Google Shape;1933;p45"/>
            <p:cNvSpPr/>
            <p:nvPr/>
          </p:nvSpPr>
          <p:spPr>
            <a:xfrm>
              <a:off x="1026720" y="3130560"/>
              <a:ext cx="22680" cy="19080"/>
            </a:xfrm>
            <a:custGeom>
              <a:avLst/>
              <a:gdLst/>
              <a:ahLst/>
              <a:rect l="l" t="t" r="r" b="b"/>
              <a:pathLst>
                <a:path w="2497" h="2133">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w="0">
              <a:noFill/>
            </a:ln>
          </p:spPr>
          <p:style>
            <a:lnRef idx="0"/>
            <a:fillRef idx="0"/>
            <a:effectRef idx="0"/>
            <a:fontRef idx="minor"/>
          </p:style>
        </p:sp>
        <p:sp>
          <p:nvSpPr>
            <p:cNvPr id="2341" name="Google Shape;1934;p45"/>
            <p:cNvSpPr/>
            <p:nvPr/>
          </p:nvSpPr>
          <p:spPr>
            <a:xfrm>
              <a:off x="1026720" y="3102480"/>
              <a:ext cx="22680" cy="19080"/>
            </a:xfrm>
            <a:custGeom>
              <a:avLst/>
              <a:gdLst/>
              <a:ahLst/>
              <a:rect l="l" t="t" r="r" b="b"/>
              <a:pathLst>
                <a:path w="2497" h="2134">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2342" name="Google Shape;1935;p45"/>
            <p:cNvSpPr/>
            <p:nvPr/>
          </p:nvSpPr>
          <p:spPr>
            <a:xfrm>
              <a:off x="1026720" y="3074400"/>
              <a:ext cx="22680" cy="19080"/>
            </a:xfrm>
            <a:custGeom>
              <a:avLst/>
              <a:gdLst/>
              <a:ahLst/>
              <a:rect l="l" t="t" r="r" b="b"/>
              <a:pathLst>
                <a:path w="2497" h="2138">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2343" name="Google Shape;1936;p45"/>
            <p:cNvSpPr/>
            <p:nvPr/>
          </p:nvSpPr>
          <p:spPr>
            <a:xfrm>
              <a:off x="1026720" y="3046680"/>
              <a:ext cx="22680" cy="19080"/>
            </a:xfrm>
            <a:custGeom>
              <a:avLst/>
              <a:gdLst/>
              <a:ahLst/>
              <a:rect l="l" t="t" r="r" b="b"/>
              <a:pathLst>
                <a:path w="2497" h="213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w="0">
              <a:noFill/>
            </a:ln>
          </p:spPr>
          <p:style>
            <a:lnRef idx="0"/>
            <a:fillRef idx="0"/>
            <a:effectRef idx="0"/>
            <a:fontRef idx="minor"/>
          </p:style>
        </p:sp>
        <p:sp>
          <p:nvSpPr>
            <p:cNvPr id="2344" name="Google Shape;1937;p45"/>
            <p:cNvSpPr/>
            <p:nvPr/>
          </p:nvSpPr>
          <p:spPr>
            <a:xfrm>
              <a:off x="1026720" y="2990880"/>
              <a:ext cx="22680" cy="19080"/>
            </a:xfrm>
            <a:custGeom>
              <a:avLst/>
              <a:gdLst/>
              <a:ahLst/>
              <a:rect l="l" t="t" r="r" b="b"/>
              <a:pathLst>
                <a:path w="2497" h="2134">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2345" name="Google Shape;1938;p45"/>
            <p:cNvSpPr/>
            <p:nvPr/>
          </p:nvSpPr>
          <p:spPr>
            <a:xfrm>
              <a:off x="1026720" y="2962800"/>
              <a:ext cx="22680" cy="19080"/>
            </a:xfrm>
            <a:custGeom>
              <a:avLst/>
              <a:gdLst/>
              <a:ahLst/>
              <a:rect l="l" t="t" r="r" b="b"/>
              <a:pathLst>
                <a:path w="2497" h="2138">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2346" name="Google Shape;1939;p45"/>
            <p:cNvSpPr/>
            <p:nvPr/>
          </p:nvSpPr>
          <p:spPr>
            <a:xfrm>
              <a:off x="1026720" y="2934720"/>
              <a:ext cx="22680" cy="19080"/>
            </a:xfrm>
            <a:custGeom>
              <a:avLst/>
              <a:gdLst/>
              <a:ahLst/>
              <a:rect l="l" t="t" r="r" b="b"/>
              <a:pathLst>
                <a:path w="2497" h="2138">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w="0">
              <a:noFill/>
            </a:ln>
          </p:spPr>
          <p:style>
            <a:lnRef idx="0"/>
            <a:fillRef idx="0"/>
            <a:effectRef idx="0"/>
            <a:fontRef idx="minor"/>
          </p:style>
        </p:sp>
        <p:sp>
          <p:nvSpPr>
            <p:cNvPr id="2347" name="Google Shape;1940;p45"/>
            <p:cNvSpPr/>
            <p:nvPr/>
          </p:nvSpPr>
          <p:spPr>
            <a:xfrm>
              <a:off x="998640" y="3242160"/>
              <a:ext cx="22320" cy="19080"/>
            </a:xfrm>
            <a:custGeom>
              <a:avLst/>
              <a:gdLst/>
              <a:ahLst/>
              <a:rect l="l" t="t" r="r" b="b"/>
              <a:pathLst>
                <a:path w="2488" h="2133">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348" name="Google Shape;1941;p45"/>
            <p:cNvSpPr/>
            <p:nvPr/>
          </p:nvSpPr>
          <p:spPr>
            <a:xfrm>
              <a:off x="998640" y="3214440"/>
              <a:ext cx="22320" cy="19080"/>
            </a:xfrm>
            <a:custGeom>
              <a:avLst/>
              <a:gdLst/>
              <a:ahLst/>
              <a:rect l="l" t="t" r="r" b="b"/>
              <a:pathLst>
                <a:path w="2488" h="213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w="0">
              <a:noFill/>
            </a:ln>
          </p:spPr>
          <p:style>
            <a:lnRef idx="0"/>
            <a:fillRef idx="0"/>
            <a:effectRef idx="0"/>
            <a:fontRef idx="minor"/>
          </p:style>
        </p:sp>
        <p:sp>
          <p:nvSpPr>
            <p:cNvPr id="2349" name="Google Shape;1942;p45"/>
            <p:cNvSpPr/>
            <p:nvPr/>
          </p:nvSpPr>
          <p:spPr>
            <a:xfrm>
              <a:off x="998640" y="3186360"/>
              <a:ext cx="22320" cy="19080"/>
            </a:xfrm>
            <a:custGeom>
              <a:avLst/>
              <a:gdLst/>
              <a:ahLst/>
              <a:rect l="l" t="t" r="r" b="b"/>
              <a:pathLst>
                <a:path w="2488" h="213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2350" name="Google Shape;1943;p45"/>
            <p:cNvSpPr/>
            <p:nvPr/>
          </p:nvSpPr>
          <p:spPr>
            <a:xfrm>
              <a:off x="998640" y="3158640"/>
              <a:ext cx="22320" cy="19080"/>
            </a:xfrm>
            <a:custGeom>
              <a:avLst/>
              <a:gdLst/>
              <a:ahLst/>
              <a:rect l="l" t="t" r="r" b="b"/>
              <a:pathLst>
                <a:path w="2488" h="2131">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2351" name="Google Shape;1944;p45"/>
            <p:cNvSpPr/>
            <p:nvPr/>
          </p:nvSpPr>
          <p:spPr>
            <a:xfrm>
              <a:off x="998640" y="3130560"/>
              <a:ext cx="22320" cy="19080"/>
            </a:xfrm>
            <a:custGeom>
              <a:avLst/>
              <a:gdLst/>
              <a:ahLst/>
              <a:rect l="l" t="t" r="r" b="b"/>
              <a:pathLst>
                <a:path w="2488" h="2133">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352" name="Google Shape;1945;p45"/>
            <p:cNvSpPr/>
            <p:nvPr/>
          </p:nvSpPr>
          <p:spPr>
            <a:xfrm>
              <a:off x="998640" y="3102480"/>
              <a:ext cx="22320" cy="19080"/>
            </a:xfrm>
            <a:custGeom>
              <a:avLst/>
              <a:gdLst/>
              <a:ahLst/>
              <a:rect l="l" t="t" r="r" b="b"/>
              <a:pathLst>
                <a:path w="2488" h="2134">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353" name="Google Shape;1946;p45"/>
            <p:cNvSpPr/>
            <p:nvPr/>
          </p:nvSpPr>
          <p:spPr>
            <a:xfrm>
              <a:off x="998640" y="3074400"/>
              <a:ext cx="22320" cy="19080"/>
            </a:xfrm>
            <a:custGeom>
              <a:avLst/>
              <a:gdLst/>
              <a:ahLst/>
              <a:rect l="l" t="t" r="r" b="b"/>
              <a:pathLst>
                <a:path w="2488" h="213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354" name="Google Shape;1947;p45"/>
            <p:cNvSpPr/>
            <p:nvPr/>
          </p:nvSpPr>
          <p:spPr>
            <a:xfrm>
              <a:off x="998640" y="3046680"/>
              <a:ext cx="22320" cy="19080"/>
            </a:xfrm>
            <a:custGeom>
              <a:avLst/>
              <a:gdLst/>
              <a:ahLst/>
              <a:rect l="l" t="t" r="r" b="b"/>
              <a:pathLst>
                <a:path w="2488" h="213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2355" name="Google Shape;1948;p45"/>
            <p:cNvSpPr/>
            <p:nvPr/>
          </p:nvSpPr>
          <p:spPr>
            <a:xfrm>
              <a:off x="998640" y="2962800"/>
              <a:ext cx="22320" cy="19080"/>
            </a:xfrm>
            <a:custGeom>
              <a:avLst/>
              <a:gdLst/>
              <a:ahLst/>
              <a:rect l="l" t="t" r="r" b="b"/>
              <a:pathLst>
                <a:path w="2488" h="213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356" name="Google Shape;1949;p45"/>
            <p:cNvSpPr/>
            <p:nvPr/>
          </p:nvSpPr>
          <p:spPr>
            <a:xfrm>
              <a:off x="970920" y="3214440"/>
              <a:ext cx="22320" cy="19080"/>
            </a:xfrm>
            <a:custGeom>
              <a:avLst/>
              <a:gdLst/>
              <a:ahLst/>
              <a:rect l="l" t="t" r="r" b="b"/>
              <a:pathLst>
                <a:path w="2489" h="2138">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w="0">
              <a:noFill/>
            </a:ln>
          </p:spPr>
          <p:style>
            <a:lnRef idx="0"/>
            <a:fillRef idx="0"/>
            <a:effectRef idx="0"/>
            <a:fontRef idx="minor"/>
          </p:style>
        </p:sp>
        <p:sp>
          <p:nvSpPr>
            <p:cNvPr id="2357" name="Google Shape;1950;p45"/>
            <p:cNvSpPr/>
            <p:nvPr/>
          </p:nvSpPr>
          <p:spPr>
            <a:xfrm>
              <a:off x="970920" y="3186360"/>
              <a:ext cx="22320" cy="19080"/>
            </a:xfrm>
            <a:custGeom>
              <a:avLst/>
              <a:gdLst/>
              <a:ahLst/>
              <a:rect l="l" t="t" r="r" b="b"/>
              <a:pathLst>
                <a:path w="2489" h="2138">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w="0">
              <a:noFill/>
            </a:ln>
          </p:spPr>
          <p:style>
            <a:lnRef idx="0"/>
            <a:fillRef idx="0"/>
            <a:effectRef idx="0"/>
            <a:fontRef idx="minor"/>
          </p:style>
        </p:sp>
        <p:sp>
          <p:nvSpPr>
            <p:cNvPr id="2358" name="Google Shape;1951;p45"/>
            <p:cNvSpPr/>
            <p:nvPr/>
          </p:nvSpPr>
          <p:spPr>
            <a:xfrm>
              <a:off x="970920" y="3158640"/>
              <a:ext cx="22320" cy="19080"/>
            </a:xfrm>
            <a:custGeom>
              <a:avLst/>
              <a:gdLst/>
              <a:ahLst/>
              <a:rect l="l" t="t" r="r" b="b"/>
              <a:pathLst>
                <a:path w="2489" h="2134">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359" name="Google Shape;1952;p45"/>
            <p:cNvSpPr/>
            <p:nvPr/>
          </p:nvSpPr>
          <p:spPr>
            <a:xfrm>
              <a:off x="970920" y="313056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360" name="Google Shape;1953;p45"/>
            <p:cNvSpPr/>
            <p:nvPr/>
          </p:nvSpPr>
          <p:spPr>
            <a:xfrm>
              <a:off x="970920" y="3102480"/>
              <a:ext cx="22320" cy="19080"/>
            </a:xfrm>
            <a:custGeom>
              <a:avLst/>
              <a:gdLst/>
              <a:ahLst/>
              <a:rect l="l" t="t" r="r" b="b"/>
              <a:pathLst>
                <a:path w="2489" h="2134">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361" name="Google Shape;1954;p45"/>
            <p:cNvSpPr/>
            <p:nvPr/>
          </p:nvSpPr>
          <p:spPr>
            <a:xfrm>
              <a:off x="970920" y="3074400"/>
              <a:ext cx="22320" cy="19080"/>
            </a:xfrm>
            <a:custGeom>
              <a:avLst/>
              <a:gdLst/>
              <a:ahLst/>
              <a:rect l="l" t="t" r="r" b="b"/>
              <a:pathLst>
                <a:path w="2489" h="2138">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362" name="Google Shape;1955;p45"/>
            <p:cNvSpPr/>
            <p:nvPr/>
          </p:nvSpPr>
          <p:spPr>
            <a:xfrm>
              <a:off x="970920" y="3046680"/>
              <a:ext cx="22320" cy="19080"/>
            </a:xfrm>
            <a:custGeom>
              <a:avLst/>
              <a:gdLst/>
              <a:ahLst/>
              <a:rect l="l" t="t" r="r" b="b"/>
              <a:pathLst>
                <a:path w="2489" h="213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w="0">
              <a:noFill/>
            </a:ln>
          </p:spPr>
          <p:style>
            <a:lnRef idx="0"/>
            <a:fillRef idx="0"/>
            <a:effectRef idx="0"/>
            <a:fontRef idx="minor"/>
          </p:style>
        </p:sp>
        <p:sp>
          <p:nvSpPr>
            <p:cNvPr id="2363" name="Google Shape;1956;p45"/>
            <p:cNvSpPr/>
            <p:nvPr/>
          </p:nvSpPr>
          <p:spPr>
            <a:xfrm>
              <a:off x="942840" y="3186360"/>
              <a:ext cx="22320" cy="19080"/>
            </a:xfrm>
            <a:custGeom>
              <a:avLst/>
              <a:gdLst/>
              <a:ahLst/>
              <a:rect l="l" t="t" r="r" b="b"/>
              <a:pathLst>
                <a:path w="2488" h="213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2364" name="Google Shape;1957;p45"/>
            <p:cNvSpPr/>
            <p:nvPr/>
          </p:nvSpPr>
          <p:spPr>
            <a:xfrm>
              <a:off x="942840" y="3158640"/>
              <a:ext cx="22320" cy="19080"/>
            </a:xfrm>
            <a:custGeom>
              <a:avLst/>
              <a:gdLst/>
              <a:ahLst/>
              <a:rect l="l" t="t" r="r" b="b"/>
              <a:pathLst>
                <a:path w="2488" h="2131">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2365" name="Google Shape;1958;p45"/>
            <p:cNvSpPr/>
            <p:nvPr/>
          </p:nvSpPr>
          <p:spPr>
            <a:xfrm>
              <a:off x="942840" y="3130560"/>
              <a:ext cx="22320" cy="1908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366" name="Google Shape;1959;p45"/>
            <p:cNvSpPr/>
            <p:nvPr/>
          </p:nvSpPr>
          <p:spPr>
            <a:xfrm>
              <a:off x="942840" y="3102480"/>
              <a:ext cx="22320" cy="1908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367" name="Google Shape;1960;p45"/>
            <p:cNvSpPr/>
            <p:nvPr/>
          </p:nvSpPr>
          <p:spPr>
            <a:xfrm>
              <a:off x="942840" y="3074400"/>
              <a:ext cx="22320" cy="19080"/>
            </a:xfrm>
            <a:custGeom>
              <a:avLst/>
              <a:gdLst/>
              <a:ahLst/>
              <a:rect l="l" t="t" r="r" b="b"/>
              <a:pathLst>
                <a:path w="2488" h="213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368" name="Google Shape;1961;p45"/>
            <p:cNvSpPr/>
            <p:nvPr/>
          </p:nvSpPr>
          <p:spPr>
            <a:xfrm>
              <a:off x="942840" y="3046680"/>
              <a:ext cx="22320" cy="19080"/>
            </a:xfrm>
            <a:custGeom>
              <a:avLst/>
              <a:gdLst/>
              <a:ahLst/>
              <a:rect l="l" t="t" r="r" b="b"/>
              <a:pathLst>
                <a:path w="2488" h="213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2369" name="Google Shape;1962;p45"/>
            <p:cNvSpPr/>
            <p:nvPr/>
          </p:nvSpPr>
          <p:spPr>
            <a:xfrm>
              <a:off x="914760" y="3130560"/>
              <a:ext cx="22680" cy="19080"/>
            </a:xfrm>
            <a:custGeom>
              <a:avLst/>
              <a:gdLst/>
              <a:ahLst/>
              <a:rect l="l" t="t" r="r" b="b"/>
              <a:pathLst>
                <a:path w="2497" h="2133">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w="0">
              <a:noFill/>
            </a:ln>
          </p:spPr>
          <p:style>
            <a:lnRef idx="0"/>
            <a:fillRef idx="0"/>
            <a:effectRef idx="0"/>
            <a:fontRef idx="minor"/>
          </p:style>
        </p:sp>
        <p:sp>
          <p:nvSpPr>
            <p:cNvPr id="2370" name="Google Shape;1963;p45"/>
            <p:cNvSpPr/>
            <p:nvPr/>
          </p:nvSpPr>
          <p:spPr>
            <a:xfrm>
              <a:off x="914760" y="3102480"/>
              <a:ext cx="22680" cy="19080"/>
            </a:xfrm>
            <a:custGeom>
              <a:avLst/>
              <a:gdLst/>
              <a:ahLst/>
              <a:rect l="l" t="t" r="r" b="b"/>
              <a:pathLst>
                <a:path w="2497" h="2134">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w="0">
              <a:noFill/>
            </a:ln>
          </p:spPr>
          <p:style>
            <a:lnRef idx="0"/>
            <a:fillRef idx="0"/>
            <a:effectRef idx="0"/>
            <a:fontRef idx="minor"/>
          </p:style>
        </p:sp>
        <p:sp>
          <p:nvSpPr>
            <p:cNvPr id="2371" name="Google Shape;1964;p45"/>
            <p:cNvSpPr/>
            <p:nvPr/>
          </p:nvSpPr>
          <p:spPr>
            <a:xfrm>
              <a:off x="914760" y="3074400"/>
              <a:ext cx="22680" cy="19080"/>
            </a:xfrm>
            <a:custGeom>
              <a:avLst/>
              <a:gdLst/>
              <a:ahLst/>
              <a:rect l="l" t="t" r="r" b="b"/>
              <a:pathLst>
                <a:path w="2497" h="2138">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w="0">
              <a:noFill/>
            </a:ln>
          </p:spPr>
          <p:style>
            <a:lnRef idx="0"/>
            <a:fillRef idx="0"/>
            <a:effectRef idx="0"/>
            <a:fontRef idx="minor"/>
          </p:style>
        </p:sp>
        <p:sp>
          <p:nvSpPr>
            <p:cNvPr id="2372" name="Google Shape;1965;p45"/>
            <p:cNvSpPr/>
            <p:nvPr/>
          </p:nvSpPr>
          <p:spPr>
            <a:xfrm>
              <a:off x="914760" y="3046680"/>
              <a:ext cx="22680" cy="19080"/>
            </a:xfrm>
            <a:custGeom>
              <a:avLst/>
              <a:gdLst/>
              <a:ahLst/>
              <a:rect l="l" t="t" r="r" b="b"/>
              <a:pathLst>
                <a:path w="2497" h="213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w="0">
              <a:noFill/>
            </a:ln>
          </p:spPr>
          <p:style>
            <a:lnRef idx="0"/>
            <a:fillRef idx="0"/>
            <a:effectRef idx="0"/>
            <a:fontRef idx="minor"/>
          </p:style>
        </p:sp>
        <p:sp>
          <p:nvSpPr>
            <p:cNvPr id="2373" name="Google Shape;1966;p45"/>
            <p:cNvSpPr/>
            <p:nvPr/>
          </p:nvSpPr>
          <p:spPr>
            <a:xfrm>
              <a:off x="887040" y="3130560"/>
              <a:ext cx="22320" cy="19080"/>
            </a:xfrm>
            <a:custGeom>
              <a:avLst/>
              <a:gdLst/>
              <a:ahLst/>
              <a:rect l="l" t="t" r="r" b="b"/>
              <a:pathLst>
                <a:path w="2488" h="2133">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374" name="Google Shape;1967;p45"/>
            <p:cNvSpPr/>
            <p:nvPr/>
          </p:nvSpPr>
          <p:spPr>
            <a:xfrm>
              <a:off x="887040" y="3102480"/>
              <a:ext cx="22320" cy="19080"/>
            </a:xfrm>
            <a:custGeom>
              <a:avLst/>
              <a:gdLst/>
              <a:ahLst/>
              <a:rect l="l" t="t" r="r" b="b"/>
              <a:pathLst>
                <a:path w="2488" h="2134">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2375" name="Google Shape;1968;p45"/>
            <p:cNvSpPr/>
            <p:nvPr/>
          </p:nvSpPr>
          <p:spPr>
            <a:xfrm>
              <a:off x="887040" y="3074400"/>
              <a:ext cx="22320" cy="19080"/>
            </a:xfrm>
            <a:custGeom>
              <a:avLst/>
              <a:gdLst/>
              <a:ahLst/>
              <a:rect l="l" t="t" r="r" b="b"/>
              <a:pathLst>
                <a:path w="2488" h="213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w="0">
              <a:noFill/>
            </a:ln>
          </p:spPr>
          <p:style>
            <a:lnRef idx="0"/>
            <a:fillRef idx="0"/>
            <a:effectRef idx="0"/>
            <a:fontRef idx="minor"/>
          </p:style>
        </p:sp>
        <p:sp>
          <p:nvSpPr>
            <p:cNvPr id="2376" name="Google Shape;1969;p45"/>
            <p:cNvSpPr/>
            <p:nvPr/>
          </p:nvSpPr>
          <p:spPr>
            <a:xfrm>
              <a:off x="887040" y="3046680"/>
              <a:ext cx="22320" cy="19080"/>
            </a:xfrm>
            <a:custGeom>
              <a:avLst/>
              <a:gdLst/>
              <a:ahLst/>
              <a:rect l="l" t="t" r="r" b="b"/>
              <a:pathLst>
                <a:path w="2488" h="213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2377" name="Google Shape;1970;p45"/>
            <p:cNvSpPr/>
            <p:nvPr/>
          </p:nvSpPr>
          <p:spPr>
            <a:xfrm>
              <a:off x="858960" y="313056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378" name="Google Shape;1971;p45"/>
            <p:cNvSpPr/>
            <p:nvPr/>
          </p:nvSpPr>
          <p:spPr>
            <a:xfrm>
              <a:off x="858960" y="3102480"/>
              <a:ext cx="22320" cy="19080"/>
            </a:xfrm>
            <a:custGeom>
              <a:avLst/>
              <a:gdLst/>
              <a:ah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379" name="Google Shape;1972;p45"/>
            <p:cNvSpPr/>
            <p:nvPr/>
          </p:nvSpPr>
          <p:spPr>
            <a:xfrm>
              <a:off x="858960" y="3074400"/>
              <a:ext cx="22320" cy="19080"/>
            </a:xfrm>
            <a:custGeom>
              <a:avLst/>
              <a:gdLst/>
              <a:ahLst/>
              <a:rect l="l" t="t" r="r" b="b"/>
              <a:pathLst>
                <a:path w="2489" h="2138">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380" name="Google Shape;1973;p45"/>
            <p:cNvSpPr/>
            <p:nvPr/>
          </p:nvSpPr>
          <p:spPr>
            <a:xfrm>
              <a:off x="858960" y="3046680"/>
              <a:ext cx="22320" cy="19080"/>
            </a:xfrm>
            <a:custGeom>
              <a:avLst/>
              <a:gdLst/>
              <a:ahLst/>
              <a:rect l="l" t="t" r="r" b="b"/>
              <a:pathLst>
                <a:path w="2489" h="213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w="0">
              <a:noFill/>
            </a:ln>
          </p:spPr>
          <p:style>
            <a:lnRef idx="0"/>
            <a:fillRef idx="0"/>
            <a:effectRef idx="0"/>
            <a:fontRef idx="minor"/>
          </p:style>
        </p:sp>
        <p:sp>
          <p:nvSpPr>
            <p:cNvPr id="2381" name="Google Shape;1974;p45"/>
            <p:cNvSpPr/>
            <p:nvPr/>
          </p:nvSpPr>
          <p:spPr>
            <a:xfrm>
              <a:off x="830880" y="3130560"/>
              <a:ext cx="22680" cy="19080"/>
            </a:xfrm>
            <a:custGeom>
              <a:avLst/>
              <a:gdLst/>
              <a:ahLst/>
              <a:rect l="l" t="t" r="r" b="b"/>
              <a:pathLst>
                <a:path w="2496" h="2133">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382" name="Google Shape;1975;p45"/>
            <p:cNvSpPr/>
            <p:nvPr/>
          </p:nvSpPr>
          <p:spPr>
            <a:xfrm>
              <a:off x="830880" y="3102480"/>
              <a:ext cx="22680" cy="19080"/>
            </a:xfrm>
            <a:custGeom>
              <a:avLst/>
              <a:gdLst/>
              <a:ahLst/>
              <a:rect l="l" t="t" r="r" b="b"/>
              <a:pathLst>
                <a:path w="2496" h="2134">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383" name="Google Shape;1976;p45"/>
            <p:cNvSpPr/>
            <p:nvPr/>
          </p:nvSpPr>
          <p:spPr>
            <a:xfrm>
              <a:off x="830880" y="3074400"/>
              <a:ext cx="22680" cy="19080"/>
            </a:xfrm>
            <a:custGeom>
              <a:avLst/>
              <a:gdLst/>
              <a:ahLst/>
              <a:rect l="l" t="t" r="r" b="b"/>
              <a:pathLst>
                <a:path w="2496" h="2138">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384" name="Google Shape;1977;p45"/>
            <p:cNvSpPr/>
            <p:nvPr/>
          </p:nvSpPr>
          <p:spPr>
            <a:xfrm>
              <a:off x="830880" y="3046680"/>
              <a:ext cx="22680" cy="19080"/>
            </a:xfrm>
            <a:custGeom>
              <a:avLst/>
              <a:gdLst/>
              <a:ahLst/>
              <a:rect l="l" t="t" r="r" b="b"/>
              <a:pathLst>
                <a:path w="2496" h="213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w="0">
              <a:noFill/>
            </a:ln>
          </p:spPr>
          <p:style>
            <a:lnRef idx="0"/>
            <a:fillRef idx="0"/>
            <a:effectRef idx="0"/>
            <a:fontRef idx="minor"/>
          </p:style>
        </p:sp>
        <p:sp>
          <p:nvSpPr>
            <p:cNvPr id="2385" name="Google Shape;1978;p45"/>
            <p:cNvSpPr/>
            <p:nvPr/>
          </p:nvSpPr>
          <p:spPr>
            <a:xfrm>
              <a:off x="802800" y="3130560"/>
              <a:ext cx="22680" cy="19080"/>
            </a:xfrm>
            <a:custGeom>
              <a:avLst/>
              <a:gdLst/>
              <a:ahLst/>
              <a:rect l="l" t="t" r="r" b="b"/>
              <a:pathLst>
                <a:path w="2497" h="2133">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w="0">
              <a:noFill/>
            </a:ln>
          </p:spPr>
          <p:style>
            <a:lnRef idx="0"/>
            <a:fillRef idx="0"/>
            <a:effectRef idx="0"/>
            <a:fontRef idx="minor"/>
          </p:style>
        </p:sp>
        <p:sp>
          <p:nvSpPr>
            <p:cNvPr id="2386" name="Google Shape;1979;p45"/>
            <p:cNvSpPr/>
            <p:nvPr/>
          </p:nvSpPr>
          <p:spPr>
            <a:xfrm>
              <a:off x="802800" y="3102480"/>
              <a:ext cx="22680" cy="19080"/>
            </a:xfrm>
            <a:custGeom>
              <a:avLst/>
              <a:gdLst/>
              <a:ahLst/>
              <a:rect l="l" t="t" r="r" b="b"/>
              <a:pathLst>
                <a:path w="2497" h="2134">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2387" name="Google Shape;1980;p45"/>
            <p:cNvSpPr/>
            <p:nvPr/>
          </p:nvSpPr>
          <p:spPr>
            <a:xfrm>
              <a:off x="802800" y="3074400"/>
              <a:ext cx="22680" cy="19080"/>
            </a:xfrm>
            <a:custGeom>
              <a:avLst/>
              <a:gdLst/>
              <a:ahLst/>
              <a:rect l="l" t="t" r="r" b="b"/>
              <a:pathLst>
                <a:path w="2497" h="2138">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2388" name="Google Shape;1981;p45"/>
            <p:cNvSpPr/>
            <p:nvPr/>
          </p:nvSpPr>
          <p:spPr>
            <a:xfrm>
              <a:off x="802800" y="3046680"/>
              <a:ext cx="22680" cy="19080"/>
            </a:xfrm>
            <a:custGeom>
              <a:avLst/>
              <a:gdLst/>
              <a:ahLst/>
              <a:rect l="l" t="t" r="r" b="b"/>
              <a:pathLst>
                <a:path w="2497" h="213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w="0">
              <a:noFill/>
            </a:ln>
          </p:spPr>
          <p:style>
            <a:lnRef idx="0"/>
            <a:fillRef idx="0"/>
            <a:effectRef idx="0"/>
            <a:fontRef idx="minor"/>
          </p:style>
        </p:sp>
        <p:sp>
          <p:nvSpPr>
            <p:cNvPr id="2389" name="Google Shape;1982;p45"/>
            <p:cNvSpPr/>
            <p:nvPr/>
          </p:nvSpPr>
          <p:spPr>
            <a:xfrm>
              <a:off x="775080" y="3158640"/>
              <a:ext cx="22680" cy="19080"/>
            </a:xfrm>
            <a:custGeom>
              <a:avLst/>
              <a:gdLst/>
              <a:ahLst/>
              <a:rect l="l" t="t" r="r" b="b"/>
              <a:pathLst>
                <a:path w="2494" h="2131">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w="0">
              <a:noFill/>
            </a:ln>
          </p:spPr>
          <p:style>
            <a:lnRef idx="0"/>
            <a:fillRef idx="0"/>
            <a:effectRef idx="0"/>
            <a:fontRef idx="minor"/>
          </p:style>
        </p:sp>
        <p:sp>
          <p:nvSpPr>
            <p:cNvPr id="2390" name="Google Shape;1983;p45"/>
            <p:cNvSpPr/>
            <p:nvPr/>
          </p:nvSpPr>
          <p:spPr>
            <a:xfrm>
              <a:off x="775080" y="3130560"/>
              <a:ext cx="22680" cy="19080"/>
            </a:xfrm>
            <a:custGeom>
              <a:avLst/>
              <a:gdLst/>
              <a:ahLst/>
              <a:rect l="l" t="t" r="r" b="b"/>
              <a:pathLst>
                <a:path w="2494" h="2132">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w="0">
              <a:noFill/>
            </a:ln>
          </p:spPr>
          <p:style>
            <a:lnRef idx="0"/>
            <a:fillRef idx="0"/>
            <a:effectRef idx="0"/>
            <a:fontRef idx="minor"/>
          </p:style>
        </p:sp>
        <p:sp>
          <p:nvSpPr>
            <p:cNvPr id="2391" name="Google Shape;1984;p45"/>
            <p:cNvSpPr/>
            <p:nvPr/>
          </p:nvSpPr>
          <p:spPr>
            <a:xfrm>
              <a:off x="775080" y="3102480"/>
              <a:ext cx="22680" cy="19080"/>
            </a:xfrm>
            <a:custGeom>
              <a:avLst/>
              <a:gdLst/>
              <a:ahLst/>
              <a:rect l="l" t="t" r="r" b="b"/>
              <a:pathLst>
                <a:path w="2496" h="2134">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392" name="Google Shape;1985;p45"/>
            <p:cNvSpPr/>
            <p:nvPr/>
          </p:nvSpPr>
          <p:spPr>
            <a:xfrm>
              <a:off x="775080" y="3074400"/>
              <a:ext cx="22680" cy="19080"/>
            </a:xfrm>
            <a:custGeom>
              <a:avLst/>
              <a:gdLst/>
              <a:ahLst/>
              <a:rect l="l" t="t" r="r" b="b"/>
              <a:pathLst>
                <a:path w="2496" h="2138">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393" name="Google Shape;1986;p45"/>
            <p:cNvSpPr/>
            <p:nvPr/>
          </p:nvSpPr>
          <p:spPr>
            <a:xfrm>
              <a:off x="775080" y="3046680"/>
              <a:ext cx="22680" cy="19080"/>
            </a:xfrm>
            <a:custGeom>
              <a:avLst/>
              <a:gdLst/>
              <a:ahLst/>
              <a:rect l="l" t="t" r="r" b="b"/>
              <a:pathLst>
                <a:path w="2494" h="2131">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w="0">
              <a:noFill/>
            </a:ln>
          </p:spPr>
          <p:style>
            <a:lnRef idx="0"/>
            <a:fillRef idx="0"/>
            <a:effectRef idx="0"/>
            <a:fontRef idx="minor"/>
          </p:style>
        </p:sp>
        <p:sp>
          <p:nvSpPr>
            <p:cNvPr id="2394" name="Google Shape;1987;p45"/>
            <p:cNvSpPr/>
            <p:nvPr/>
          </p:nvSpPr>
          <p:spPr>
            <a:xfrm>
              <a:off x="747000" y="3186360"/>
              <a:ext cx="22320" cy="19080"/>
            </a:xfrm>
            <a:custGeom>
              <a:avLst/>
              <a:gdLst/>
              <a:ahLst/>
              <a:rect l="l" t="t" r="r" b="b"/>
              <a:pathLst>
                <a:path w="2489" h="2138">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2395" name="Google Shape;1988;p45"/>
            <p:cNvSpPr/>
            <p:nvPr/>
          </p:nvSpPr>
          <p:spPr>
            <a:xfrm>
              <a:off x="747000" y="3158640"/>
              <a:ext cx="22320" cy="19080"/>
            </a:xfrm>
            <a:custGeom>
              <a:avLst/>
              <a:gdLst/>
              <a:ahLst/>
              <a:rect l="l" t="t" r="r" b="b"/>
              <a:pathLst>
                <a:path w="2489" h="2131">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w="0">
              <a:noFill/>
            </a:ln>
          </p:spPr>
          <p:style>
            <a:lnRef idx="0"/>
            <a:fillRef idx="0"/>
            <a:effectRef idx="0"/>
            <a:fontRef idx="minor"/>
          </p:style>
        </p:sp>
        <p:sp>
          <p:nvSpPr>
            <p:cNvPr id="2396" name="Google Shape;1989;p45"/>
            <p:cNvSpPr/>
            <p:nvPr/>
          </p:nvSpPr>
          <p:spPr>
            <a:xfrm>
              <a:off x="747000" y="3130560"/>
              <a:ext cx="22320" cy="19080"/>
            </a:xfrm>
            <a:custGeom>
              <a:avLst/>
              <a:gdLst/>
              <a:ahLst/>
              <a:rect l="l" t="t" r="r" b="b"/>
              <a:pathLst>
                <a:path w="2489" h="2133">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2397" name="Google Shape;1990;p45"/>
            <p:cNvSpPr/>
            <p:nvPr/>
          </p:nvSpPr>
          <p:spPr>
            <a:xfrm>
              <a:off x="747000" y="3102480"/>
              <a:ext cx="22320" cy="19080"/>
            </a:xfrm>
            <a:custGeom>
              <a:avLst/>
              <a:gdLst/>
              <a:ahLst/>
              <a:rect l="l" t="t" r="r" b="b"/>
              <a:pathLst>
                <a:path w="2489" h="2134">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2398" name="Google Shape;1991;p45"/>
            <p:cNvSpPr/>
            <p:nvPr/>
          </p:nvSpPr>
          <p:spPr>
            <a:xfrm>
              <a:off x="747000" y="3074400"/>
              <a:ext cx="22320" cy="19080"/>
            </a:xfrm>
            <a:custGeom>
              <a:avLst/>
              <a:gdLst/>
              <a:ahLst/>
              <a:rect l="l" t="t" r="r" b="b"/>
              <a:pathLst>
                <a:path w="2489" h="2138">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2399" name="Google Shape;1992;p45"/>
            <p:cNvSpPr/>
            <p:nvPr/>
          </p:nvSpPr>
          <p:spPr>
            <a:xfrm>
              <a:off x="747000" y="3046680"/>
              <a:ext cx="22320" cy="19080"/>
            </a:xfrm>
            <a:custGeom>
              <a:avLst/>
              <a:gdLst/>
              <a:ahLst/>
              <a:rect l="l" t="t" r="r" b="b"/>
              <a:pathLst>
                <a:path w="2486" h="213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w="0">
              <a:noFill/>
            </a:ln>
          </p:spPr>
          <p:style>
            <a:lnRef idx="0"/>
            <a:fillRef idx="0"/>
            <a:effectRef idx="0"/>
            <a:fontRef idx="minor"/>
          </p:style>
        </p:sp>
        <p:sp>
          <p:nvSpPr>
            <p:cNvPr id="2400" name="Google Shape;1993;p45"/>
            <p:cNvSpPr/>
            <p:nvPr/>
          </p:nvSpPr>
          <p:spPr>
            <a:xfrm>
              <a:off x="719280" y="3186360"/>
              <a:ext cx="22320" cy="19080"/>
            </a:xfrm>
            <a:custGeom>
              <a:avLst/>
              <a:gdLst/>
              <a:ahLst/>
              <a:rect l="l" t="t" r="r" b="b"/>
              <a:pathLst>
                <a:path w="2488" h="213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2401" name="Google Shape;1994;p45"/>
            <p:cNvSpPr/>
            <p:nvPr/>
          </p:nvSpPr>
          <p:spPr>
            <a:xfrm>
              <a:off x="719280" y="3130560"/>
              <a:ext cx="22320" cy="1908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402" name="Google Shape;1995;p45"/>
            <p:cNvSpPr/>
            <p:nvPr/>
          </p:nvSpPr>
          <p:spPr>
            <a:xfrm>
              <a:off x="719280" y="3102480"/>
              <a:ext cx="22320" cy="1908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403" name="Google Shape;1996;p45"/>
            <p:cNvSpPr/>
            <p:nvPr/>
          </p:nvSpPr>
          <p:spPr>
            <a:xfrm>
              <a:off x="719280" y="3074400"/>
              <a:ext cx="22320" cy="19080"/>
            </a:xfrm>
            <a:custGeom>
              <a:avLst/>
              <a:gdLst/>
              <a:ahLst/>
              <a:rect l="l" t="t" r="r" b="b"/>
              <a:pathLst>
                <a:path w="2488" h="213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404" name="Google Shape;1997;p45"/>
            <p:cNvSpPr/>
            <p:nvPr/>
          </p:nvSpPr>
          <p:spPr>
            <a:xfrm>
              <a:off x="2256840" y="3438000"/>
              <a:ext cx="22680" cy="19080"/>
            </a:xfrm>
            <a:custGeom>
              <a:avLst/>
              <a:gdLst/>
              <a:ahLst/>
              <a:rect l="l" t="t" r="r" b="b"/>
              <a:pathLst>
                <a:path w="2497" h="2138">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2405" name="Google Shape;1998;p45"/>
            <p:cNvSpPr/>
            <p:nvPr/>
          </p:nvSpPr>
          <p:spPr>
            <a:xfrm>
              <a:off x="2256840" y="3466080"/>
              <a:ext cx="22680" cy="19080"/>
            </a:xfrm>
            <a:custGeom>
              <a:avLst/>
              <a:gdLst/>
              <a:ahLst/>
              <a:rect l="l" t="t" r="r" b="b"/>
              <a:pathLst>
                <a:path w="2497" h="2134">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2406" name="Google Shape;1999;p45"/>
            <p:cNvSpPr/>
            <p:nvPr/>
          </p:nvSpPr>
          <p:spPr>
            <a:xfrm>
              <a:off x="2284560" y="3466080"/>
              <a:ext cx="22320" cy="19080"/>
            </a:xfrm>
            <a:custGeom>
              <a:avLst/>
              <a:gdLst/>
              <a:ahLst/>
              <a:rect l="l" t="t" r="r" b="b"/>
              <a:pathLst>
                <a:path w="2488" h="2134">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407" name="Google Shape;2000;p45"/>
            <p:cNvSpPr/>
            <p:nvPr/>
          </p:nvSpPr>
          <p:spPr>
            <a:xfrm>
              <a:off x="2284560" y="3521880"/>
              <a:ext cx="22320" cy="19080"/>
            </a:xfrm>
            <a:custGeom>
              <a:avLst/>
              <a:gdLst/>
              <a:ahLst/>
              <a:rect l="l" t="t" r="r" b="b"/>
              <a:pathLst>
                <a:path w="2488" h="2131">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w="0">
              <a:noFill/>
            </a:ln>
          </p:spPr>
          <p:style>
            <a:lnRef idx="0"/>
            <a:fillRef idx="0"/>
            <a:effectRef idx="0"/>
            <a:fontRef idx="minor"/>
          </p:style>
        </p:sp>
        <p:sp>
          <p:nvSpPr>
            <p:cNvPr id="2408" name="Google Shape;2001;p45"/>
            <p:cNvSpPr/>
            <p:nvPr/>
          </p:nvSpPr>
          <p:spPr>
            <a:xfrm>
              <a:off x="2312640" y="3493800"/>
              <a:ext cx="22320" cy="19080"/>
            </a:xfrm>
            <a:custGeom>
              <a:avLst/>
              <a:gdLst/>
              <a:ahLst/>
              <a:rect l="l" t="t" r="r" b="b"/>
              <a:pathLst>
                <a:path w="2489" h="2134">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409" name="Google Shape;2002;p45"/>
            <p:cNvSpPr/>
            <p:nvPr/>
          </p:nvSpPr>
          <p:spPr>
            <a:xfrm>
              <a:off x="2284560" y="3493800"/>
              <a:ext cx="22320" cy="19080"/>
            </a:xfrm>
            <a:custGeom>
              <a:avLst/>
              <a:gdLst/>
              <a:ahLst/>
              <a:rect l="l" t="t" r="r" b="b"/>
              <a:pathLst>
                <a:path w="2488" h="2134">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410" name="Google Shape;2003;p45"/>
            <p:cNvSpPr/>
            <p:nvPr/>
          </p:nvSpPr>
          <p:spPr>
            <a:xfrm>
              <a:off x="2508480" y="3018600"/>
              <a:ext cx="22680" cy="19080"/>
            </a:xfrm>
            <a:custGeom>
              <a:avLst/>
              <a:gdLst/>
              <a:ahLst/>
              <a:rect l="l" t="t" r="r" b="b"/>
              <a:pathLst>
                <a:path w="2496" h="2133">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w="0">
              <a:noFill/>
            </a:ln>
          </p:spPr>
          <p:style>
            <a:lnRef idx="0"/>
            <a:fillRef idx="0"/>
            <a:effectRef idx="0"/>
            <a:fontRef idx="minor"/>
          </p:style>
        </p:sp>
        <p:sp>
          <p:nvSpPr>
            <p:cNvPr id="2411" name="Google Shape;2004;p45"/>
            <p:cNvSpPr/>
            <p:nvPr/>
          </p:nvSpPr>
          <p:spPr>
            <a:xfrm>
              <a:off x="2508480" y="3046680"/>
              <a:ext cx="22680" cy="19080"/>
            </a:xfrm>
            <a:custGeom>
              <a:avLst/>
              <a:gdLst/>
              <a:ahLst/>
              <a:rect l="l" t="t" r="r" b="b"/>
              <a:pathLst>
                <a:path w="2496" h="213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w="0">
              <a:noFill/>
            </a:ln>
          </p:spPr>
          <p:style>
            <a:lnRef idx="0"/>
            <a:fillRef idx="0"/>
            <a:effectRef idx="0"/>
            <a:fontRef idx="minor"/>
          </p:style>
        </p:sp>
        <p:sp>
          <p:nvSpPr>
            <p:cNvPr id="2412" name="Google Shape;2005;p45"/>
            <p:cNvSpPr/>
            <p:nvPr/>
          </p:nvSpPr>
          <p:spPr>
            <a:xfrm>
              <a:off x="2508480" y="3074400"/>
              <a:ext cx="22680" cy="19080"/>
            </a:xfrm>
            <a:custGeom>
              <a:avLst/>
              <a:gdLst/>
              <a:ahLst/>
              <a:rect l="l" t="t" r="r" b="b"/>
              <a:pathLst>
                <a:path w="2496" h="2138">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w="0">
              <a:noFill/>
            </a:ln>
          </p:spPr>
          <p:style>
            <a:lnRef idx="0"/>
            <a:fillRef idx="0"/>
            <a:effectRef idx="0"/>
            <a:fontRef idx="minor"/>
          </p:style>
        </p:sp>
        <p:sp>
          <p:nvSpPr>
            <p:cNvPr id="2413" name="Google Shape;2006;p45"/>
            <p:cNvSpPr/>
            <p:nvPr/>
          </p:nvSpPr>
          <p:spPr>
            <a:xfrm>
              <a:off x="2508480" y="3102480"/>
              <a:ext cx="22680" cy="19080"/>
            </a:xfrm>
            <a:custGeom>
              <a:avLst/>
              <a:gdLst/>
              <a:ahLst/>
              <a:rect l="l" t="t" r="r" b="b"/>
              <a:pathLst>
                <a:path w="2496" h="2134">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w="0">
              <a:noFill/>
            </a:ln>
          </p:spPr>
          <p:style>
            <a:lnRef idx="0"/>
            <a:fillRef idx="0"/>
            <a:effectRef idx="0"/>
            <a:fontRef idx="minor"/>
          </p:style>
        </p:sp>
        <p:sp>
          <p:nvSpPr>
            <p:cNvPr id="2414" name="Google Shape;2007;p45"/>
            <p:cNvSpPr/>
            <p:nvPr/>
          </p:nvSpPr>
          <p:spPr>
            <a:xfrm>
              <a:off x="2508480" y="3130560"/>
              <a:ext cx="22680" cy="19080"/>
            </a:xfrm>
            <a:custGeom>
              <a:avLst/>
              <a:gdLst/>
              <a:ahLst/>
              <a:rect l="l" t="t" r="r" b="b"/>
              <a:pathLst>
                <a:path w="2496" h="2133">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w="0">
              <a:noFill/>
            </a:ln>
          </p:spPr>
          <p:style>
            <a:lnRef idx="0"/>
            <a:fillRef idx="0"/>
            <a:effectRef idx="0"/>
            <a:fontRef idx="minor"/>
          </p:style>
        </p:sp>
        <p:sp>
          <p:nvSpPr>
            <p:cNvPr id="2415" name="Google Shape;2008;p45"/>
            <p:cNvSpPr/>
            <p:nvPr/>
          </p:nvSpPr>
          <p:spPr>
            <a:xfrm>
              <a:off x="2508480" y="3158640"/>
              <a:ext cx="22680" cy="19080"/>
            </a:xfrm>
            <a:custGeom>
              <a:avLst/>
              <a:gdLst/>
              <a:ahLst/>
              <a:rect l="l" t="t" r="r" b="b"/>
              <a:pathLst>
                <a:path w="2496" h="2134">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w="0">
              <a:noFill/>
            </a:ln>
          </p:spPr>
          <p:style>
            <a:lnRef idx="0"/>
            <a:fillRef idx="0"/>
            <a:effectRef idx="0"/>
            <a:fontRef idx="minor"/>
          </p:style>
        </p:sp>
        <p:sp>
          <p:nvSpPr>
            <p:cNvPr id="2416" name="Google Shape;2009;p45"/>
            <p:cNvSpPr/>
            <p:nvPr/>
          </p:nvSpPr>
          <p:spPr>
            <a:xfrm>
              <a:off x="2508480" y="3186360"/>
              <a:ext cx="22680" cy="19080"/>
            </a:xfrm>
            <a:custGeom>
              <a:avLst/>
              <a:gdLst/>
              <a:ahLst/>
              <a:rect l="l" t="t" r="r" b="b"/>
              <a:pathLst>
                <a:path w="2496" h="2138">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w="0">
              <a:noFill/>
            </a:ln>
          </p:spPr>
          <p:style>
            <a:lnRef idx="0"/>
            <a:fillRef idx="0"/>
            <a:effectRef idx="0"/>
            <a:fontRef idx="minor"/>
          </p:style>
        </p:sp>
        <p:sp>
          <p:nvSpPr>
            <p:cNvPr id="2417" name="Google Shape;2010;p45"/>
            <p:cNvSpPr/>
            <p:nvPr/>
          </p:nvSpPr>
          <p:spPr>
            <a:xfrm>
              <a:off x="2508480" y="3214440"/>
              <a:ext cx="22680" cy="19080"/>
            </a:xfrm>
            <a:custGeom>
              <a:avLst/>
              <a:gdLst/>
              <a:ahLst/>
              <a:rect l="l" t="t" r="r" b="b"/>
              <a:pathLst>
                <a:path w="2496" h="2138">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w="0">
              <a:noFill/>
            </a:ln>
          </p:spPr>
          <p:style>
            <a:lnRef idx="0"/>
            <a:fillRef idx="0"/>
            <a:effectRef idx="0"/>
            <a:fontRef idx="minor"/>
          </p:style>
        </p:sp>
        <p:sp>
          <p:nvSpPr>
            <p:cNvPr id="2418" name="Google Shape;2011;p45"/>
            <p:cNvSpPr/>
            <p:nvPr/>
          </p:nvSpPr>
          <p:spPr>
            <a:xfrm>
              <a:off x="2508480" y="3242160"/>
              <a:ext cx="22680" cy="19080"/>
            </a:xfrm>
            <a:custGeom>
              <a:avLst/>
              <a:gdLst/>
              <a:ahLst/>
              <a:rect l="l" t="t" r="r" b="b"/>
              <a:pathLst>
                <a:path w="2496" h="2133">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w="0">
              <a:noFill/>
            </a:ln>
          </p:spPr>
          <p:style>
            <a:lnRef idx="0"/>
            <a:fillRef idx="0"/>
            <a:effectRef idx="0"/>
            <a:fontRef idx="minor"/>
          </p:style>
        </p:sp>
        <p:sp>
          <p:nvSpPr>
            <p:cNvPr id="2419" name="Google Shape;2012;p45"/>
            <p:cNvSpPr/>
            <p:nvPr/>
          </p:nvSpPr>
          <p:spPr>
            <a:xfrm>
              <a:off x="2508480" y="3270240"/>
              <a:ext cx="22680" cy="19080"/>
            </a:xfrm>
            <a:custGeom>
              <a:avLst/>
              <a:gdLst/>
              <a:ahLst/>
              <a:rect l="l" t="t" r="r" b="b"/>
              <a:pathLst>
                <a:path w="2496" h="2134">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w="0">
              <a:noFill/>
            </a:ln>
          </p:spPr>
          <p:style>
            <a:lnRef idx="0"/>
            <a:fillRef idx="0"/>
            <a:effectRef idx="0"/>
            <a:fontRef idx="minor"/>
          </p:style>
        </p:sp>
        <p:sp>
          <p:nvSpPr>
            <p:cNvPr id="2420" name="Google Shape;2013;p45"/>
            <p:cNvSpPr/>
            <p:nvPr/>
          </p:nvSpPr>
          <p:spPr>
            <a:xfrm>
              <a:off x="2508480" y="3298320"/>
              <a:ext cx="22680" cy="19080"/>
            </a:xfrm>
            <a:custGeom>
              <a:avLst/>
              <a:gdLst/>
              <a:ahLst/>
              <a:rect l="l" t="t" r="r" b="b"/>
              <a:pathLst>
                <a:path w="2502" h="2137">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w="0">
              <a:noFill/>
            </a:ln>
          </p:spPr>
          <p:style>
            <a:lnRef idx="0"/>
            <a:fillRef idx="0"/>
            <a:effectRef idx="0"/>
            <a:fontRef idx="minor"/>
          </p:style>
        </p:sp>
        <p:sp>
          <p:nvSpPr>
            <p:cNvPr id="2421" name="Google Shape;2014;p45"/>
            <p:cNvSpPr/>
            <p:nvPr/>
          </p:nvSpPr>
          <p:spPr>
            <a:xfrm>
              <a:off x="2508480" y="3326040"/>
              <a:ext cx="22680" cy="19080"/>
            </a:xfrm>
            <a:custGeom>
              <a:avLst/>
              <a:gdLst/>
              <a:ahLst/>
              <a:rect l="l" t="t" r="r" b="b"/>
              <a:pathLst>
                <a:path w="2496" h="2138">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w="0">
              <a:noFill/>
            </a:ln>
          </p:spPr>
          <p:style>
            <a:lnRef idx="0"/>
            <a:fillRef idx="0"/>
            <a:effectRef idx="0"/>
            <a:fontRef idx="minor"/>
          </p:style>
        </p:sp>
        <p:sp>
          <p:nvSpPr>
            <p:cNvPr id="2422" name="Google Shape;2015;p45"/>
            <p:cNvSpPr/>
            <p:nvPr/>
          </p:nvSpPr>
          <p:spPr>
            <a:xfrm>
              <a:off x="2508480" y="3354120"/>
              <a:ext cx="22680" cy="19080"/>
            </a:xfrm>
            <a:custGeom>
              <a:avLst/>
              <a:gdLst/>
              <a:ahLst/>
              <a:rect l="l" t="t" r="r" b="b"/>
              <a:pathLst>
                <a:path w="2496" h="2134">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w="0">
              <a:noFill/>
            </a:ln>
          </p:spPr>
          <p:style>
            <a:lnRef idx="0"/>
            <a:fillRef idx="0"/>
            <a:effectRef idx="0"/>
            <a:fontRef idx="minor"/>
          </p:style>
        </p:sp>
        <p:sp>
          <p:nvSpPr>
            <p:cNvPr id="2423" name="Google Shape;2016;p45"/>
            <p:cNvSpPr/>
            <p:nvPr/>
          </p:nvSpPr>
          <p:spPr>
            <a:xfrm>
              <a:off x="2508480" y="3382200"/>
              <a:ext cx="22680" cy="19080"/>
            </a:xfrm>
            <a:custGeom>
              <a:avLst/>
              <a:gdLst/>
              <a:ahLst/>
              <a:rect l="l" t="t" r="r" b="b"/>
              <a:pathLst>
                <a:path w="2496" h="2132">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w="0">
              <a:noFill/>
            </a:ln>
          </p:spPr>
          <p:style>
            <a:lnRef idx="0"/>
            <a:fillRef idx="0"/>
            <a:effectRef idx="0"/>
            <a:fontRef idx="minor"/>
          </p:style>
        </p:sp>
        <p:sp>
          <p:nvSpPr>
            <p:cNvPr id="2424" name="Google Shape;2017;p45"/>
            <p:cNvSpPr/>
            <p:nvPr/>
          </p:nvSpPr>
          <p:spPr>
            <a:xfrm>
              <a:off x="2368440" y="3018600"/>
              <a:ext cx="22680" cy="19080"/>
            </a:xfrm>
            <a:custGeom>
              <a:avLst/>
              <a:gdLst/>
              <a:ahLst/>
              <a:rect l="l" t="t" r="r" b="b"/>
              <a:pathLst>
                <a:path w="2497" h="2133">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w="0">
              <a:noFill/>
            </a:ln>
          </p:spPr>
          <p:style>
            <a:lnRef idx="0"/>
            <a:fillRef idx="0"/>
            <a:effectRef idx="0"/>
            <a:fontRef idx="minor"/>
          </p:style>
        </p:sp>
        <p:sp>
          <p:nvSpPr>
            <p:cNvPr id="2425" name="Google Shape;2018;p45"/>
            <p:cNvSpPr/>
            <p:nvPr/>
          </p:nvSpPr>
          <p:spPr>
            <a:xfrm>
              <a:off x="2368440" y="3046680"/>
              <a:ext cx="22680" cy="19080"/>
            </a:xfrm>
            <a:custGeom>
              <a:avLst/>
              <a:gdLst/>
              <a:ahLst/>
              <a:rect l="l" t="t" r="r" b="b"/>
              <a:pathLst>
                <a:path w="2497" h="213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w="0">
              <a:noFill/>
            </a:ln>
          </p:spPr>
          <p:style>
            <a:lnRef idx="0"/>
            <a:fillRef idx="0"/>
            <a:effectRef idx="0"/>
            <a:fontRef idx="minor"/>
          </p:style>
        </p:sp>
        <p:sp>
          <p:nvSpPr>
            <p:cNvPr id="2426" name="Google Shape;2019;p45"/>
            <p:cNvSpPr/>
            <p:nvPr/>
          </p:nvSpPr>
          <p:spPr>
            <a:xfrm>
              <a:off x="2368440" y="3074400"/>
              <a:ext cx="22680" cy="19080"/>
            </a:xfrm>
            <a:custGeom>
              <a:avLst/>
              <a:gdLst/>
              <a:ahLst/>
              <a:rect l="l" t="t" r="r" b="b"/>
              <a:pathLst>
                <a:path w="2497" h="2138">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w="0">
              <a:noFill/>
            </a:ln>
          </p:spPr>
          <p:style>
            <a:lnRef idx="0"/>
            <a:fillRef idx="0"/>
            <a:effectRef idx="0"/>
            <a:fontRef idx="minor"/>
          </p:style>
        </p:sp>
        <p:sp>
          <p:nvSpPr>
            <p:cNvPr id="2427" name="Google Shape;2020;p45"/>
            <p:cNvSpPr/>
            <p:nvPr/>
          </p:nvSpPr>
          <p:spPr>
            <a:xfrm>
              <a:off x="2368440" y="3102480"/>
              <a:ext cx="22680" cy="19080"/>
            </a:xfrm>
            <a:custGeom>
              <a:avLst/>
              <a:gdLst/>
              <a:ahLst/>
              <a:rect l="l" t="t" r="r" b="b"/>
              <a:pathLst>
                <a:path w="2497" h="2134">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2428" name="Google Shape;2021;p45"/>
            <p:cNvSpPr/>
            <p:nvPr/>
          </p:nvSpPr>
          <p:spPr>
            <a:xfrm>
              <a:off x="2368440" y="3130560"/>
              <a:ext cx="22680" cy="19080"/>
            </a:xfrm>
            <a:custGeom>
              <a:avLst/>
              <a:gdLst/>
              <a:ahLst/>
              <a:rect l="l" t="t" r="r" b="b"/>
              <a:pathLst>
                <a:path w="2497" h="2133">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w="0">
              <a:noFill/>
            </a:ln>
          </p:spPr>
          <p:style>
            <a:lnRef idx="0"/>
            <a:fillRef idx="0"/>
            <a:effectRef idx="0"/>
            <a:fontRef idx="minor"/>
          </p:style>
        </p:sp>
        <p:sp>
          <p:nvSpPr>
            <p:cNvPr id="2429" name="Google Shape;2022;p45"/>
            <p:cNvSpPr/>
            <p:nvPr/>
          </p:nvSpPr>
          <p:spPr>
            <a:xfrm>
              <a:off x="2368440" y="3158640"/>
              <a:ext cx="22680" cy="19080"/>
            </a:xfrm>
            <a:custGeom>
              <a:avLst/>
              <a:gdLst/>
              <a:ahLst/>
              <a:rect l="l" t="t" r="r" b="b"/>
              <a:pathLst>
                <a:path w="2497" h="2134">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2430" name="Google Shape;2023;p45"/>
            <p:cNvSpPr/>
            <p:nvPr/>
          </p:nvSpPr>
          <p:spPr>
            <a:xfrm>
              <a:off x="2368440" y="3186360"/>
              <a:ext cx="22680" cy="19080"/>
            </a:xfrm>
            <a:custGeom>
              <a:avLst/>
              <a:gdLst/>
              <a:ahLst/>
              <a:rect l="l" t="t" r="r" b="b"/>
              <a:pathLst>
                <a:path w="2497" h="2138">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w="0">
              <a:noFill/>
            </a:ln>
          </p:spPr>
          <p:style>
            <a:lnRef idx="0"/>
            <a:fillRef idx="0"/>
            <a:effectRef idx="0"/>
            <a:fontRef idx="minor"/>
          </p:style>
        </p:sp>
        <p:sp>
          <p:nvSpPr>
            <p:cNvPr id="2431" name="Google Shape;2024;p45"/>
            <p:cNvSpPr/>
            <p:nvPr/>
          </p:nvSpPr>
          <p:spPr>
            <a:xfrm>
              <a:off x="2368440" y="3214440"/>
              <a:ext cx="22680" cy="19080"/>
            </a:xfrm>
            <a:custGeom>
              <a:avLst/>
              <a:gdLst/>
              <a:ahLst/>
              <a:rect l="l" t="t" r="r" b="b"/>
              <a:pathLst>
                <a:path w="2497" h="2138">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w="0">
              <a:noFill/>
            </a:ln>
          </p:spPr>
          <p:style>
            <a:lnRef idx="0"/>
            <a:fillRef idx="0"/>
            <a:effectRef idx="0"/>
            <a:fontRef idx="minor"/>
          </p:style>
        </p:sp>
        <p:sp>
          <p:nvSpPr>
            <p:cNvPr id="2432" name="Google Shape;2025;p45"/>
            <p:cNvSpPr/>
            <p:nvPr/>
          </p:nvSpPr>
          <p:spPr>
            <a:xfrm>
              <a:off x="2368440" y="3242160"/>
              <a:ext cx="22680" cy="19080"/>
            </a:xfrm>
            <a:custGeom>
              <a:avLst/>
              <a:gdLst/>
              <a:ahLst/>
              <a:rect l="l" t="t" r="r" b="b"/>
              <a:pathLst>
                <a:path w="2497" h="2133">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w="0">
              <a:noFill/>
            </a:ln>
          </p:spPr>
          <p:style>
            <a:lnRef idx="0"/>
            <a:fillRef idx="0"/>
            <a:effectRef idx="0"/>
            <a:fontRef idx="minor"/>
          </p:style>
        </p:sp>
        <p:sp>
          <p:nvSpPr>
            <p:cNvPr id="2433" name="Google Shape;2026;p45"/>
            <p:cNvSpPr/>
            <p:nvPr/>
          </p:nvSpPr>
          <p:spPr>
            <a:xfrm>
              <a:off x="2368440" y="3270240"/>
              <a:ext cx="22680" cy="19080"/>
            </a:xfrm>
            <a:custGeom>
              <a:avLst/>
              <a:gdLst/>
              <a:ahLst/>
              <a:rect l="l" t="t" r="r" b="b"/>
              <a:pathLst>
                <a:path w="2497" h="2134">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2434" name="Google Shape;2027;p45"/>
            <p:cNvSpPr/>
            <p:nvPr/>
          </p:nvSpPr>
          <p:spPr>
            <a:xfrm>
              <a:off x="2368440" y="3298320"/>
              <a:ext cx="22680" cy="19080"/>
            </a:xfrm>
            <a:custGeom>
              <a:avLst/>
              <a:gdLst/>
              <a:ahLst/>
              <a:rect l="l" t="t" r="r" b="b"/>
              <a:pathLst>
                <a:path w="2503" h="2137">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w="0">
              <a:noFill/>
            </a:ln>
          </p:spPr>
          <p:style>
            <a:lnRef idx="0"/>
            <a:fillRef idx="0"/>
            <a:effectRef idx="0"/>
            <a:fontRef idx="minor"/>
          </p:style>
        </p:sp>
        <p:sp>
          <p:nvSpPr>
            <p:cNvPr id="2435" name="Google Shape;2028;p45"/>
            <p:cNvSpPr/>
            <p:nvPr/>
          </p:nvSpPr>
          <p:spPr>
            <a:xfrm>
              <a:off x="2368440" y="3326040"/>
              <a:ext cx="22680" cy="19080"/>
            </a:xfrm>
            <a:custGeom>
              <a:avLst/>
              <a:gdLst/>
              <a:ahLst/>
              <a:rect l="l" t="t" r="r" b="b"/>
              <a:pathLst>
                <a:path w="2497" h="2138">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2436" name="Google Shape;2029;p45"/>
            <p:cNvSpPr/>
            <p:nvPr/>
          </p:nvSpPr>
          <p:spPr>
            <a:xfrm>
              <a:off x="2228760" y="3298320"/>
              <a:ext cx="22680" cy="19080"/>
            </a:xfrm>
            <a:custGeom>
              <a:avLst/>
              <a:gdLst/>
              <a:ahLst/>
              <a:rect l="l" t="t" r="r" b="b"/>
              <a:pathLst>
                <a:path w="2503" h="2137">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w="0">
              <a:noFill/>
            </a:ln>
          </p:spPr>
          <p:style>
            <a:lnRef idx="0"/>
            <a:fillRef idx="0"/>
            <a:effectRef idx="0"/>
            <a:fontRef idx="minor"/>
          </p:style>
        </p:sp>
        <p:sp>
          <p:nvSpPr>
            <p:cNvPr id="2437" name="Google Shape;2030;p45"/>
            <p:cNvSpPr/>
            <p:nvPr/>
          </p:nvSpPr>
          <p:spPr>
            <a:xfrm>
              <a:off x="2228760" y="3382200"/>
              <a:ext cx="22680" cy="19080"/>
            </a:xfrm>
            <a:custGeom>
              <a:avLst/>
              <a:gdLst/>
              <a:ahLst/>
              <a:rect l="l" t="t" r="r" b="b"/>
              <a:pathLst>
                <a:path w="2497" h="2132">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w="0">
              <a:noFill/>
            </a:ln>
          </p:spPr>
          <p:style>
            <a:lnRef idx="0"/>
            <a:fillRef idx="0"/>
            <a:effectRef idx="0"/>
            <a:fontRef idx="minor"/>
          </p:style>
        </p:sp>
        <p:sp>
          <p:nvSpPr>
            <p:cNvPr id="2438" name="Google Shape;2031;p45"/>
            <p:cNvSpPr/>
            <p:nvPr/>
          </p:nvSpPr>
          <p:spPr>
            <a:xfrm>
              <a:off x="2228760" y="3354120"/>
              <a:ext cx="22680" cy="19080"/>
            </a:xfrm>
            <a:custGeom>
              <a:avLst/>
              <a:gdLst/>
              <a:ahLst/>
              <a:rect l="l" t="t" r="r" b="b"/>
              <a:pathLst>
                <a:path w="2497" h="2134">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2439" name="Google Shape;2032;p45"/>
            <p:cNvSpPr/>
            <p:nvPr/>
          </p:nvSpPr>
          <p:spPr>
            <a:xfrm>
              <a:off x="2228760" y="3326040"/>
              <a:ext cx="22680" cy="19080"/>
            </a:xfrm>
            <a:custGeom>
              <a:avLst/>
              <a:gdLst/>
              <a:ahLst/>
              <a:rect l="l" t="t" r="r" b="b"/>
              <a:pathLst>
                <a:path w="2497" h="2138">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2440" name="Google Shape;2033;p45"/>
            <p:cNvSpPr/>
            <p:nvPr/>
          </p:nvSpPr>
          <p:spPr>
            <a:xfrm>
              <a:off x="2256840" y="3298320"/>
              <a:ext cx="22680" cy="19080"/>
            </a:xfrm>
            <a:custGeom>
              <a:avLst/>
              <a:gdLst/>
              <a:ahLst/>
              <a:rect l="l" t="t" r="r" b="b"/>
              <a:pathLst>
                <a:path w="2503" h="2137">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w="0">
              <a:noFill/>
            </a:ln>
          </p:spPr>
          <p:style>
            <a:lnRef idx="0"/>
            <a:fillRef idx="0"/>
            <a:effectRef idx="0"/>
            <a:fontRef idx="minor"/>
          </p:style>
        </p:sp>
        <p:sp>
          <p:nvSpPr>
            <p:cNvPr id="2441" name="Google Shape;2034;p45"/>
            <p:cNvSpPr/>
            <p:nvPr/>
          </p:nvSpPr>
          <p:spPr>
            <a:xfrm>
              <a:off x="2256840" y="3326040"/>
              <a:ext cx="22680" cy="19080"/>
            </a:xfrm>
            <a:custGeom>
              <a:avLst/>
              <a:gdLst/>
              <a:ahLst/>
              <a:rect l="l" t="t" r="r" b="b"/>
              <a:pathLst>
                <a:path w="2497" h="2138">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2442" name="Google Shape;2035;p45"/>
            <p:cNvSpPr/>
            <p:nvPr/>
          </p:nvSpPr>
          <p:spPr>
            <a:xfrm>
              <a:off x="2284560" y="3046680"/>
              <a:ext cx="22320" cy="19080"/>
            </a:xfrm>
            <a:custGeom>
              <a:avLst/>
              <a:gdLst/>
              <a:ahLst/>
              <a:rect l="l" t="t" r="r" b="b"/>
              <a:pathLst>
                <a:path w="2488" h="213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2443" name="Google Shape;2036;p45"/>
            <p:cNvSpPr/>
            <p:nvPr/>
          </p:nvSpPr>
          <p:spPr>
            <a:xfrm>
              <a:off x="2284560" y="3074400"/>
              <a:ext cx="22320" cy="1908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2444" name="Google Shape;2037;p45"/>
            <p:cNvSpPr/>
            <p:nvPr/>
          </p:nvSpPr>
          <p:spPr>
            <a:xfrm>
              <a:off x="2284560" y="3102480"/>
              <a:ext cx="22320" cy="1908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445" name="Google Shape;2038;p45"/>
            <p:cNvSpPr/>
            <p:nvPr/>
          </p:nvSpPr>
          <p:spPr>
            <a:xfrm>
              <a:off x="2284560" y="3130560"/>
              <a:ext cx="22320" cy="1908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446" name="Google Shape;2039;p45"/>
            <p:cNvSpPr/>
            <p:nvPr/>
          </p:nvSpPr>
          <p:spPr>
            <a:xfrm>
              <a:off x="2284560" y="3158640"/>
              <a:ext cx="22320" cy="19080"/>
            </a:xfrm>
            <a:custGeom>
              <a:avLst/>
              <a:gdLst/>
              <a:ahLst/>
              <a:rect l="l" t="t" r="r" b="b"/>
              <a:pathLst>
                <a:path w="2488" h="2134">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447" name="Google Shape;2040;p45"/>
            <p:cNvSpPr/>
            <p:nvPr/>
          </p:nvSpPr>
          <p:spPr>
            <a:xfrm>
              <a:off x="2284560" y="3186360"/>
              <a:ext cx="22320" cy="19080"/>
            </a:xfrm>
            <a:custGeom>
              <a:avLst/>
              <a:gdLst/>
              <a:ahLst/>
              <a:rect l="l" t="t" r="r" b="b"/>
              <a:pathLst>
                <a:path w="2488" h="213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2448" name="Google Shape;2041;p45"/>
            <p:cNvSpPr/>
            <p:nvPr/>
          </p:nvSpPr>
          <p:spPr>
            <a:xfrm>
              <a:off x="2284560" y="3214440"/>
              <a:ext cx="22320" cy="19080"/>
            </a:xfrm>
            <a:custGeom>
              <a:avLst/>
              <a:gdLst/>
              <a:ahLst/>
              <a:rect l="l" t="t" r="r" b="b"/>
              <a:pathLst>
                <a:path w="2488" h="213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w="0">
              <a:noFill/>
            </a:ln>
          </p:spPr>
          <p:style>
            <a:lnRef idx="0"/>
            <a:fillRef idx="0"/>
            <a:effectRef idx="0"/>
            <a:fontRef idx="minor"/>
          </p:style>
        </p:sp>
        <p:sp>
          <p:nvSpPr>
            <p:cNvPr id="2449" name="Google Shape;2042;p45"/>
            <p:cNvSpPr/>
            <p:nvPr/>
          </p:nvSpPr>
          <p:spPr>
            <a:xfrm>
              <a:off x="2284560" y="3242160"/>
              <a:ext cx="22320" cy="1908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450" name="Google Shape;2043;p45"/>
            <p:cNvSpPr/>
            <p:nvPr/>
          </p:nvSpPr>
          <p:spPr>
            <a:xfrm>
              <a:off x="2284560" y="3270240"/>
              <a:ext cx="22320" cy="19080"/>
            </a:xfrm>
            <a:custGeom>
              <a:avLst/>
              <a:gdLst/>
              <a:ahLst/>
              <a:rect l="l" t="t" r="r" b="b"/>
              <a:pathLst>
                <a:path w="2488" h="2134">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451" name="Google Shape;2044;p45"/>
            <p:cNvSpPr/>
            <p:nvPr/>
          </p:nvSpPr>
          <p:spPr>
            <a:xfrm>
              <a:off x="2284560" y="3298320"/>
              <a:ext cx="22680" cy="19080"/>
            </a:xfrm>
            <a:custGeom>
              <a:avLst/>
              <a:gdLst/>
              <a:ahLst/>
              <a:rect l="l" t="t" r="r" b="b"/>
              <a:pathLst>
                <a:path w="2494" h="2137">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w="0">
              <a:noFill/>
            </a:ln>
          </p:spPr>
          <p:style>
            <a:lnRef idx="0"/>
            <a:fillRef idx="0"/>
            <a:effectRef idx="0"/>
            <a:fontRef idx="minor"/>
          </p:style>
        </p:sp>
        <p:sp>
          <p:nvSpPr>
            <p:cNvPr id="2452" name="Google Shape;2045;p45"/>
            <p:cNvSpPr/>
            <p:nvPr/>
          </p:nvSpPr>
          <p:spPr>
            <a:xfrm>
              <a:off x="2284560" y="3326040"/>
              <a:ext cx="22320" cy="19080"/>
            </a:xfrm>
            <a:custGeom>
              <a:avLst/>
              <a:gdLst/>
              <a:ah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453" name="Google Shape;2046;p45"/>
            <p:cNvSpPr/>
            <p:nvPr/>
          </p:nvSpPr>
          <p:spPr>
            <a:xfrm>
              <a:off x="2284560" y="3354120"/>
              <a:ext cx="22320" cy="19080"/>
            </a:xfrm>
            <a:custGeom>
              <a:avLst/>
              <a:gdLst/>
              <a:ahLst/>
              <a:rect l="l" t="t" r="r" b="b"/>
              <a:pathLst>
                <a:path w="2488" h="2134">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454" name="Google Shape;2047;p45"/>
            <p:cNvSpPr/>
            <p:nvPr/>
          </p:nvSpPr>
          <p:spPr>
            <a:xfrm>
              <a:off x="2312640" y="3046680"/>
              <a:ext cx="22320" cy="19080"/>
            </a:xfrm>
            <a:custGeom>
              <a:avLst/>
              <a:gdLst/>
              <a:ahLst/>
              <a:rect l="l" t="t" r="r" b="b"/>
              <a:pathLst>
                <a:path w="2489" h="213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w="0">
              <a:noFill/>
            </a:ln>
          </p:spPr>
          <p:style>
            <a:lnRef idx="0"/>
            <a:fillRef idx="0"/>
            <a:effectRef idx="0"/>
            <a:fontRef idx="minor"/>
          </p:style>
        </p:sp>
        <p:sp>
          <p:nvSpPr>
            <p:cNvPr id="2455" name="Google Shape;2048;p45"/>
            <p:cNvSpPr/>
            <p:nvPr/>
          </p:nvSpPr>
          <p:spPr>
            <a:xfrm>
              <a:off x="2312640" y="3074400"/>
              <a:ext cx="22320" cy="19080"/>
            </a:xfrm>
            <a:custGeom>
              <a:avLst/>
              <a:gdLst/>
              <a:ahLst/>
              <a:rect l="l" t="t" r="r" b="b"/>
              <a:pathLst>
                <a:path w="2489" h="2138">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456" name="Google Shape;2049;p45"/>
            <p:cNvSpPr/>
            <p:nvPr/>
          </p:nvSpPr>
          <p:spPr>
            <a:xfrm>
              <a:off x="2312640" y="3102480"/>
              <a:ext cx="22320" cy="19080"/>
            </a:xfrm>
            <a:custGeom>
              <a:avLst/>
              <a:gdLst/>
              <a:ah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457" name="Google Shape;2050;p45"/>
            <p:cNvSpPr/>
            <p:nvPr/>
          </p:nvSpPr>
          <p:spPr>
            <a:xfrm>
              <a:off x="2312640" y="313056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458" name="Google Shape;2051;p45"/>
            <p:cNvSpPr/>
            <p:nvPr/>
          </p:nvSpPr>
          <p:spPr>
            <a:xfrm>
              <a:off x="2312640" y="3158640"/>
              <a:ext cx="22320" cy="19080"/>
            </a:xfrm>
            <a:custGeom>
              <a:avLst/>
              <a:gdLst/>
              <a:ahLst/>
              <a:rect l="l" t="t" r="r" b="b"/>
              <a:pathLst>
                <a:path w="2489" h="2131">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w="0">
              <a:noFill/>
            </a:ln>
          </p:spPr>
          <p:style>
            <a:lnRef idx="0"/>
            <a:fillRef idx="0"/>
            <a:effectRef idx="0"/>
            <a:fontRef idx="minor"/>
          </p:style>
        </p:sp>
        <p:sp>
          <p:nvSpPr>
            <p:cNvPr id="2459" name="Google Shape;2052;p45"/>
            <p:cNvSpPr/>
            <p:nvPr/>
          </p:nvSpPr>
          <p:spPr>
            <a:xfrm>
              <a:off x="2312640" y="3186360"/>
              <a:ext cx="22320" cy="19080"/>
            </a:xfrm>
            <a:custGeom>
              <a:avLst/>
              <a:gdLst/>
              <a:ahLst/>
              <a:rect l="l" t="t" r="r" b="b"/>
              <a:pathLst>
                <a:path w="2489" h="2138">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w="0">
              <a:noFill/>
            </a:ln>
          </p:spPr>
          <p:style>
            <a:lnRef idx="0"/>
            <a:fillRef idx="0"/>
            <a:effectRef idx="0"/>
            <a:fontRef idx="minor"/>
          </p:style>
        </p:sp>
        <p:sp>
          <p:nvSpPr>
            <p:cNvPr id="2460" name="Google Shape;2053;p45"/>
            <p:cNvSpPr/>
            <p:nvPr/>
          </p:nvSpPr>
          <p:spPr>
            <a:xfrm>
              <a:off x="2312640" y="3214440"/>
              <a:ext cx="22320" cy="19080"/>
            </a:xfrm>
            <a:custGeom>
              <a:avLst/>
              <a:gdLst/>
              <a:ahLst/>
              <a:rect l="l" t="t" r="r" b="b"/>
              <a:pathLst>
                <a:path w="2489" h="2138">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w="0">
              <a:noFill/>
            </a:ln>
          </p:spPr>
          <p:style>
            <a:lnRef idx="0"/>
            <a:fillRef idx="0"/>
            <a:effectRef idx="0"/>
            <a:fontRef idx="minor"/>
          </p:style>
        </p:sp>
        <p:sp>
          <p:nvSpPr>
            <p:cNvPr id="2461" name="Google Shape;2054;p45"/>
            <p:cNvSpPr/>
            <p:nvPr/>
          </p:nvSpPr>
          <p:spPr>
            <a:xfrm>
              <a:off x="2312640" y="324216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462" name="Google Shape;2055;p45"/>
            <p:cNvSpPr/>
            <p:nvPr/>
          </p:nvSpPr>
          <p:spPr>
            <a:xfrm>
              <a:off x="2312640" y="3270240"/>
              <a:ext cx="22320" cy="19080"/>
            </a:xfrm>
            <a:custGeom>
              <a:avLst/>
              <a:gdLst/>
              <a:ahLst/>
              <a:rect l="l" t="t" r="r" b="b"/>
              <a:pathLst>
                <a:path w="2489" h="2134">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463" name="Google Shape;2056;p45"/>
            <p:cNvSpPr/>
            <p:nvPr/>
          </p:nvSpPr>
          <p:spPr>
            <a:xfrm>
              <a:off x="2312640" y="3298320"/>
              <a:ext cx="22680" cy="19080"/>
            </a:xfrm>
            <a:custGeom>
              <a:avLst/>
              <a:gdLst/>
              <a:ahLst/>
              <a:rect l="l" t="t" r="r" b="b"/>
              <a:pathLst>
                <a:path w="2494" h="2137">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w="0">
              <a:noFill/>
            </a:ln>
          </p:spPr>
          <p:style>
            <a:lnRef idx="0"/>
            <a:fillRef idx="0"/>
            <a:effectRef idx="0"/>
            <a:fontRef idx="minor"/>
          </p:style>
        </p:sp>
        <p:sp>
          <p:nvSpPr>
            <p:cNvPr id="2464" name="Google Shape;2057;p45"/>
            <p:cNvSpPr/>
            <p:nvPr/>
          </p:nvSpPr>
          <p:spPr>
            <a:xfrm>
              <a:off x="2312640" y="3326040"/>
              <a:ext cx="22320" cy="19080"/>
            </a:xfrm>
            <a:custGeom>
              <a:avLst/>
              <a:gdLst/>
              <a:ahLst/>
              <a:rect l="l" t="t" r="r" b="b"/>
              <a:pathLst>
                <a:path w="2489" h="2138">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465" name="Google Shape;2058;p45"/>
            <p:cNvSpPr/>
            <p:nvPr/>
          </p:nvSpPr>
          <p:spPr>
            <a:xfrm>
              <a:off x="2312640" y="3354120"/>
              <a:ext cx="22320" cy="19080"/>
            </a:xfrm>
            <a:custGeom>
              <a:avLst/>
              <a:gdLst/>
              <a:ahLst/>
              <a:rect l="l" t="t" r="r" b="b"/>
              <a:pathLst>
                <a:path w="2489" h="2134">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466" name="Google Shape;2059;p45"/>
            <p:cNvSpPr/>
            <p:nvPr/>
          </p:nvSpPr>
          <p:spPr>
            <a:xfrm>
              <a:off x="2340720" y="3046680"/>
              <a:ext cx="22320" cy="19080"/>
            </a:xfrm>
            <a:custGeom>
              <a:avLst/>
              <a:gdLst/>
              <a:ahLst/>
              <a:rect l="l" t="t" r="r" b="b"/>
              <a:pathLst>
                <a:path w="2488" h="213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2467" name="Google Shape;2060;p45"/>
            <p:cNvSpPr/>
            <p:nvPr/>
          </p:nvSpPr>
          <p:spPr>
            <a:xfrm>
              <a:off x="2340720" y="3074400"/>
              <a:ext cx="22320" cy="19080"/>
            </a:xfrm>
            <a:custGeom>
              <a:avLst/>
              <a:gdLst/>
              <a:ahLst/>
              <a:rect l="l" t="t" r="r" b="b"/>
              <a:pathLst>
                <a:path w="2488" h="213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468" name="Google Shape;2061;p45"/>
            <p:cNvSpPr/>
            <p:nvPr/>
          </p:nvSpPr>
          <p:spPr>
            <a:xfrm>
              <a:off x="2340720" y="3102480"/>
              <a:ext cx="22320" cy="19080"/>
            </a:xfrm>
            <a:custGeom>
              <a:avLst/>
              <a:gdLst/>
              <a:ahLst/>
              <a:rect l="l" t="t" r="r" b="b"/>
              <a:pathLst>
                <a:path w="2488" h="2134">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469" name="Google Shape;2062;p45"/>
            <p:cNvSpPr/>
            <p:nvPr/>
          </p:nvSpPr>
          <p:spPr>
            <a:xfrm>
              <a:off x="2340720" y="3130560"/>
              <a:ext cx="22320" cy="19080"/>
            </a:xfrm>
            <a:custGeom>
              <a:avLst/>
              <a:gdLst/>
              <a:ahLst/>
              <a:rect l="l" t="t" r="r" b="b"/>
              <a:pathLst>
                <a:path w="2488" h="2133">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470" name="Google Shape;2063;p45"/>
            <p:cNvSpPr/>
            <p:nvPr/>
          </p:nvSpPr>
          <p:spPr>
            <a:xfrm>
              <a:off x="2340720" y="3158640"/>
              <a:ext cx="22320" cy="19080"/>
            </a:xfrm>
            <a:custGeom>
              <a:avLst/>
              <a:gdLst/>
              <a:ahLst/>
              <a:rect l="l" t="t" r="r" b="b"/>
              <a:pathLst>
                <a:path w="2488" h="2131">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2471" name="Google Shape;2064;p45"/>
            <p:cNvSpPr/>
            <p:nvPr/>
          </p:nvSpPr>
          <p:spPr>
            <a:xfrm>
              <a:off x="2340720" y="3186360"/>
              <a:ext cx="22320" cy="19080"/>
            </a:xfrm>
            <a:custGeom>
              <a:avLst/>
              <a:gdLst/>
              <a:ahLst/>
              <a:rect l="l" t="t" r="r" b="b"/>
              <a:pathLst>
                <a:path w="2488" h="213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2472" name="Google Shape;2065;p45"/>
            <p:cNvSpPr/>
            <p:nvPr/>
          </p:nvSpPr>
          <p:spPr>
            <a:xfrm>
              <a:off x="2340720" y="3214440"/>
              <a:ext cx="22320" cy="19080"/>
            </a:xfrm>
            <a:custGeom>
              <a:avLst/>
              <a:gdLst/>
              <a:ahLst/>
              <a:rect l="l" t="t" r="r" b="b"/>
              <a:pathLst>
                <a:path w="2488" h="213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w="0">
              <a:noFill/>
            </a:ln>
          </p:spPr>
          <p:style>
            <a:lnRef idx="0"/>
            <a:fillRef idx="0"/>
            <a:effectRef idx="0"/>
            <a:fontRef idx="minor"/>
          </p:style>
        </p:sp>
        <p:sp>
          <p:nvSpPr>
            <p:cNvPr id="2473" name="Google Shape;2066;p45"/>
            <p:cNvSpPr/>
            <p:nvPr/>
          </p:nvSpPr>
          <p:spPr>
            <a:xfrm>
              <a:off x="2340720" y="3242160"/>
              <a:ext cx="22320" cy="19080"/>
            </a:xfrm>
            <a:custGeom>
              <a:avLst/>
              <a:gdLst/>
              <a:ahLst/>
              <a:rect l="l" t="t" r="r" b="b"/>
              <a:pathLst>
                <a:path w="2488" h="2133">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474" name="Google Shape;2067;p45"/>
            <p:cNvSpPr/>
            <p:nvPr/>
          </p:nvSpPr>
          <p:spPr>
            <a:xfrm>
              <a:off x="2340720" y="3270240"/>
              <a:ext cx="22320" cy="19080"/>
            </a:xfrm>
            <a:custGeom>
              <a:avLst/>
              <a:gdLst/>
              <a:ahLst/>
              <a:rect l="l" t="t" r="r" b="b"/>
              <a:pathLst>
                <a:path w="2488" h="2134">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475" name="Google Shape;2068;p45"/>
            <p:cNvSpPr/>
            <p:nvPr/>
          </p:nvSpPr>
          <p:spPr>
            <a:xfrm>
              <a:off x="2340720" y="3298320"/>
              <a:ext cx="22680" cy="19080"/>
            </a:xfrm>
            <a:custGeom>
              <a:avLst/>
              <a:gdLst/>
              <a:ahLst/>
              <a:rect l="l" t="t" r="r" b="b"/>
              <a:pathLst>
                <a:path w="2494" h="2137">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w="0">
              <a:noFill/>
            </a:ln>
          </p:spPr>
          <p:style>
            <a:lnRef idx="0"/>
            <a:fillRef idx="0"/>
            <a:effectRef idx="0"/>
            <a:fontRef idx="minor"/>
          </p:style>
        </p:sp>
        <p:sp>
          <p:nvSpPr>
            <p:cNvPr id="2476" name="Google Shape;2069;p45"/>
            <p:cNvSpPr/>
            <p:nvPr/>
          </p:nvSpPr>
          <p:spPr>
            <a:xfrm>
              <a:off x="2340720" y="3326040"/>
              <a:ext cx="22320" cy="19080"/>
            </a:xfrm>
            <a:custGeom>
              <a:avLst/>
              <a:gdLst/>
              <a:ahLst/>
              <a:rect l="l" t="t" r="r" b="b"/>
              <a:pathLst>
                <a:path w="2488" h="213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477" name="Google Shape;2070;p45"/>
            <p:cNvSpPr/>
            <p:nvPr/>
          </p:nvSpPr>
          <p:spPr>
            <a:xfrm>
              <a:off x="2340720" y="3354120"/>
              <a:ext cx="22320" cy="19080"/>
            </a:xfrm>
            <a:custGeom>
              <a:avLst/>
              <a:gdLst/>
              <a:ahLst/>
              <a:rect l="l" t="t" r="r" b="b"/>
              <a:pathLst>
                <a:path w="2488" h="2134">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478" name="Google Shape;2071;p45"/>
            <p:cNvSpPr/>
            <p:nvPr/>
          </p:nvSpPr>
          <p:spPr>
            <a:xfrm>
              <a:off x="2368440" y="3354120"/>
              <a:ext cx="22680" cy="19080"/>
            </a:xfrm>
            <a:custGeom>
              <a:avLst/>
              <a:gdLst/>
              <a:ahLst/>
              <a:rect l="l" t="t" r="r" b="b"/>
              <a:pathLst>
                <a:path w="2497" h="2134">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w="0">
              <a:noFill/>
            </a:ln>
          </p:spPr>
          <p:style>
            <a:lnRef idx="0"/>
            <a:fillRef idx="0"/>
            <a:effectRef idx="0"/>
            <a:fontRef idx="minor"/>
          </p:style>
        </p:sp>
        <p:sp>
          <p:nvSpPr>
            <p:cNvPr id="2479" name="Google Shape;2072;p45"/>
            <p:cNvSpPr/>
            <p:nvPr/>
          </p:nvSpPr>
          <p:spPr>
            <a:xfrm>
              <a:off x="2368440" y="3382200"/>
              <a:ext cx="22680" cy="19080"/>
            </a:xfrm>
            <a:custGeom>
              <a:avLst/>
              <a:gdLst/>
              <a:ahLst/>
              <a:rect l="l" t="t" r="r" b="b"/>
              <a:pathLst>
                <a:path w="2497" h="2132">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w="0">
              <a:noFill/>
            </a:ln>
          </p:spPr>
          <p:style>
            <a:lnRef idx="0"/>
            <a:fillRef idx="0"/>
            <a:effectRef idx="0"/>
            <a:fontRef idx="minor"/>
          </p:style>
        </p:sp>
        <p:sp>
          <p:nvSpPr>
            <p:cNvPr id="2480" name="Google Shape;2073;p45"/>
            <p:cNvSpPr/>
            <p:nvPr/>
          </p:nvSpPr>
          <p:spPr>
            <a:xfrm>
              <a:off x="2396520" y="3018600"/>
              <a:ext cx="22680" cy="19080"/>
            </a:xfrm>
            <a:custGeom>
              <a:avLst/>
              <a:gdLst/>
              <a:ahLst/>
              <a:rect l="l" t="t" r="r" b="b"/>
              <a:pathLst>
                <a:path w="2496" h="2133">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481" name="Google Shape;2074;p45"/>
            <p:cNvSpPr/>
            <p:nvPr/>
          </p:nvSpPr>
          <p:spPr>
            <a:xfrm>
              <a:off x="2396520" y="3046680"/>
              <a:ext cx="22680" cy="19080"/>
            </a:xfrm>
            <a:custGeom>
              <a:avLst/>
              <a:gdLst/>
              <a:ahLst/>
              <a:rect l="l" t="t" r="r" b="b"/>
              <a:pathLst>
                <a:path w="2496" h="213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w="0">
              <a:noFill/>
            </a:ln>
          </p:spPr>
          <p:style>
            <a:lnRef idx="0"/>
            <a:fillRef idx="0"/>
            <a:effectRef idx="0"/>
            <a:fontRef idx="minor"/>
          </p:style>
        </p:sp>
        <p:sp>
          <p:nvSpPr>
            <p:cNvPr id="2482" name="Google Shape;2075;p45"/>
            <p:cNvSpPr/>
            <p:nvPr/>
          </p:nvSpPr>
          <p:spPr>
            <a:xfrm>
              <a:off x="2396520" y="3074400"/>
              <a:ext cx="22680" cy="19080"/>
            </a:xfrm>
            <a:custGeom>
              <a:avLst/>
              <a:gdLst/>
              <a:ahLst/>
              <a:rect l="l" t="t" r="r" b="b"/>
              <a:pathLst>
                <a:path w="2496" h="2138">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483" name="Google Shape;2076;p45"/>
            <p:cNvSpPr/>
            <p:nvPr/>
          </p:nvSpPr>
          <p:spPr>
            <a:xfrm>
              <a:off x="2396520" y="3102480"/>
              <a:ext cx="22680" cy="19080"/>
            </a:xfrm>
            <a:custGeom>
              <a:avLst/>
              <a:gdLst/>
              <a:ahLst/>
              <a:rect l="l" t="t" r="r" b="b"/>
              <a:pathLst>
                <a:path w="2496" h="2134">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484" name="Google Shape;2077;p45"/>
            <p:cNvSpPr/>
            <p:nvPr/>
          </p:nvSpPr>
          <p:spPr>
            <a:xfrm>
              <a:off x="2396520" y="3130560"/>
              <a:ext cx="22680" cy="19080"/>
            </a:xfrm>
            <a:custGeom>
              <a:avLst/>
              <a:gdLst/>
              <a:ahLst/>
              <a:rect l="l" t="t" r="r" b="b"/>
              <a:pathLst>
                <a:path w="2496" h="2133">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485" name="Google Shape;2078;p45"/>
            <p:cNvSpPr/>
            <p:nvPr/>
          </p:nvSpPr>
          <p:spPr>
            <a:xfrm>
              <a:off x="2396520" y="3158640"/>
              <a:ext cx="22680" cy="19080"/>
            </a:xfrm>
            <a:custGeom>
              <a:avLst/>
              <a:gdLst/>
              <a:ahLst/>
              <a:rect l="l" t="t" r="r" b="b"/>
              <a:pathLst>
                <a:path w="2496" h="2131">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w="0">
              <a:noFill/>
            </a:ln>
          </p:spPr>
          <p:style>
            <a:lnRef idx="0"/>
            <a:fillRef idx="0"/>
            <a:effectRef idx="0"/>
            <a:fontRef idx="minor"/>
          </p:style>
        </p:sp>
        <p:sp>
          <p:nvSpPr>
            <p:cNvPr id="2486" name="Google Shape;2079;p45"/>
            <p:cNvSpPr/>
            <p:nvPr/>
          </p:nvSpPr>
          <p:spPr>
            <a:xfrm>
              <a:off x="2396520" y="3186360"/>
              <a:ext cx="22680" cy="19080"/>
            </a:xfrm>
            <a:custGeom>
              <a:avLst/>
              <a:gdLst/>
              <a:ahLst/>
              <a:rect l="l" t="t" r="r" b="b"/>
              <a:pathLst>
                <a:path w="2496" h="2138">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w="0">
              <a:noFill/>
            </a:ln>
          </p:spPr>
          <p:style>
            <a:lnRef idx="0"/>
            <a:fillRef idx="0"/>
            <a:effectRef idx="0"/>
            <a:fontRef idx="minor"/>
          </p:style>
        </p:sp>
        <p:sp>
          <p:nvSpPr>
            <p:cNvPr id="2487" name="Google Shape;2080;p45"/>
            <p:cNvSpPr/>
            <p:nvPr/>
          </p:nvSpPr>
          <p:spPr>
            <a:xfrm>
              <a:off x="2396520" y="3214440"/>
              <a:ext cx="22680" cy="19080"/>
            </a:xfrm>
            <a:custGeom>
              <a:avLst/>
              <a:gdLst/>
              <a:ahLst/>
              <a:rect l="l" t="t" r="r" b="b"/>
              <a:pathLst>
                <a:path w="2496" h="2138">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w="0">
              <a:noFill/>
            </a:ln>
          </p:spPr>
          <p:style>
            <a:lnRef idx="0"/>
            <a:fillRef idx="0"/>
            <a:effectRef idx="0"/>
            <a:fontRef idx="minor"/>
          </p:style>
        </p:sp>
        <p:sp>
          <p:nvSpPr>
            <p:cNvPr id="2488" name="Google Shape;2081;p45"/>
            <p:cNvSpPr/>
            <p:nvPr/>
          </p:nvSpPr>
          <p:spPr>
            <a:xfrm>
              <a:off x="2396520" y="3242160"/>
              <a:ext cx="22680" cy="19080"/>
            </a:xfrm>
            <a:custGeom>
              <a:avLst/>
              <a:gdLst/>
              <a:ahLst/>
              <a:rect l="l" t="t" r="r" b="b"/>
              <a:pathLst>
                <a:path w="2496" h="2133">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489" name="Google Shape;2082;p45"/>
            <p:cNvSpPr/>
            <p:nvPr/>
          </p:nvSpPr>
          <p:spPr>
            <a:xfrm>
              <a:off x="2396520" y="3270240"/>
              <a:ext cx="22680" cy="19080"/>
            </a:xfrm>
            <a:custGeom>
              <a:avLst/>
              <a:gdLst/>
              <a:ahLst/>
              <a:rect l="l" t="t" r="r" b="b"/>
              <a:pathLst>
                <a:path w="2496" h="2134">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490" name="Google Shape;2083;p45"/>
            <p:cNvSpPr/>
            <p:nvPr/>
          </p:nvSpPr>
          <p:spPr>
            <a:xfrm>
              <a:off x="2396520" y="3298320"/>
              <a:ext cx="22680" cy="19080"/>
            </a:xfrm>
            <a:custGeom>
              <a:avLst/>
              <a:gdLst/>
              <a:ahLst/>
              <a:rect l="l" t="t" r="r" b="b"/>
              <a:pathLst>
                <a:path w="2502" h="2137">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w="0">
              <a:noFill/>
            </a:ln>
          </p:spPr>
          <p:style>
            <a:lnRef idx="0"/>
            <a:fillRef idx="0"/>
            <a:effectRef idx="0"/>
            <a:fontRef idx="minor"/>
          </p:style>
        </p:sp>
        <p:sp>
          <p:nvSpPr>
            <p:cNvPr id="2491" name="Google Shape;2084;p45"/>
            <p:cNvSpPr/>
            <p:nvPr/>
          </p:nvSpPr>
          <p:spPr>
            <a:xfrm>
              <a:off x="2396520" y="3326040"/>
              <a:ext cx="22680" cy="19080"/>
            </a:xfrm>
            <a:custGeom>
              <a:avLst/>
              <a:gdLst/>
              <a:ahLst/>
              <a:rect l="l" t="t" r="r" b="b"/>
              <a:pathLst>
                <a:path w="2496" h="2138">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492" name="Google Shape;2085;p45"/>
            <p:cNvSpPr/>
            <p:nvPr/>
          </p:nvSpPr>
          <p:spPr>
            <a:xfrm>
              <a:off x="2396520" y="3354120"/>
              <a:ext cx="22680" cy="19080"/>
            </a:xfrm>
            <a:custGeom>
              <a:avLst/>
              <a:gdLst/>
              <a:ahLst/>
              <a:rect l="l" t="t" r="r" b="b"/>
              <a:pathLst>
                <a:path w="2496" h="2134">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493" name="Google Shape;2086;p45"/>
            <p:cNvSpPr/>
            <p:nvPr/>
          </p:nvSpPr>
          <p:spPr>
            <a:xfrm>
              <a:off x="2396520" y="3382200"/>
              <a:ext cx="22680" cy="19080"/>
            </a:xfrm>
            <a:custGeom>
              <a:avLst/>
              <a:gdLst/>
              <a:ahLst/>
              <a:rect l="l" t="t" r="r" b="b"/>
              <a:pathLst>
                <a:path w="2496" h="2132">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w="0">
              <a:noFill/>
            </a:ln>
          </p:spPr>
          <p:style>
            <a:lnRef idx="0"/>
            <a:fillRef idx="0"/>
            <a:effectRef idx="0"/>
            <a:fontRef idx="minor"/>
          </p:style>
        </p:sp>
        <p:sp>
          <p:nvSpPr>
            <p:cNvPr id="2494" name="Google Shape;2087;p45"/>
            <p:cNvSpPr/>
            <p:nvPr/>
          </p:nvSpPr>
          <p:spPr>
            <a:xfrm>
              <a:off x="2424600" y="301860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495" name="Google Shape;2088;p45"/>
            <p:cNvSpPr/>
            <p:nvPr/>
          </p:nvSpPr>
          <p:spPr>
            <a:xfrm>
              <a:off x="2424600" y="3046680"/>
              <a:ext cx="22320" cy="19080"/>
            </a:xfrm>
            <a:custGeom>
              <a:avLst/>
              <a:gdLst/>
              <a:ahLst/>
              <a:rect l="l" t="t" r="r" b="b"/>
              <a:pathLst>
                <a:path w="2489" h="213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w="0">
              <a:noFill/>
            </a:ln>
          </p:spPr>
          <p:style>
            <a:lnRef idx="0"/>
            <a:fillRef idx="0"/>
            <a:effectRef idx="0"/>
            <a:fontRef idx="minor"/>
          </p:style>
        </p:sp>
        <p:sp>
          <p:nvSpPr>
            <p:cNvPr id="2496" name="Google Shape;2089;p45"/>
            <p:cNvSpPr/>
            <p:nvPr/>
          </p:nvSpPr>
          <p:spPr>
            <a:xfrm>
              <a:off x="2424600" y="3074400"/>
              <a:ext cx="22320" cy="19080"/>
            </a:xfrm>
            <a:custGeom>
              <a:avLst/>
              <a:gdLst/>
              <a:ahLst/>
              <a:rect l="l" t="t" r="r" b="b"/>
              <a:pathLst>
                <a:path w="2489" h="2138">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w="0">
              <a:noFill/>
            </a:ln>
          </p:spPr>
          <p:style>
            <a:lnRef idx="0"/>
            <a:fillRef idx="0"/>
            <a:effectRef idx="0"/>
            <a:fontRef idx="minor"/>
          </p:style>
        </p:sp>
        <p:sp>
          <p:nvSpPr>
            <p:cNvPr id="2497" name="Google Shape;2090;p45"/>
            <p:cNvSpPr/>
            <p:nvPr/>
          </p:nvSpPr>
          <p:spPr>
            <a:xfrm>
              <a:off x="2424600" y="3102480"/>
              <a:ext cx="22320" cy="19080"/>
            </a:xfrm>
            <a:custGeom>
              <a:avLst/>
              <a:gdLst/>
              <a:ah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498" name="Google Shape;2091;p45"/>
            <p:cNvSpPr/>
            <p:nvPr/>
          </p:nvSpPr>
          <p:spPr>
            <a:xfrm>
              <a:off x="2424600" y="313056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499" name="Google Shape;2092;p45"/>
            <p:cNvSpPr/>
            <p:nvPr/>
          </p:nvSpPr>
          <p:spPr>
            <a:xfrm>
              <a:off x="2424600" y="3158640"/>
              <a:ext cx="22320" cy="19080"/>
            </a:xfrm>
            <a:custGeom>
              <a:avLst/>
              <a:gdLst/>
              <a:ahLst/>
              <a:rect l="l" t="t" r="r" b="b"/>
              <a:pathLst>
                <a:path w="2489" h="2134">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500" name="Google Shape;2093;p45"/>
            <p:cNvSpPr/>
            <p:nvPr/>
          </p:nvSpPr>
          <p:spPr>
            <a:xfrm>
              <a:off x="2424600" y="3186360"/>
              <a:ext cx="22320" cy="19080"/>
            </a:xfrm>
            <a:custGeom>
              <a:avLst/>
              <a:gdLst/>
              <a:ahLst/>
              <a:rect l="l" t="t" r="r" b="b"/>
              <a:pathLst>
                <a:path w="2489" h="2138">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w="0">
              <a:noFill/>
            </a:ln>
          </p:spPr>
          <p:style>
            <a:lnRef idx="0"/>
            <a:fillRef idx="0"/>
            <a:effectRef idx="0"/>
            <a:fontRef idx="minor"/>
          </p:style>
        </p:sp>
        <p:sp>
          <p:nvSpPr>
            <p:cNvPr id="2501" name="Google Shape;2094;p45"/>
            <p:cNvSpPr/>
            <p:nvPr/>
          </p:nvSpPr>
          <p:spPr>
            <a:xfrm>
              <a:off x="2424600" y="3214440"/>
              <a:ext cx="22320" cy="19080"/>
            </a:xfrm>
            <a:custGeom>
              <a:avLst/>
              <a:gdLst/>
              <a:ahLst/>
              <a:rect l="l" t="t" r="r" b="b"/>
              <a:pathLst>
                <a:path w="2489" h="2138">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w="0">
              <a:noFill/>
            </a:ln>
          </p:spPr>
          <p:style>
            <a:lnRef idx="0"/>
            <a:fillRef idx="0"/>
            <a:effectRef idx="0"/>
            <a:fontRef idx="minor"/>
          </p:style>
        </p:sp>
        <p:sp>
          <p:nvSpPr>
            <p:cNvPr id="2502" name="Google Shape;2095;p45"/>
            <p:cNvSpPr/>
            <p:nvPr/>
          </p:nvSpPr>
          <p:spPr>
            <a:xfrm>
              <a:off x="2424600" y="324216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503" name="Google Shape;2096;p45"/>
            <p:cNvSpPr/>
            <p:nvPr/>
          </p:nvSpPr>
          <p:spPr>
            <a:xfrm>
              <a:off x="2424600" y="3270240"/>
              <a:ext cx="22320" cy="19080"/>
            </a:xfrm>
            <a:custGeom>
              <a:avLst/>
              <a:gdLst/>
              <a:ahLst/>
              <a:rect l="l" t="t" r="r" b="b"/>
              <a:pathLst>
                <a:path w="2489" h="2134">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504" name="Google Shape;2097;p45"/>
            <p:cNvSpPr/>
            <p:nvPr/>
          </p:nvSpPr>
          <p:spPr>
            <a:xfrm>
              <a:off x="2424600" y="3298320"/>
              <a:ext cx="22680" cy="19080"/>
            </a:xfrm>
            <a:custGeom>
              <a:avLst/>
              <a:gdLst/>
              <a:ahLst/>
              <a:rect l="l" t="t" r="r" b="b"/>
              <a:pathLst>
                <a:path w="2495" h="2137">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w="0">
              <a:noFill/>
            </a:ln>
          </p:spPr>
          <p:style>
            <a:lnRef idx="0"/>
            <a:fillRef idx="0"/>
            <a:effectRef idx="0"/>
            <a:fontRef idx="minor"/>
          </p:style>
        </p:sp>
        <p:sp>
          <p:nvSpPr>
            <p:cNvPr id="2505" name="Google Shape;2098;p45"/>
            <p:cNvSpPr/>
            <p:nvPr/>
          </p:nvSpPr>
          <p:spPr>
            <a:xfrm>
              <a:off x="2424600" y="3326040"/>
              <a:ext cx="22320" cy="19080"/>
            </a:xfrm>
            <a:custGeom>
              <a:avLst/>
              <a:gdLst/>
              <a:ahLst/>
              <a:rect l="l" t="t" r="r" b="b"/>
              <a:pathLst>
                <a:path w="2489" h="2138">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506" name="Google Shape;2099;p45"/>
            <p:cNvSpPr/>
            <p:nvPr/>
          </p:nvSpPr>
          <p:spPr>
            <a:xfrm>
              <a:off x="2424600" y="3354120"/>
              <a:ext cx="22320" cy="19080"/>
            </a:xfrm>
            <a:custGeom>
              <a:avLst/>
              <a:gdLst/>
              <a:ahLst/>
              <a:rect l="l" t="t" r="r" b="b"/>
              <a:pathLst>
                <a:path w="2489" h="2134">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507" name="Google Shape;2100;p45"/>
            <p:cNvSpPr/>
            <p:nvPr/>
          </p:nvSpPr>
          <p:spPr>
            <a:xfrm>
              <a:off x="2424600" y="3382200"/>
              <a:ext cx="22320" cy="19080"/>
            </a:xfrm>
            <a:custGeom>
              <a:avLst/>
              <a:gdLst/>
              <a:ahLst/>
              <a:rect l="l" t="t" r="r" b="b"/>
              <a:pathLst>
                <a:path w="2489" h="2132">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w="0">
              <a:noFill/>
            </a:ln>
          </p:spPr>
          <p:style>
            <a:lnRef idx="0"/>
            <a:fillRef idx="0"/>
            <a:effectRef idx="0"/>
            <a:fontRef idx="minor"/>
          </p:style>
        </p:sp>
        <p:sp>
          <p:nvSpPr>
            <p:cNvPr id="2508" name="Google Shape;2101;p45"/>
            <p:cNvSpPr/>
            <p:nvPr/>
          </p:nvSpPr>
          <p:spPr>
            <a:xfrm>
              <a:off x="2424600" y="3409920"/>
              <a:ext cx="22320" cy="19080"/>
            </a:xfrm>
            <a:custGeom>
              <a:avLst/>
              <a:gdLst/>
              <a:ahLst/>
              <a:rect l="l" t="t" r="r" b="b"/>
              <a:pathLst>
                <a:path w="2489" h="2137">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w="0">
              <a:noFill/>
            </a:ln>
          </p:spPr>
          <p:style>
            <a:lnRef idx="0"/>
            <a:fillRef idx="0"/>
            <a:effectRef idx="0"/>
            <a:fontRef idx="minor"/>
          </p:style>
        </p:sp>
        <p:sp>
          <p:nvSpPr>
            <p:cNvPr id="2509" name="Google Shape;2102;p45"/>
            <p:cNvSpPr/>
            <p:nvPr/>
          </p:nvSpPr>
          <p:spPr>
            <a:xfrm>
              <a:off x="2452320" y="3046680"/>
              <a:ext cx="22320" cy="19080"/>
            </a:xfrm>
            <a:custGeom>
              <a:avLst/>
              <a:gdLst/>
              <a:ahLst/>
              <a:rect l="l" t="t" r="r" b="b"/>
              <a:pathLst>
                <a:path w="2488" h="213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2510" name="Google Shape;2103;p45"/>
            <p:cNvSpPr/>
            <p:nvPr/>
          </p:nvSpPr>
          <p:spPr>
            <a:xfrm>
              <a:off x="2452320" y="3074400"/>
              <a:ext cx="22320" cy="1908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511" name="Google Shape;2104;p45"/>
            <p:cNvSpPr/>
            <p:nvPr/>
          </p:nvSpPr>
          <p:spPr>
            <a:xfrm>
              <a:off x="2452320" y="3102480"/>
              <a:ext cx="22320" cy="1908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512" name="Google Shape;2105;p45"/>
            <p:cNvSpPr/>
            <p:nvPr/>
          </p:nvSpPr>
          <p:spPr>
            <a:xfrm>
              <a:off x="2452320" y="3130560"/>
              <a:ext cx="22320" cy="1908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513" name="Google Shape;2106;p45"/>
            <p:cNvSpPr/>
            <p:nvPr/>
          </p:nvSpPr>
          <p:spPr>
            <a:xfrm>
              <a:off x="2452320" y="3158640"/>
              <a:ext cx="22320" cy="19080"/>
            </a:xfrm>
            <a:custGeom>
              <a:avLst/>
              <a:gdLst/>
              <a:ahLst/>
              <a:rect l="l" t="t" r="r" b="b"/>
              <a:pathLst>
                <a:path w="2488" h="2131">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2514" name="Google Shape;2107;p45"/>
            <p:cNvSpPr/>
            <p:nvPr/>
          </p:nvSpPr>
          <p:spPr>
            <a:xfrm>
              <a:off x="2452320" y="3186360"/>
              <a:ext cx="22320" cy="19080"/>
            </a:xfrm>
            <a:custGeom>
              <a:avLst/>
              <a:gdLst/>
              <a:ahLst/>
              <a:rect l="l" t="t" r="r" b="b"/>
              <a:pathLst>
                <a:path w="2488" h="213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2515" name="Google Shape;2108;p45"/>
            <p:cNvSpPr/>
            <p:nvPr/>
          </p:nvSpPr>
          <p:spPr>
            <a:xfrm>
              <a:off x="2452320" y="3214440"/>
              <a:ext cx="22320" cy="19080"/>
            </a:xfrm>
            <a:custGeom>
              <a:avLst/>
              <a:gdLst/>
              <a:ahLst/>
              <a:rect l="l" t="t" r="r" b="b"/>
              <a:pathLst>
                <a:path w="2488" h="213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w="0">
              <a:noFill/>
            </a:ln>
          </p:spPr>
          <p:style>
            <a:lnRef idx="0"/>
            <a:fillRef idx="0"/>
            <a:effectRef idx="0"/>
            <a:fontRef idx="minor"/>
          </p:style>
        </p:sp>
        <p:sp>
          <p:nvSpPr>
            <p:cNvPr id="2516" name="Google Shape;2109;p45"/>
            <p:cNvSpPr/>
            <p:nvPr/>
          </p:nvSpPr>
          <p:spPr>
            <a:xfrm>
              <a:off x="2452320" y="3242160"/>
              <a:ext cx="22320" cy="1908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517" name="Google Shape;2110;p45"/>
            <p:cNvSpPr/>
            <p:nvPr/>
          </p:nvSpPr>
          <p:spPr>
            <a:xfrm>
              <a:off x="2452320" y="3270240"/>
              <a:ext cx="22320" cy="19080"/>
            </a:xfrm>
            <a:custGeom>
              <a:avLst/>
              <a:gdLst/>
              <a:ahLst/>
              <a:rect l="l" t="t" r="r" b="b"/>
              <a:pathLst>
                <a:path w="2488" h="2134">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518" name="Google Shape;2111;p45"/>
            <p:cNvSpPr/>
            <p:nvPr/>
          </p:nvSpPr>
          <p:spPr>
            <a:xfrm>
              <a:off x="2452320" y="3298320"/>
              <a:ext cx="22680" cy="19080"/>
            </a:xfrm>
            <a:custGeom>
              <a:avLst/>
              <a:gdLst/>
              <a:ahLst/>
              <a:rect l="l" t="t" r="r" b="b"/>
              <a:pathLst>
                <a:path w="2494" h="2137">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w="0">
              <a:noFill/>
            </a:ln>
          </p:spPr>
          <p:style>
            <a:lnRef idx="0"/>
            <a:fillRef idx="0"/>
            <a:effectRef idx="0"/>
            <a:fontRef idx="minor"/>
          </p:style>
        </p:sp>
        <p:sp>
          <p:nvSpPr>
            <p:cNvPr id="2519" name="Google Shape;2112;p45"/>
            <p:cNvSpPr/>
            <p:nvPr/>
          </p:nvSpPr>
          <p:spPr>
            <a:xfrm>
              <a:off x="2452320" y="3326040"/>
              <a:ext cx="22320" cy="19080"/>
            </a:xfrm>
            <a:custGeom>
              <a:avLst/>
              <a:gdLst/>
              <a:ah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520" name="Google Shape;2113;p45"/>
            <p:cNvSpPr/>
            <p:nvPr/>
          </p:nvSpPr>
          <p:spPr>
            <a:xfrm>
              <a:off x="2452320" y="3354120"/>
              <a:ext cx="22320" cy="19080"/>
            </a:xfrm>
            <a:custGeom>
              <a:avLst/>
              <a:gdLst/>
              <a:ahLst/>
              <a:rect l="l" t="t" r="r" b="b"/>
              <a:pathLst>
                <a:path w="2488" h="2134">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521" name="Google Shape;2114;p45"/>
            <p:cNvSpPr/>
            <p:nvPr/>
          </p:nvSpPr>
          <p:spPr>
            <a:xfrm>
              <a:off x="2452320" y="3382200"/>
              <a:ext cx="22320" cy="19080"/>
            </a:xfrm>
            <a:custGeom>
              <a:avLst/>
              <a:gdLst/>
              <a:ahLst/>
              <a:rect l="l" t="t" r="r" b="b"/>
              <a:pathLst>
                <a:path w="2488" h="2132">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w="0">
              <a:noFill/>
            </a:ln>
          </p:spPr>
          <p:style>
            <a:lnRef idx="0"/>
            <a:fillRef idx="0"/>
            <a:effectRef idx="0"/>
            <a:fontRef idx="minor"/>
          </p:style>
        </p:sp>
        <p:sp>
          <p:nvSpPr>
            <p:cNvPr id="2522" name="Google Shape;2115;p45"/>
            <p:cNvSpPr/>
            <p:nvPr/>
          </p:nvSpPr>
          <p:spPr>
            <a:xfrm>
              <a:off x="2452320" y="3409920"/>
              <a:ext cx="22320" cy="19080"/>
            </a:xfrm>
            <a:custGeom>
              <a:avLst/>
              <a:gdLst/>
              <a:ahLst/>
              <a:rect l="l" t="t" r="r" b="b"/>
              <a:pathLst>
                <a:path w="2488" h="2137">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w="0">
              <a:noFill/>
            </a:ln>
          </p:spPr>
          <p:style>
            <a:lnRef idx="0"/>
            <a:fillRef idx="0"/>
            <a:effectRef idx="0"/>
            <a:fontRef idx="minor"/>
          </p:style>
        </p:sp>
        <p:sp>
          <p:nvSpPr>
            <p:cNvPr id="2523" name="Google Shape;2116;p45"/>
            <p:cNvSpPr/>
            <p:nvPr/>
          </p:nvSpPr>
          <p:spPr>
            <a:xfrm>
              <a:off x="2480400" y="3046680"/>
              <a:ext cx="22320" cy="19080"/>
            </a:xfrm>
            <a:custGeom>
              <a:avLst/>
              <a:gdLst/>
              <a:ahLst/>
              <a:rect l="l" t="t" r="r" b="b"/>
              <a:pathLst>
                <a:path w="2489" h="213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w="0">
              <a:noFill/>
            </a:ln>
          </p:spPr>
          <p:style>
            <a:lnRef idx="0"/>
            <a:fillRef idx="0"/>
            <a:effectRef idx="0"/>
            <a:fontRef idx="minor"/>
          </p:style>
        </p:sp>
        <p:sp>
          <p:nvSpPr>
            <p:cNvPr id="2524" name="Google Shape;2117;p45"/>
            <p:cNvSpPr/>
            <p:nvPr/>
          </p:nvSpPr>
          <p:spPr>
            <a:xfrm>
              <a:off x="2480400" y="3074400"/>
              <a:ext cx="22320" cy="19080"/>
            </a:xfrm>
            <a:custGeom>
              <a:avLst/>
              <a:gdLst/>
              <a:ahLst/>
              <a:rect l="l" t="t" r="r" b="b"/>
              <a:pathLst>
                <a:path w="2489" h="2138">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2525" name="Google Shape;2118;p45"/>
            <p:cNvSpPr/>
            <p:nvPr/>
          </p:nvSpPr>
          <p:spPr>
            <a:xfrm>
              <a:off x="2480400" y="3102480"/>
              <a:ext cx="22320" cy="1908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2526" name="Google Shape;2119;p45"/>
            <p:cNvSpPr/>
            <p:nvPr/>
          </p:nvSpPr>
          <p:spPr>
            <a:xfrm>
              <a:off x="2480400" y="313056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w="0">
              <a:noFill/>
            </a:ln>
          </p:spPr>
          <p:style>
            <a:lnRef idx="0"/>
            <a:fillRef idx="0"/>
            <a:effectRef idx="0"/>
            <a:fontRef idx="minor"/>
          </p:style>
        </p:sp>
        <p:sp>
          <p:nvSpPr>
            <p:cNvPr id="2527" name="Google Shape;2120;p45"/>
            <p:cNvSpPr/>
            <p:nvPr/>
          </p:nvSpPr>
          <p:spPr>
            <a:xfrm>
              <a:off x="2480400" y="3158640"/>
              <a:ext cx="22320" cy="19080"/>
            </a:xfrm>
            <a:custGeom>
              <a:avLst/>
              <a:gdLst/>
              <a:ahLst/>
              <a:rect l="l" t="t" r="r" b="b"/>
              <a:pathLst>
                <a:path w="2489" h="2131">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w="0">
              <a:noFill/>
            </a:ln>
          </p:spPr>
          <p:style>
            <a:lnRef idx="0"/>
            <a:fillRef idx="0"/>
            <a:effectRef idx="0"/>
            <a:fontRef idx="minor"/>
          </p:style>
        </p:sp>
        <p:sp>
          <p:nvSpPr>
            <p:cNvPr id="2528" name="Google Shape;2121;p45"/>
            <p:cNvSpPr/>
            <p:nvPr/>
          </p:nvSpPr>
          <p:spPr>
            <a:xfrm>
              <a:off x="2480400" y="3186360"/>
              <a:ext cx="22320" cy="19080"/>
            </a:xfrm>
            <a:custGeom>
              <a:avLst/>
              <a:gdLst/>
              <a:ahLst/>
              <a:rect l="l" t="t" r="r" b="b"/>
              <a:pathLst>
                <a:path w="2489" h="2138">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w="0">
              <a:noFill/>
            </a:ln>
          </p:spPr>
          <p:style>
            <a:lnRef idx="0"/>
            <a:fillRef idx="0"/>
            <a:effectRef idx="0"/>
            <a:fontRef idx="minor"/>
          </p:style>
        </p:sp>
        <p:sp>
          <p:nvSpPr>
            <p:cNvPr id="2529" name="Google Shape;2122;p45"/>
            <p:cNvSpPr/>
            <p:nvPr/>
          </p:nvSpPr>
          <p:spPr>
            <a:xfrm>
              <a:off x="2480400" y="3214440"/>
              <a:ext cx="22320" cy="19080"/>
            </a:xfrm>
            <a:custGeom>
              <a:avLst/>
              <a:gdLst/>
              <a:ahLst/>
              <a:rect l="l" t="t" r="r" b="b"/>
              <a:pathLst>
                <a:path w="2489" h="2138">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w="0">
              <a:noFill/>
            </a:ln>
          </p:spPr>
          <p:style>
            <a:lnRef idx="0"/>
            <a:fillRef idx="0"/>
            <a:effectRef idx="0"/>
            <a:fontRef idx="minor"/>
          </p:style>
        </p:sp>
        <p:sp>
          <p:nvSpPr>
            <p:cNvPr id="2530" name="Google Shape;2123;p45"/>
            <p:cNvSpPr/>
            <p:nvPr/>
          </p:nvSpPr>
          <p:spPr>
            <a:xfrm>
              <a:off x="2480400" y="324216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w="0">
              <a:noFill/>
            </a:ln>
          </p:spPr>
          <p:style>
            <a:lnRef idx="0"/>
            <a:fillRef idx="0"/>
            <a:effectRef idx="0"/>
            <a:fontRef idx="minor"/>
          </p:style>
        </p:sp>
        <p:sp>
          <p:nvSpPr>
            <p:cNvPr id="2531" name="Google Shape;2124;p45"/>
            <p:cNvSpPr/>
            <p:nvPr/>
          </p:nvSpPr>
          <p:spPr>
            <a:xfrm>
              <a:off x="2480400" y="3270240"/>
              <a:ext cx="22320" cy="19080"/>
            </a:xfrm>
            <a:custGeom>
              <a:avLst/>
              <a:gdLst/>
              <a:ahLst/>
              <a:rect l="l" t="t" r="r" b="b"/>
              <a:pathLst>
                <a:path w="2489" h="2134">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2532" name="Google Shape;2125;p45"/>
            <p:cNvSpPr/>
            <p:nvPr/>
          </p:nvSpPr>
          <p:spPr>
            <a:xfrm>
              <a:off x="2480400" y="3298320"/>
              <a:ext cx="22680" cy="19080"/>
            </a:xfrm>
            <a:custGeom>
              <a:avLst/>
              <a:gdLst/>
              <a:ahLst/>
              <a:rect l="l" t="t" r="r" b="b"/>
              <a:pathLst>
                <a:path w="2495" h="2137">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w="0">
              <a:noFill/>
            </a:ln>
          </p:spPr>
          <p:style>
            <a:lnRef idx="0"/>
            <a:fillRef idx="0"/>
            <a:effectRef idx="0"/>
            <a:fontRef idx="minor"/>
          </p:style>
        </p:sp>
        <p:sp>
          <p:nvSpPr>
            <p:cNvPr id="2533" name="Google Shape;2126;p45"/>
            <p:cNvSpPr/>
            <p:nvPr/>
          </p:nvSpPr>
          <p:spPr>
            <a:xfrm>
              <a:off x="2480400" y="3326040"/>
              <a:ext cx="22320" cy="1908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2534" name="Google Shape;2127;p45"/>
            <p:cNvSpPr/>
            <p:nvPr/>
          </p:nvSpPr>
          <p:spPr>
            <a:xfrm>
              <a:off x="2480400" y="3354120"/>
              <a:ext cx="22320" cy="1908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w="0">
              <a:noFill/>
            </a:ln>
          </p:spPr>
          <p:style>
            <a:lnRef idx="0"/>
            <a:fillRef idx="0"/>
            <a:effectRef idx="0"/>
            <a:fontRef idx="minor"/>
          </p:style>
        </p:sp>
        <p:sp>
          <p:nvSpPr>
            <p:cNvPr id="2535" name="Google Shape;2128;p45"/>
            <p:cNvSpPr/>
            <p:nvPr/>
          </p:nvSpPr>
          <p:spPr>
            <a:xfrm>
              <a:off x="2480400" y="3382200"/>
              <a:ext cx="22320" cy="19080"/>
            </a:xfrm>
            <a:custGeom>
              <a:avLst/>
              <a:gdLst/>
              <a:ahLst/>
              <a:rect l="l" t="t" r="r" b="b"/>
              <a:pathLst>
                <a:path w="2489" h="2132">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w="0">
              <a:noFill/>
            </a:ln>
          </p:spPr>
          <p:style>
            <a:lnRef idx="0"/>
            <a:fillRef idx="0"/>
            <a:effectRef idx="0"/>
            <a:fontRef idx="minor"/>
          </p:style>
        </p:sp>
        <p:sp>
          <p:nvSpPr>
            <p:cNvPr id="2536" name="Google Shape;2129;p45"/>
            <p:cNvSpPr/>
            <p:nvPr/>
          </p:nvSpPr>
          <p:spPr>
            <a:xfrm>
              <a:off x="2480400" y="3409920"/>
              <a:ext cx="22320" cy="19080"/>
            </a:xfrm>
            <a:custGeom>
              <a:avLst/>
              <a:gdLst/>
              <a:ahLst/>
              <a:rect l="l" t="t" r="r" b="b"/>
              <a:pathLst>
                <a:path w="2489" h="2137">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w="0">
              <a:noFill/>
            </a:ln>
          </p:spPr>
          <p:style>
            <a:lnRef idx="0"/>
            <a:fillRef idx="0"/>
            <a:effectRef idx="0"/>
            <a:fontRef idx="minor"/>
          </p:style>
        </p:sp>
        <p:sp>
          <p:nvSpPr>
            <p:cNvPr id="2537" name="Google Shape;2130;p45"/>
            <p:cNvSpPr/>
            <p:nvPr/>
          </p:nvSpPr>
          <p:spPr>
            <a:xfrm>
              <a:off x="2508480" y="3409920"/>
              <a:ext cx="22680" cy="19080"/>
            </a:xfrm>
            <a:custGeom>
              <a:avLst/>
              <a:gdLst/>
              <a:ahLst/>
              <a:rect l="l" t="t" r="r" b="b"/>
              <a:pathLst>
                <a:path w="2496" h="2137">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w="0">
              <a:noFill/>
            </a:ln>
          </p:spPr>
          <p:style>
            <a:lnRef idx="0"/>
            <a:fillRef idx="0"/>
            <a:effectRef idx="0"/>
            <a:fontRef idx="minor"/>
          </p:style>
        </p:sp>
        <p:sp>
          <p:nvSpPr>
            <p:cNvPr id="2538" name="Google Shape;2131;p45"/>
            <p:cNvSpPr/>
            <p:nvPr/>
          </p:nvSpPr>
          <p:spPr>
            <a:xfrm>
              <a:off x="2508480" y="3438000"/>
              <a:ext cx="22680" cy="19080"/>
            </a:xfrm>
            <a:custGeom>
              <a:avLst/>
              <a:gdLst/>
              <a:ahLst/>
              <a:rect l="l" t="t" r="r" b="b"/>
              <a:pathLst>
                <a:path w="2496" h="2138">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w="0">
              <a:noFill/>
            </a:ln>
          </p:spPr>
          <p:style>
            <a:lnRef idx="0"/>
            <a:fillRef idx="0"/>
            <a:effectRef idx="0"/>
            <a:fontRef idx="minor"/>
          </p:style>
        </p:sp>
        <p:sp>
          <p:nvSpPr>
            <p:cNvPr id="2539" name="Google Shape;2132;p45"/>
            <p:cNvSpPr/>
            <p:nvPr/>
          </p:nvSpPr>
          <p:spPr>
            <a:xfrm>
              <a:off x="2536200" y="2990880"/>
              <a:ext cx="22320" cy="19080"/>
            </a:xfrm>
            <a:custGeom>
              <a:avLst/>
              <a:gdLst/>
              <a:ahLst/>
              <a:rect l="l" t="t" r="r" b="b"/>
              <a:pathLst>
                <a:path w="2489" h="2134">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w="0">
              <a:noFill/>
            </a:ln>
          </p:spPr>
          <p:style>
            <a:lnRef idx="0"/>
            <a:fillRef idx="0"/>
            <a:effectRef idx="0"/>
            <a:fontRef idx="minor"/>
          </p:style>
        </p:sp>
        <p:sp>
          <p:nvSpPr>
            <p:cNvPr id="2540" name="Google Shape;2133;p45"/>
            <p:cNvSpPr/>
            <p:nvPr/>
          </p:nvSpPr>
          <p:spPr>
            <a:xfrm>
              <a:off x="2536200" y="3018600"/>
              <a:ext cx="22320" cy="19080"/>
            </a:xfrm>
            <a:custGeom>
              <a:avLst/>
              <a:gdLst/>
              <a:ahLst/>
              <a:rect l="l" t="t" r="r" b="b"/>
              <a:pathLst>
                <a:path w="2489" h="2133">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w="0">
              <a:noFill/>
            </a:ln>
          </p:spPr>
          <p:style>
            <a:lnRef idx="0"/>
            <a:fillRef idx="0"/>
            <a:effectRef idx="0"/>
            <a:fontRef idx="minor"/>
          </p:style>
        </p:sp>
        <p:sp>
          <p:nvSpPr>
            <p:cNvPr id="2541" name="Google Shape;2134;p45"/>
            <p:cNvSpPr/>
            <p:nvPr/>
          </p:nvSpPr>
          <p:spPr>
            <a:xfrm>
              <a:off x="2536200" y="3046680"/>
              <a:ext cx="22320" cy="19080"/>
            </a:xfrm>
            <a:custGeom>
              <a:avLst/>
              <a:gdLst/>
              <a:ahLst/>
              <a:rect l="l" t="t" r="r" b="b"/>
              <a:pathLst>
                <a:path w="2489" h="2132">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w="0">
              <a:noFill/>
            </a:ln>
          </p:spPr>
          <p:style>
            <a:lnRef idx="0"/>
            <a:fillRef idx="0"/>
            <a:effectRef idx="0"/>
            <a:fontRef idx="minor"/>
          </p:style>
        </p:sp>
        <p:sp>
          <p:nvSpPr>
            <p:cNvPr id="2542" name="Google Shape;2135;p45"/>
            <p:cNvSpPr/>
            <p:nvPr/>
          </p:nvSpPr>
          <p:spPr>
            <a:xfrm>
              <a:off x="2536200" y="3074400"/>
              <a:ext cx="22320" cy="19080"/>
            </a:xfrm>
            <a:custGeom>
              <a:avLst/>
              <a:gdLst/>
              <a:ahLst/>
              <a:rect l="l" t="t" r="r" b="b"/>
              <a:pathLst>
                <a:path w="2489" h="2138">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w="0">
              <a:noFill/>
            </a:ln>
          </p:spPr>
          <p:style>
            <a:lnRef idx="0"/>
            <a:fillRef idx="0"/>
            <a:effectRef idx="0"/>
            <a:fontRef idx="minor"/>
          </p:style>
        </p:sp>
        <p:sp>
          <p:nvSpPr>
            <p:cNvPr id="2543" name="Google Shape;2136;p45"/>
            <p:cNvSpPr/>
            <p:nvPr/>
          </p:nvSpPr>
          <p:spPr>
            <a:xfrm>
              <a:off x="2536200" y="3102480"/>
              <a:ext cx="22320" cy="19080"/>
            </a:xfrm>
            <a:custGeom>
              <a:avLst/>
              <a:gdLst/>
              <a:ahLst/>
              <a:rect l="l" t="t" r="r" b="b"/>
              <a:pathLst>
                <a:path w="2489" h="2134">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w="0">
              <a:noFill/>
            </a:ln>
          </p:spPr>
          <p:style>
            <a:lnRef idx="0"/>
            <a:fillRef idx="0"/>
            <a:effectRef idx="0"/>
            <a:fontRef idx="minor"/>
          </p:style>
        </p:sp>
        <p:sp>
          <p:nvSpPr>
            <p:cNvPr id="2544" name="Google Shape;2137;p45"/>
            <p:cNvSpPr/>
            <p:nvPr/>
          </p:nvSpPr>
          <p:spPr>
            <a:xfrm>
              <a:off x="2536200" y="3130560"/>
              <a:ext cx="22320" cy="19080"/>
            </a:xfrm>
            <a:custGeom>
              <a:avLst/>
              <a:gdLst/>
              <a:ahLst/>
              <a:rect l="l" t="t" r="r" b="b"/>
              <a:pathLst>
                <a:path w="2489" h="2133">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545" name="Google Shape;2138;p45"/>
            <p:cNvSpPr/>
            <p:nvPr/>
          </p:nvSpPr>
          <p:spPr>
            <a:xfrm>
              <a:off x="2536200" y="3158640"/>
              <a:ext cx="22320" cy="19080"/>
            </a:xfrm>
            <a:custGeom>
              <a:avLst/>
              <a:gdLst/>
              <a:ahLst/>
              <a:rect l="l" t="t" r="r" b="b"/>
              <a:pathLst>
                <a:path w="2489" h="2132">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546" name="Google Shape;2139;p45"/>
            <p:cNvSpPr/>
            <p:nvPr/>
          </p:nvSpPr>
          <p:spPr>
            <a:xfrm>
              <a:off x="2536200" y="3186360"/>
              <a:ext cx="22320" cy="19080"/>
            </a:xfrm>
            <a:custGeom>
              <a:avLst/>
              <a:gdLst/>
              <a:ahLst/>
              <a:rect l="l" t="t" r="r" b="b"/>
              <a:pathLst>
                <a:path w="2489" h="2138">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w="0">
              <a:noFill/>
            </a:ln>
          </p:spPr>
          <p:style>
            <a:lnRef idx="0"/>
            <a:fillRef idx="0"/>
            <a:effectRef idx="0"/>
            <a:fontRef idx="minor"/>
          </p:style>
        </p:sp>
        <p:sp>
          <p:nvSpPr>
            <p:cNvPr id="2547" name="Google Shape;2140;p45"/>
            <p:cNvSpPr/>
            <p:nvPr/>
          </p:nvSpPr>
          <p:spPr>
            <a:xfrm>
              <a:off x="2536200" y="3214440"/>
              <a:ext cx="22320" cy="19080"/>
            </a:xfrm>
            <a:custGeom>
              <a:avLst/>
              <a:gdLst/>
              <a:ahLst/>
              <a:rect l="l" t="t" r="r" b="b"/>
              <a:pathLst>
                <a:path w="2489" h="2134">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w="0">
              <a:noFill/>
            </a:ln>
          </p:spPr>
          <p:style>
            <a:lnRef idx="0"/>
            <a:fillRef idx="0"/>
            <a:effectRef idx="0"/>
            <a:fontRef idx="minor"/>
          </p:style>
        </p:sp>
        <p:sp>
          <p:nvSpPr>
            <p:cNvPr id="2548" name="Google Shape;2141;p45"/>
            <p:cNvSpPr/>
            <p:nvPr/>
          </p:nvSpPr>
          <p:spPr>
            <a:xfrm>
              <a:off x="2536200" y="3242160"/>
              <a:ext cx="22320" cy="19080"/>
            </a:xfrm>
            <a:custGeom>
              <a:avLst/>
              <a:gdLst/>
              <a:ahLst/>
              <a:rect l="l" t="t" r="r" b="b"/>
              <a:pathLst>
                <a:path w="2489" h="2133">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w="0">
              <a:noFill/>
            </a:ln>
          </p:spPr>
          <p:style>
            <a:lnRef idx="0"/>
            <a:fillRef idx="0"/>
            <a:effectRef idx="0"/>
            <a:fontRef idx="minor"/>
          </p:style>
        </p:sp>
        <p:sp>
          <p:nvSpPr>
            <p:cNvPr id="2549" name="Google Shape;2142;p45"/>
            <p:cNvSpPr/>
            <p:nvPr/>
          </p:nvSpPr>
          <p:spPr>
            <a:xfrm>
              <a:off x="2536200" y="3270240"/>
              <a:ext cx="22320" cy="19080"/>
            </a:xfrm>
            <a:custGeom>
              <a:avLst/>
              <a:gdLst/>
              <a:ahLst/>
              <a:rect l="l" t="t" r="r" b="b"/>
              <a:pathLst>
                <a:path w="2489" h="2134">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w="0">
              <a:noFill/>
            </a:ln>
          </p:spPr>
          <p:style>
            <a:lnRef idx="0"/>
            <a:fillRef idx="0"/>
            <a:effectRef idx="0"/>
            <a:fontRef idx="minor"/>
          </p:style>
        </p:sp>
        <p:sp>
          <p:nvSpPr>
            <p:cNvPr id="2550" name="Google Shape;2143;p45"/>
            <p:cNvSpPr/>
            <p:nvPr/>
          </p:nvSpPr>
          <p:spPr>
            <a:xfrm>
              <a:off x="2536200" y="3298320"/>
              <a:ext cx="22680" cy="19080"/>
            </a:xfrm>
            <a:custGeom>
              <a:avLst/>
              <a:gdLst/>
              <a:ahLst/>
              <a:rect l="l" t="t" r="r" b="b"/>
              <a:pathLst>
                <a:path w="2497" h="213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w="0">
              <a:noFill/>
            </a:ln>
          </p:spPr>
          <p:style>
            <a:lnRef idx="0"/>
            <a:fillRef idx="0"/>
            <a:effectRef idx="0"/>
            <a:fontRef idx="minor"/>
          </p:style>
        </p:sp>
        <p:sp>
          <p:nvSpPr>
            <p:cNvPr id="2551" name="Google Shape;2144;p45"/>
            <p:cNvSpPr/>
            <p:nvPr/>
          </p:nvSpPr>
          <p:spPr>
            <a:xfrm>
              <a:off x="2536200" y="3326040"/>
              <a:ext cx="22320" cy="19080"/>
            </a:xfrm>
            <a:custGeom>
              <a:avLst/>
              <a:gdLst/>
              <a:ahLst/>
              <a:rect l="l" t="t" r="r" b="b"/>
              <a:pathLst>
                <a:path w="2489" h="2134">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w="0">
              <a:noFill/>
            </a:ln>
          </p:spPr>
          <p:style>
            <a:lnRef idx="0"/>
            <a:fillRef idx="0"/>
            <a:effectRef idx="0"/>
            <a:fontRef idx="minor"/>
          </p:style>
        </p:sp>
        <p:sp>
          <p:nvSpPr>
            <p:cNvPr id="2552" name="Google Shape;2145;p45"/>
            <p:cNvSpPr/>
            <p:nvPr/>
          </p:nvSpPr>
          <p:spPr>
            <a:xfrm>
              <a:off x="2536200" y="3354120"/>
              <a:ext cx="22320" cy="19080"/>
            </a:xfrm>
            <a:custGeom>
              <a:avLst/>
              <a:gdLst/>
              <a:ahLst/>
              <a:rect l="l" t="t" r="r" b="b"/>
              <a:pathLst>
                <a:path w="2489" h="2134">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553" name="Google Shape;2146;p45"/>
            <p:cNvSpPr/>
            <p:nvPr/>
          </p:nvSpPr>
          <p:spPr>
            <a:xfrm>
              <a:off x="2536200" y="3382200"/>
              <a:ext cx="22680" cy="19080"/>
            </a:xfrm>
            <a:custGeom>
              <a:avLst/>
              <a:gdLst/>
              <a:ahLst/>
              <a:rect l="l" t="t" r="r" b="b"/>
              <a:pathLst>
                <a:path w="2497" h="2132">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w="0">
              <a:noFill/>
            </a:ln>
          </p:spPr>
          <p:style>
            <a:lnRef idx="0"/>
            <a:fillRef idx="0"/>
            <a:effectRef idx="0"/>
            <a:fontRef idx="minor"/>
          </p:style>
        </p:sp>
        <p:sp>
          <p:nvSpPr>
            <p:cNvPr id="2554" name="Google Shape;2147;p45"/>
            <p:cNvSpPr/>
            <p:nvPr/>
          </p:nvSpPr>
          <p:spPr>
            <a:xfrm>
              <a:off x="2536200" y="3409920"/>
              <a:ext cx="22320" cy="19080"/>
            </a:xfrm>
            <a:custGeom>
              <a:avLst/>
              <a:gdLst/>
              <a:ahLst/>
              <a:rect l="l" t="t" r="r" b="b"/>
              <a:pathLst>
                <a:path w="2489" h="2137">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w="0">
              <a:noFill/>
            </a:ln>
          </p:spPr>
          <p:style>
            <a:lnRef idx="0"/>
            <a:fillRef idx="0"/>
            <a:effectRef idx="0"/>
            <a:fontRef idx="minor"/>
          </p:style>
        </p:sp>
        <p:sp>
          <p:nvSpPr>
            <p:cNvPr id="2555" name="Google Shape;2148;p45"/>
            <p:cNvSpPr/>
            <p:nvPr/>
          </p:nvSpPr>
          <p:spPr>
            <a:xfrm>
              <a:off x="2536200" y="3466080"/>
              <a:ext cx="22320" cy="19080"/>
            </a:xfrm>
            <a:custGeom>
              <a:avLst/>
              <a:gdLst/>
              <a:ahLst/>
              <a:rect l="l" t="t" r="r" b="b"/>
              <a:pathLst>
                <a:path w="2489" h="2134">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w="0">
              <a:noFill/>
            </a:ln>
          </p:spPr>
          <p:style>
            <a:lnRef idx="0"/>
            <a:fillRef idx="0"/>
            <a:effectRef idx="0"/>
            <a:fontRef idx="minor"/>
          </p:style>
        </p:sp>
        <p:sp>
          <p:nvSpPr>
            <p:cNvPr id="2556" name="Google Shape;2149;p45"/>
            <p:cNvSpPr/>
            <p:nvPr/>
          </p:nvSpPr>
          <p:spPr>
            <a:xfrm>
              <a:off x="2536200" y="3438000"/>
              <a:ext cx="22680" cy="19080"/>
            </a:xfrm>
            <a:custGeom>
              <a:avLst/>
              <a:gdLst/>
              <a:ahLst/>
              <a:rect l="l" t="t" r="r" b="b"/>
              <a:pathLst>
                <a:path w="2497" h="2138">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w="0">
              <a:noFill/>
            </a:ln>
          </p:spPr>
          <p:style>
            <a:lnRef idx="0"/>
            <a:fillRef idx="0"/>
            <a:effectRef idx="0"/>
            <a:fontRef idx="minor"/>
          </p:style>
        </p:sp>
        <p:sp>
          <p:nvSpPr>
            <p:cNvPr id="2557" name="Google Shape;2150;p45"/>
            <p:cNvSpPr/>
            <p:nvPr/>
          </p:nvSpPr>
          <p:spPr>
            <a:xfrm>
              <a:off x="2564280" y="2962800"/>
              <a:ext cx="22320" cy="19080"/>
            </a:xfrm>
            <a:custGeom>
              <a:avLst/>
              <a:gdLst/>
              <a:ahLst/>
              <a:rect l="l" t="t" r="r" b="b"/>
              <a:pathLst>
                <a:path w="2488" h="2134">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w="0">
              <a:noFill/>
            </a:ln>
          </p:spPr>
          <p:style>
            <a:lnRef idx="0"/>
            <a:fillRef idx="0"/>
            <a:effectRef idx="0"/>
            <a:fontRef idx="minor"/>
          </p:style>
        </p:sp>
        <p:sp>
          <p:nvSpPr>
            <p:cNvPr id="2558" name="Google Shape;2151;p45"/>
            <p:cNvSpPr/>
            <p:nvPr/>
          </p:nvSpPr>
          <p:spPr>
            <a:xfrm>
              <a:off x="2564280" y="2990880"/>
              <a:ext cx="22320" cy="19080"/>
            </a:xfrm>
            <a:custGeom>
              <a:avLst/>
              <a:gdLst/>
              <a:ahLst/>
              <a:rect l="l" t="t" r="r" b="b"/>
              <a:pathLst>
                <a:path w="2488" h="2134">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w="0">
              <a:noFill/>
            </a:ln>
          </p:spPr>
          <p:style>
            <a:lnRef idx="0"/>
            <a:fillRef idx="0"/>
            <a:effectRef idx="0"/>
            <a:fontRef idx="minor"/>
          </p:style>
        </p:sp>
        <p:sp>
          <p:nvSpPr>
            <p:cNvPr id="2559" name="Google Shape;2152;p45"/>
            <p:cNvSpPr/>
            <p:nvPr/>
          </p:nvSpPr>
          <p:spPr>
            <a:xfrm>
              <a:off x="2564280" y="3018600"/>
              <a:ext cx="22320" cy="19080"/>
            </a:xfrm>
            <a:custGeom>
              <a:avLst/>
              <a:gdLst/>
              <a:ahLst/>
              <a:rect l="l" t="t" r="r" b="b"/>
              <a:pathLst>
                <a:path w="2488" h="2133">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w="0">
              <a:noFill/>
            </a:ln>
          </p:spPr>
          <p:style>
            <a:lnRef idx="0"/>
            <a:fillRef idx="0"/>
            <a:effectRef idx="0"/>
            <a:fontRef idx="minor"/>
          </p:style>
        </p:sp>
        <p:sp>
          <p:nvSpPr>
            <p:cNvPr id="2560" name="Google Shape;2153;p45"/>
            <p:cNvSpPr/>
            <p:nvPr/>
          </p:nvSpPr>
          <p:spPr>
            <a:xfrm>
              <a:off x="2564280" y="3046680"/>
              <a:ext cx="22320" cy="19080"/>
            </a:xfrm>
            <a:custGeom>
              <a:avLst/>
              <a:gdLst/>
              <a:ahLst/>
              <a:rect l="l" t="t" r="r" b="b"/>
              <a:pathLst>
                <a:path w="2488" h="2132">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w="0">
              <a:noFill/>
            </a:ln>
          </p:spPr>
          <p:style>
            <a:lnRef idx="0"/>
            <a:fillRef idx="0"/>
            <a:effectRef idx="0"/>
            <a:fontRef idx="minor"/>
          </p:style>
        </p:sp>
        <p:sp>
          <p:nvSpPr>
            <p:cNvPr id="2561" name="Google Shape;2154;p45"/>
            <p:cNvSpPr/>
            <p:nvPr/>
          </p:nvSpPr>
          <p:spPr>
            <a:xfrm>
              <a:off x="2564280" y="3074400"/>
              <a:ext cx="22320" cy="19080"/>
            </a:xfrm>
            <a:custGeom>
              <a:avLst/>
              <a:gdLst/>
              <a:ahLst/>
              <a:rect l="l" t="t" r="r" b="b"/>
              <a:pathLst>
                <a:path w="2488" h="213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w="0">
              <a:noFill/>
            </a:ln>
          </p:spPr>
          <p:style>
            <a:lnRef idx="0"/>
            <a:fillRef idx="0"/>
            <a:effectRef idx="0"/>
            <a:fontRef idx="minor"/>
          </p:style>
        </p:sp>
        <p:sp>
          <p:nvSpPr>
            <p:cNvPr id="2562" name="Google Shape;2155;p45"/>
            <p:cNvSpPr/>
            <p:nvPr/>
          </p:nvSpPr>
          <p:spPr>
            <a:xfrm>
              <a:off x="2564280" y="3102480"/>
              <a:ext cx="22320" cy="19080"/>
            </a:xfrm>
            <a:custGeom>
              <a:avLst/>
              <a:gdLst/>
              <a:ahLst/>
              <a:rect l="l" t="t" r="r" b="b"/>
              <a:pathLst>
                <a:path w="2488" h="2134">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w="0">
              <a:noFill/>
            </a:ln>
          </p:spPr>
          <p:style>
            <a:lnRef idx="0"/>
            <a:fillRef idx="0"/>
            <a:effectRef idx="0"/>
            <a:fontRef idx="minor"/>
          </p:style>
        </p:sp>
        <p:sp>
          <p:nvSpPr>
            <p:cNvPr id="2563" name="Google Shape;2156;p45"/>
            <p:cNvSpPr/>
            <p:nvPr/>
          </p:nvSpPr>
          <p:spPr>
            <a:xfrm>
              <a:off x="2564280" y="3130560"/>
              <a:ext cx="22320" cy="19080"/>
            </a:xfrm>
            <a:custGeom>
              <a:avLst/>
              <a:gdLst/>
              <a:ahLst/>
              <a:rect l="l" t="t" r="r" b="b"/>
              <a:pathLst>
                <a:path w="2488" h="2133">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w="0">
              <a:noFill/>
            </a:ln>
          </p:spPr>
          <p:style>
            <a:lnRef idx="0"/>
            <a:fillRef idx="0"/>
            <a:effectRef idx="0"/>
            <a:fontRef idx="minor"/>
          </p:style>
        </p:sp>
        <p:sp>
          <p:nvSpPr>
            <p:cNvPr id="2564" name="Google Shape;2157;p45"/>
            <p:cNvSpPr/>
            <p:nvPr/>
          </p:nvSpPr>
          <p:spPr>
            <a:xfrm>
              <a:off x="2564280" y="3158640"/>
              <a:ext cx="22320" cy="19080"/>
            </a:xfrm>
            <a:custGeom>
              <a:avLst/>
              <a:gdLst/>
              <a:ahLst/>
              <a:rect l="l" t="t" r="r" b="b"/>
              <a:pathLst>
                <a:path w="2488" h="2132">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565" name="Google Shape;2158;p45"/>
            <p:cNvSpPr/>
            <p:nvPr/>
          </p:nvSpPr>
          <p:spPr>
            <a:xfrm>
              <a:off x="2564280" y="3186360"/>
              <a:ext cx="22320" cy="19080"/>
            </a:xfrm>
            <a:custGeom>
              <a:avLst/>
              <a:gdLst/>
              <a:ahLst/>
              <a:rect l="l" t="t" r="r" b="b"/>
              <a:pathLst>
                <a:path w="2488" h="213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w="0">
              <a:noFill/>
            </a:ln>
          </p:spPr>
          <p:style>
            <a:lnRef idx="0"/>
            <a:fillRef idx="0"/>
            <a:effectRef idx="0"/>
            <a:fontRef idx="minor"/>
          </p:style>
        </p:sp>
        <p:sp>
          <p:nvSpPr>
            <p:cNvPr id="2566" name="Google Shape;2159;p45"/>
            <p:cNvSpPr/>
            <p:nvPr/>
          </p:nvSpPr>
          <p:spPr>
            <a:xfrm>
              <a:off x="2564280" y="3214440"/>
              <a:ext cx="22320" cy="19080"/>
            </a:xfrm>
            <a:custGeom>
              <a:avLst/>
              <a:gdLst/>
              <a:ahLst/>
              <a:rect l="l" t="t" r="r" b="b"/>
              <a:pathLst>
                <a:path w="2488" h="2134">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w="0">
              <a:noFill/>
            </a:ln>
          </p:spPr>
          <p:style>
            <a:lnRef idx="0"/>
            <a:fillRef idx="0"/>
            <a:effectRef idx="0"/>
            <a:fontRef idx="minor"/>
          </p:style>
        </p:sp>
        <p:sp>
          <p:nvSpPr>
            <p:cNvPr id="2567" name="Google Shape;2160;p45"/>
            <p:cNvSpPr/>
            <p:nvPr/>
          </p:nvSpPr>
          <p:spPr>
            <a:xfrm>
              <a:off x="2564280" y="3242160"/>
              <a:ext cx="22320" cy="19080"/>
            </a:xfrm>
            <a:custGeom>
              <a:avLst/>
              <a:gdLst/>
              <a:ahLst/>
              <a:rect l="l" t="t" r="r" b="b"/>
              <a:pathLst>
                <a:path w="2488" h="2133">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w="0">
              <a:noFill/>
            </a:ln>
          </p:spPr>
          <p:style>
            <a:lnRef idx="0"/>
            <a:fillRef idx="0"/>
            <a:effectRef idx="0"/>
            <a:fontRef idx="minor"/>
          </p:style>
        </p:sp>
        <p:sp>
          <p:nvSpPr>
            <p:cNvPr id="2568" name="Google Shape;2161;p45"/>
            <p:cNvSpPr/>
            <p:nvPr/>
          </p:nvSpPr>
          <p:spPr>
            <a:xfrm>
              <a:off x="2564280" y="3270240"/>
              <a:ext cx="22320" cy="19080"/>
            </a:xfrm>
            <a:custGeom>
              <a:avLst/>
              <a:gdLst/>
              <a:ahLst/>
              <a:rect l="l" t="t" r="r" b="b"/>
              <a:pathLst>
                <a:path w="2488" h="2134">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2569" name="Google Shape;2162;p45"/>
            <p:cNvSpPr/>
            <p:nvPr/>
          </p:nvSpPr>
          <p:spPr>
            <a:xfrm>
              <a:off x="2564280" y="3298320"/>
              <a:ext cx="22680" cy="19080"/>
            </a:xfrm>
            <a:custGeom>
              <a:avLst/>
              <a:gdLst/>
              <a:ahLst/>
              <a:rect l="l" t="t" r="r" b="b"/>
              <a:pathLst>
                <a:path w="2496" h="2137">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w="0">
              <a:noFill/>
            </a:ln>
          </p:spPr>
          <p:style>
            <a:lnRef idx="0"/>
            <a:fillRef idx="0"/>
            <a:effectRef idx="0"/>
            <a:fontRef idx="minor"/>
          </p:style>
        </p:sp>
        <p:sp>
          <p:nvSpPr>
            <p:cNvPr id="2570" name="Google Shape;2163;p45"/>
            <p:cNvSpPr/>
            <p:nvPr/>
          </p:nvSpPr>
          <p:spPr>
            <a:xfrm>
              <a:off x="2564280" y="3326040"/>
              <a:ext cx="22320" cy="19080"/>
            </a:xfrm>
            <a:custGeom>
              <a:avLst/>
              <a:gdLst/>
              <a:ahLst/>
              <a:rect l="l" t="t" r="r" b="b"/>
              <a:pathLst>
                <a:path w="2488" h="2134">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w="0">
              <a:noFill/>
            </a:ln>
          </p:spPr>
          <p:style>
            <a:lnRef idx="0"/>
            <a:fillRef idx="0"/>
            <a:effectRef idx="0"/>
            <a:fontRef idx="minor"/>
          </p:style>
        </p:sp>
        <p:sp>
          <p:nvSpPr>
            <p:cNvPr id="2571" name="Google Shape;2164;p45"/>
            <p:cNvSpPr/>
            <p:nvPr/>
          </p:nvSpPr>
          <p:spPr>
            <a:xfrm>
              <a:off x="2564280" y="3354120"/>
              <a:ext cx="22320" cy="19080"/>
            </a:xfrm>
            <a:custGeom>
              <a:avLst/>
              <a:gdLst/>
              <a:ahLst/>
              <a:rect l="l" t="t" r="r" b="b"/>
              <a:pathLst>
                <a:path w="2488" h="2134">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w="0">
              <a:noFill/>
            </a:ln>
          </p:spPr>
          <p:style>
            <a:lnRef idx="0"/>
            <a:fillRef idx="0"/>
            <a:effectRef idx="0"/>
            <a:fontRef idx="minor"/>
          </p:style>
        </p:sp>
        <p:sp>
          <p:nvSpPr>
            <p:cNvPr id="2572" name="Google Shape;2165;p45"/>
            <p:cNvSpPr/>
            <p:nvPr/>
          </p:nvSpPr>
          <p:spPr>
            <a:xfrm>
              <a:off x="2564280" y="3382200"/>
              <a:ext cx="22320" cy="19080"/>
            </a:xfrm>
            <a:custGeom>
              <a:avLst/>
              <a:gdLst/>
              <a:ahLst/>
              <a:rect l="l" t="t" r="r" b="b"/>
              <a:pathLst>
                <a:path w="2488" h="2134">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573" name="Google Shape;2166;p45"/>
            <p:cNvSpPr/>
            <p:nvPr/>
          </p:nvSpPr>
          <p:spPr>
            <a:xfrm>
              <a:off x="2564280" y="3409920"/>
              <a:ext cx="22320" cy="19080"/>
            </a:xfrm>
            <a:custGeom>
              <a:avLst/>
              <a:gdLst/>
              <a:ahLst/>
              <a:rect l="l" t="t" r="r" b="b"/>
              <a:pathLst>
                <a:path w="2488" h="2137">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w="0">
              <a:noFill/>
            </a:ln>
          </p:spPr>
          <p:style>
            <a:lnRef idx="0"/>
            <a:fillRef idx="0"/>
            <a:effectRef idx="0"/>
            <a:fontRef idx="minor"/>
          </p:style>
        </p:sp>
        <p:sp>
          <p:nvSpPr>
            <p:cNvPr id="2574" name="Google Shape;2167;p45"/>
            <p:cNvSpPr/>
            <p:nvPr/>
          </p:nvSpPr>
          <p:spPr>
            <a:xfrm>
              <a:off x="2564280" y="3438000"/>
              <a:ext cx="22320" cy="19080"/>
            </a:xfrm>
            <a:custGeom>
              <a:avLst/>
              <a:gdLst/>
              <a:ahLst/>
              <a:rect l="l" t="t" r="r" b="b"/>
              <a:pathLst>
                <a:path w="2488" h="213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2575" name="Google Shape;2168;p45"/>
            <p:cNvSpPr/>
            <p:nvPr/>
          </p:nvSpPr>
          <p:spPr>
            <a:xfrm>
              <a:off x="2592360" y="2962800"/>
              <a:ext cx="22680" cy="19080"/>
            </a:xfrm>
            <a:custGeom>
              <a:avLst/>
              <a:gdLst/>
              <a:ahLst/>
              <a:rect l="l" t="t" r="r" b="b"/>
              <a:pathLst>
                <a:path w="2497" h="2138">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2576" name="Google Shape;2169;p45"/>
            <p:cNvSpPr/>
            <p:nvPr/>
          </p:nvSpPr>
          <p:spPr>
            <a:xfrm>
              <a:off x="2592360" y="2990880"/>
              <a:ext cx="22680" cy="19080"/>
            </a:xfrm>
            <a:custGeom>
              <a:avLst/>
              <a:gdLst/>
              <a:ahLst/>
              <a:rect l="l" t="t" r="r" b="b"/>
              <a:pathLst>
                <a:path w="2497" h="2134">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2577" name="Google Shape;2170;p45"/>
            <p:cNvSpPr/>
            <p:nvPr/>
          </p:nvSpPr>
          <p:spPr>
            <a:xfrm>
              <a:off x="2592360" y="3018600"/>
              <a:ext cx="22680" cy="19080"/>
            </a:xfrm>
            <a:custGeom>
              <a:avLst/>
              <a:gdLst/>
              <a:ahLst/>
              <a:rect l="l" t="t" r="r" b="b"/>
              <a:pathLst>
                <a:path w="2497" h="2133">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2578" name="Google Shape;2171;p45"/>
            <p:cNvSpPr/>
            <p:nvPr/>
          </p:nvSpPr>
          <p:spPr>
            <a:xfrm>
              <a:off x="2592360" y="3046680"/>
              <a:ext cx="22680" cy="19080"/>
            </a:xfrm>
            <a:custGeom>
              <a:avLst/>
              <a:gdLst/>
              <a:ahLst/>
              <a:rect l="l" t="t" r="r" b="b"/>
              <a:pathLst>
                <a:path w="2495" h="213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w="0">
              <a:noFill/>
            </a:ln>
          </p:spPr>
          <p:style>
            <a:lnRef idx="0"/>
            <a:fillRef idx="0"/>
            <a:effectRef idx="0"/>
            <a:fontRef idx="minor"/>
          </p:style>
        </p:sp>
        <p:sp>
          <p:nvSpPr>
            <p:cNvPr id="2579" name="Google Shape;2172;p45"/>
            <p:cNvSpPr/>
            <p:nvPr/>
          </p:nvSpPr>
          <p:spPr>
            <a:xfrm>
              <a:off x="2592360" y="3074400"/>
              <a:ext cx="22680" cy="19080"/>
            </a:xfrm>
            <a:custGeom>
              <a:avLst/>
              <a:gdLst/>
              <a:ahLst/>
              <a:rect l="l" t="t" r="r" b="b"/>
              <a:pathLst>
                <a:path w="2497" h="2138">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2580" name="Google Shape;2173;p45"/>
            <p:cNvSpPr/>
            <p:nvPr/>
          </p:nvSpPr>
          <p:spPr>
            <a:xfrm>
              <a:off x="2592360" y="3102480"/>
              <a:ext cx="22680" cy="19080"/>
            </a:xfrm>
            <a:custGeom>
              <a:avLst/>
              <a:gdLst/>
              <a:ahLst/>
              <a:rect l="l" t="t" r="r" b="b"/>
              <a:pathLst>
                <a:path w="2497" h="2134">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2581" name="Google Shape;2174;p45"/>
            <p:cNvSpPr/>
            <p:nvPr/>
          </p:nvSpPr>
          <p:spPr>
            <a:xfrm>
              <a:off x="2592360" y="3130560"/>
              <a:ext cx="22680" cy="19080"/>
            </a:xfrm>
            <a:custGeom>
              <a:avLst/>
              <a:gdLst/>
              <a:ahLst/>
              <a:rect l="l" t="t" r="r" b="b"/>
              <a:pathLst>
                <a:path w="2497" h="2133">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2582" name="Google Shape;2175;p45"/>
            <p:cNvSpPr/>
            <p:nvPr/>
          </p:nvSpPr>
          <p:spPr>
            <a:xfrm>
              <a:off x="2592360" y="3158640"/>
              <a:ext cx="22680" cy="19080"/>
            </a:xfrm>
            <a:custGeom>
              <a:avLst/>
              <a:gdLst/>
              <a:ahLst/>
              <a:rect l="l" t="t" r="r" b="b"/>
              <a:pathLst>
                <a:path w="2497" h="2131">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w="0">
              <a:noFill/>
            </a:ln>
          </p:spPr>
          <p:style>
            <a:lnRef idx="0"/>
            <a:fillRef idx="0"/>
            <a:effectRef idx="0"/>
            <a:fontRef idx="minor"/>
          </p:style>
        </p:sp>
        <p:sp>
          <p:nvSpPr>
            <p:cNvPr id="2583" name="Google Shape;2176;p45"/>
            <p:cNvSpPr/>
            <p:nvPr/>
          </p:nvSpPr>
          <p:spPr>
            <a:xfrm>
              <a:off x="2592360" y="3186360"/>
              <a:ext cx="22680" cy="19080"/>
            </a:xfrm>
            <a:custGeom>
              <a:avLst/>
              <a:gdLst/>
              <a:ahLst/>
              <a:rect l="l" t="t" r="r" b="b"/>
              <a:pathLst>
                <a:path w="2497" h="2138">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w="0">
              <a:noFill/>
            </a:ln>
          </p:spPr>
          <p:style>
            <a:lnRef idx="0"/>
            <a:fillRef idx="0"/>
            <a:effectRef idx="0"/>
            <a:fontRef idx="minor"/>
          </p:style>
        </p:sp>
        <p:sp>
          <p:nvSpPr>
            <p:cNvPr id="2584" name="Google Shape;2177;p45"/>
            <p:cNvSpPr/>
            <p:nvPr/>
          </p:nvSpPr>
          <p:spPr>
            <a:xfrm>
              <a:off x="2592360" y="3214440"/>
              <a:ext cx="22680" cy="19080"/>
            </a:xfrm>
            <a:custGeom>
              <a:avLst/>
              <a:gdLst/>
              <a:ahLst/>
              <a:rect l="l" t="t" r="r" b="b"/>
              <a:pathLst>
                <a:path w="2497" h="2138">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w="0">
              <a:noFill/>
            </a:ln>
          </p:spPr>
          <p:style>
            <a:lnRef idx="0"/>
            <a:fillRef idx="0"/>
            <a:effectRef idx="0"/>
            <a:fontRef idx="minor"/>
          </p:style>
        </p:sp>
        <p:sp>
          <p:nvSpPr>
            <p:cNvPr id="2585" name="Google Shape;2178;p45"/>
            <p:cNvSpPr/>
            <p:nvPr/>
          </p:nvSpPr>
          <p:spPr>
            <a:xfrm>
              <a:off x="2592360" y="3242160"/>
              <a:ext cx="22680" cy="19080"/>
            </a:xfrm>
            <a:custGeom>
              <a:avLst/>
              <a:gdLst/>
              <a:ahLst/>
              <a:rect l="l" t="t" r="r" b="b"/>
              <a:pathLst>
                <a:path w="2497" h="2133">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2586" name="Google Shape;2179;p45"/>
            <p:cNvSpPr/>
            <p:nvPr/>
          </p:nvSpPr>
          <p:spPr>
            <a:xfrm>
              <a:off x="2592360" y="3270240"/>
              <a:ext cx="22680" cy="19080"/>
            </a:xfrm>
            <a:custGeom>
              <a:avLst/>
              <a:gdLst/>
              <a:ahLst/>
              <a:rect l="l" t="t" r="r" b="b"/>
              <a:pathLst>
                <a:path w="2497" h="2134">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2587" name="Google Shape;2180;p45"/>
            <p:cNvSpPr/>
            <p:nvPr/>
          </p:nvSpPr>
          <p:spPr>
            <a:xfrm>
              <a:off x="2592360" y="3298320"/>
              <a:ext cx="22680" cy="19080"/>
            </a:xfrm>
            <a:custGeom>
              <a:avLst/>
              <a:gdLst/>
              <a:ahLst/>
              <a:rect l="l" t="t" r="r" b="b"/>
              <a:pathLst>
                <a:path w="2503" h="2137">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w="0">
              <a:noFill/>
            </a:ln>
          </p:spPr>
          <p:style>
            <a:lnRef idx="0"/>
            <a:fillRef idx="0"/>
            <a:effectRef idx="0"/>
            <a:fontRef idx="minor"/>
          </p:style>
        </p:sp>
        <p:sp>
          <p:nvSpPr>
            <p:cNvPr id="2588" name="Google Shape;2181;p45"/>
            <p:cNvSpPr/>
            <p:nvPr/>
          </p:nvSpPr>
          <p:spPr>
            <a:xfrm>
              <a:off x="2592360" y="3326040"/>
              <a:ext cx="22680" cy="19080"/>
            </a:xfrm>
            <a:custGeom>
              <a:avLst/>
              <a:gdLst/>
              <a:ahLst/>
              <a:rect l="l" t="t" r="r" b="b"/>
              <a:pathLst>
                <a:path w="2497" h="2138">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2589" name="Google Shape;2182;p45"/>
            <p:cNvSpPr/>
            <p:nvPr/>
          </p:nvSpPr>
          <p:spPr>
            <a:xfrm>
              <a:off x="2592360" y="3382200"/>
              <a:ext cx="22680" cy="19080"/>
            </a:xfrm>
            <a:custGeom>
              <a:avLst/>
              <a:gdLst/>
              <a:ahLst/>
              <a:rect l="l" t="t" r="r" b="b"/>
              <a:pathLst>
                <a:path w="2497" h="2132">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w="0">
              <a:noFill/>
            </a:ln>
          </p:spPr>
          <p:style>
            <a:lnRef idx="0"/>
            <a:fillRef idx="0"/>
            <a:effectRef idx="0"/>
            <a:fontRef idx="minor"/>
          </p:style>
        </p:sp>
        <p:sp>
          <p:nvSpPr>
            <p:cNvPr id="2590" name="Google Shape;2183;p45"/>
            <p:cNvSpPr/>
            <p:nvPr/>
          </p:nvSpPr>
          <p:spPr>
            <a:xfrm>
              <a:off x="2592360" y="3409920"/>
              <a:ext cx="22680" cy="19080"/>
            </a:xfrm>
            <a:custGeom>
              <a:avLst/>
              <a:gdLst/>
              <a:ahLst/>
              <a:rect l="l" t="t" r="r" b="b"/>
              <a:pathLst>
                <a:path w="2497" h="213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w="0">
              <a:noFill/>
            </a:ln>
          </p:spPr>
          <p:style>
            <a:lnRef idx="0"/>
            <a:fillRef idx="0"/>
            <a:effectRef idx="0"/>
            <a:fontRef idx="minor"/>
          </p:style>
        </p:sp>
        <p:sp>
          <p:nvSpPr>
            <p:cNvPr id="2591" name="Google Shape;2184;p45"/>
            <p:cNvSpPr/>
            <p:nvPr/>
          </p:nvSpPr>
          <p:spPr>
            <a:xfrm>
              <a:off x="2592360" y="3438000"/>
              <a:ext cx="22680" cy="19080"/>
            </a:xfrm>
            <a:custGeom>
              <a:avLst/>
              <a:gdLst/>
              <a:ahLst/>
              <a:rect l="l" t="t" r="r" b="b"/>
              <a:pathLst>
                <a:path w="2497" h="2138">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2592" name="Google Shape;2185;p45"/>
            <p:cNvSpPr/>
            <p:nvPr/>
          </p:nvSpPr>
          <p:spPr>
            <a:xfrm>
              <a:off x="2620080" y="2962800"/>
              <a:ext cx="22680" cy="19080"/>
            </a:xfrm>
            <a:custGeom>
              <a:avLst/>
              <a:gdLst/>
              <a:ahLst/>
              <a:rect l="l" t="t" r="r" b="b"/>
              <a:pathLst>
                <a:path w="2497" h="2138">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593" name="Google Shape;2186;p45"/>
            <p:cNvSpPr/>
            <p:nvPr/>
          </p:nvSpPr>
          <p:spPr>
            <a:xfrm>
              <a:off x="2620080" y="2990880"/>
              <a:ext cx="22680" cy="19080"/>
            </a:xfrm>
            <a:custGeom>
              <a:avLst/>
              <a:gdLst/>
              <a:ahLst/>
              <a:rect l="l" t="t" r="r" b="b"/>
              <a:pathLst>
                <a:path w="2497" h="2134">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594" name="Google Shape;2187;p45"/>
            <p:cNvSpPr/>
            <p:nvPr/>
          </p:nvSpPr>
          <p:spPr>
            <a:xfrm>
              <a:off x="2620080" y="3018600"/>
              <a:ext cx="22680" cy="19080"/>
            </a:xfrm>
            <a:custGeom>
              <a:avLst/>
              <a:gdLst/>
              <a:ahLst/>
              <a:rect l="l" t="t" r="r" b="b"/>
              <a:pathLst>
                <a:path w="2497"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595" name="Google Shape;2188;p45"/>
            <p:cNvSpPr/>
            <p:nvPr/>
          </p:nvSpPr>
          <p:spPr>
            <a:xfrm>
              <a:off x="2620080" y="3046680"/>
              <a:ext cx="22680" cy="19080"/>
            </a:xfrm>
            <a:custGeom>
              <a:avLst/>
              <a:gdLst/>
              <a:ahLst/>
              <a:rect l="l" t="t" r="r" b="b"/>
              <a:pathLst>
                <a:path w="2497" h="213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w="0">
              <a:noFill/>
            </a:ln>
          </p:spPr>
          <p:style>
            <a:lnRef idx="0"/>
            <a:fillRef idx="0"/>
            <a:effectRef idx="0"/>
            <a:fontRef idx="minor"/>
          </p:style>
        </p:sp>
        <p:sp>
          <p:nvSpPr>
            <p:cNvPr id="2596" name="Google Shape;2189;p45"/>
            <p:cNvSpPr/>
            <p:nvPr/>
          </p:nvSpPr>
          <p:spPr>
            <a:xfrm>
              <a:off x="2620080" y="3074400"/>
              <a:ext cx="22680" cy="19080"/>
            </a:xfrm>
            <a:custGeom>
              <a:avLst/>
              <a:gdLst/>
              <a:ahLst/>
              <a:rect l="l" t="t" r="r" b="b"/>
              <a:pathLst>
                <a:path w="2497" h="2138">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597" name="Google Shape;2190;p45"/>
            <p:cNvSpPr/>
            <p:nvPr/>
          </p:nvSpPr>
          <p:spPr>
            <a:xfrm>
              <a:off x="2620080" y="3102480"/>
              <a:ext cx="22680" cy="19080"/>
            </a:xfrm>
            <a:custGeom>
              <a:avLst/>
              <a:gdLst/>
              <a:ahLst/>
              <a:rect l="l" t="t" r="r" b="b"/>
              <a:pathLst>
                <a:path w="2497" h="2134">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598" name="Google Shape;2191;p45"/>
            <p:cNvSpPr/>
            <p:nvPr/>
          </p:nvSpPr>
          <p:spPr>
            <a:xfrm>
              <a:off x="2620080" y="3130560"/>
              <a:ext cx="22680" cy="19080"/>
            </a:xfrm>
            <a:custGeom>
              <a:avLst/>
              <a:gdLst/>
              <a:ahLst/>
              <a:rect l="l" t="t" r="r" b="b"/>
              <a:pathLst>
                <a:path w="2497"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599" name="Google Shape;2192;p45"/>
            <p:cNvSpPr/>
            <p:nvPr/>
          </p:nvSpPr>
          <p:spPr>
            <a:xfrm>
              <a:off x="2620080" y="3158640"/>
              <a:ext cx="22680" cy="19080"/>
            </a:xfrm>
            <a:custGeom>
              <a:avLst/>
              <a:gdLst/>
              <a:ahLst/>
              <a:rect l="l" t="t" r="r" b="b"/>
              <a:pathLst>
                <a:path w="2497" h="2131">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w="0">
              <a:noFill/>
            </a:ln>
          </p:spPr>
          <p:style>
            <a:lnRef idx="0"/>
            <a:fillRef idx="0"/>
            <a:effectRef idx="0"/>
            <a:fontRef idx="minor"/>
          </p:style>
        </p:sp>
        <p:sp>
          <p:nvSpPr>
            <p:cNvPr id="2600" name="Google Shape;2193;p45"/>
            <p:cNvSpPr/>
            <p:nvPr/>
          </p:nvSpPr>
          <p:spPr>
            <a:xfrm>
              <a:off x="2620080" y="3186360"/>
              <a:ext cx="22680" cy="19080"/>
            </a:xfrm>
            <a:custGeom>
              <a:avLst/>
              <a:gdLst/>
              <a:ahLst/>
              <a:rect l="l" t="t" r="r" b="b"/>
              <a:pathLst>
                <a:path w="2497" h="2138">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w="0">
              <a:noFill/>
            </a:ln>
          </p:spPr>
          <p:style>
            <a:lnRef idx="0"/>
            <a:fillRef idx="0"/>
            <a:effectRef idx="0"/>
            <a:fontRef idx="minor"/>
          </p:style>
        </p:sp>
        <p:sp>
          <p:nvSpPr>
            <p:cNvPr id="2601" name="Google Shape;2194;p45"/>
            <p:cNvSpPr/>
            <p:nvPr/>
          </p:nvSpPr>
          <p:spPr>
            <a:xfrm>
              <a:off x="2620080" y="3214440"/>
              <a:ext cx="22680" cy="19080"/>
            </a:xfrm>
            <a:custGeom>
              <a:avLst/>
              <a:gdLst/>
              <a:ahLst/>
              <a:rect l="l" t="t" r="r" b="b"/>
              <a:pathLst>
                <a:path w="2497" h="2138">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w="0">
              <a:noFill/>
            </a:ln>
          </p:spPr>
          <p:style>
            <a:lnRef idx="0"/>
            <a:fillRef idx="0"/>
            <a:effectRef idx="0"/>
            <a:fontRef idx="minor"/>
          </p:style>
        </p:sp>
        <p:sp>
          <p:nvSpPr>
            <p:cNvPr id="2602" name="Google Shape;2195;p45"/>
            <p:cNvSpPr/>
            <p:nvPr/>
          </p:nvSpPr>
          <p:spPr>
            <a:xfrm>
              <a:off x="2620080" y="3242160"/>
              <a:ext cx="22680" cy="19080"/>
            </a:xfrm>
            <a:custGeom>
              <a:avLst/>
              <a:gdLst/>
              <a:ahLst/>
              <a:rect l="l" t="t" r="r" b="b"/>
              <a:pathLst>
                <a:path w="2497"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603" name="Google Shape;2196;p45"/>
            <p:cNvSpPr/>
            <p:nvPr/>
          </p:nvSpPr>
          <p:spPr>
            <a:xfrm>
              <a:off x="2620080" y="3270240"/>
              <a:ext cx="22680" cy="19080"/>
            </a:xfrm>
            <a:custGeom>
              <a:avLst/>
              <a:gdLst/>
              <a:ahLst/>
              <a:rect l="l" t="t" r="r" b="b"/>
              <a:pathLst>
                <a:path w="2497" h="2134">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604" name="Google Shape;2197;p45"/>
            <p:cNvSpPr/>
            <p:nvPr/>
          </p:nvSpPr>
          <p:spPr>
            <a:xfrm>
              <a:off x="2620080" y="3298320"/>
              <a:ext cx="22680" cy="19080"/>
            </a:xfrm>
            <a:custGeom>
              <a:avLst/>
              <a:gdLst/>
              <a:ahLst/>
              <a:rect l="l" t="t" r="r" b="b"/>
              <a:pathLst>
                <a:path w="2502" h="2137">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w="0">
              <a:noFill/>
            </a:ln>
          </p:spPr>
          <p:style>
            <a:lnRef idx="0"/>
            <a:fillRef idx="0"/>
            <a:effectRef idx="0"/>
            <a:fontRef idx="minor"/>
          </p:style>
        </p:sp>
        <p:sp>
          <p:nvSpPr>
            <p:cNvPr id="2605" name="Google Shape;2198;p45"/>
            <p:cNvSpPr/>
            <p:nvPr/>
          </p:nvSpPr>
          <p:spPr>
            <a:xfrm>
              <a:off x="2620080" y="3326040"/>
              <a:ext cx="22680" cy="19080"/>
            </a:xfrm>
            <a:custGeom>
              <a:avLst/>
              <a:gdLst/>
              <a:ahLst/>
              <a:rect l="l" t="t" r="r" b="b"/>
              <a:pathLst>
                <a:path w="2497" h="2138">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606" name="Google Shape;2199;p45"/>
            <p:cNvSpPr/>
            <p:nvPr/>
          </p:nvSpPr>
          <p:spPr>
            <a:xfrm>
              <a:off x="2620080" y="3382200"/>
              <a:ext cx="22680" cy="19080"/>
            </a:xfrm>
            <a:custGeom>
              <a:avLst/>
              <a:gdLst/>
              <a:ahLst/>
              <a:rect l="l" t="t" r="r" b="b"/>
              <a:pathLst>
                <a:path w="2497" h="2132">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w="0">
              <a:noFill/>
            </a:ln>
          </p:spPr>
          <p:style>
            <a:lnRef idx="0"/>
            <a:fillRef idx="0"/>
            <a:effectRef idx="0"/>
            <a:fontRef idx="minor"/>
          </p:style>
        </p:sp>
        <p:sp>
          <p:nvSpPr>
            <p:cNvPr id="2607" name="Google Shape;2200;p45"/>
            <p:cNvSpPr/>
            <p:nvPr/>
          </p:nvSpPr>
          <p:spPr>
            <a:xfrm>
              <a:off x="2620080" y="3409920"/>
              <a:ext cx="22680" cy="19080"/>
            </a:xfrm>
            <a:custGeom>
              <a:avLst/>
              <a:gdLst/>
              <a:ahLst/>
              <a:rect l="l" t="t" r="r" b="b"/>
              <a:pathLst>
                <a:path w="2497" h="213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w="0">
              <a:noFill/>
            </a:ln>
          </p:spPr>
          <p:style>
            <a:lnRef idx="0"/>
            <a:fillRef idx="0"/>
            <a:effectRef idx="0"/>
            <a:fontRef idx="minor"/>
          </p:style>
        </p:sp>
        <p:sp>
          <p:nvSpPr>
            <p:cNvPr id="2608" name="Google Shape;2201;p45"/>
            <p:cNvSpPr/>
            <p:nvPr/>
          </p:nvSpPr>
          <p:spPr>
            <a:xfrm>
              <a:off x="2620080" y="3438000"/>
              <a:ext cx="22680" cy="19080"/>
            </a:xfrm>
            <a:custGeom>
              <a:avLst/>
              <a:gdLst/>
              <a:ahLst/>
              <a:rect l="l" t="t" r="r" b="b"/>
              <a:pathLst>
                <a:path w="2497" h="2138">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609" name="Google Shape;2202;p45"/>
            <p:cNvSpPr/>
            <p:nvPr/>
          </p:nvSpPr>
          <p:spPr>
            <a:xfrm>
              <a:off x="2620080" y="3466080"/>
              <a:ext cx="22680" cy="19080"/>
            </a:xfrm>
            <a:custGeom>
              <a:avLst/>
              <a:gdLst/>
              <a:ahLst/>
              <a:rect l="l" t="t" r="r" b="b"/>
              <a:pathLst>
                <a:path w="2497" h="2134">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610" name="Google Shape;2203;p45"/>
            <p:cNvSpPr/>
            <p:nvPr/>
          </p:nvSpPr>
          <p:spPr>
            <a:xfrm>
              <a:off x="2648160" y="2934720"/>
              <a:ext cx="22320" cy="19080"/>
            </a:xfrm>
            <a:custGeom>
              <a:avLst/>
              <a:gdLst/>
              <a:ahLst/>
              <a:rect l="l" t="t" r="r" b="b"/>
              <a:pathLst>
                <a:path w="2489" h="2138">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w="0">
              <a:noFill/>
            </a:ln>
          </p:spPr>
          <p:style>
            <a:lnRef idx="0"/>
            <a:fillRef idx="0"/>
            <a:effectRef idx="0"/>
            <a:fontRef idx="minor"/>
          </p:style>
        </p:sp>
        <p:sp>
          <p:nvSpPr>
            <p:cNvPr id="2611" name="Google Shape;2204;p45"/>
            <p:cNvSpPr/>
            <p:nvPr/>
          </p:nvSpPr>
          <p:spPr>
            <a:xfrm>
              <a:off x="2648160" y="2962800"/>
              <a:ext cx="22320" cy="19080"/>
            </a:xfrm>
            <a:custGeom>
              <a:avLst/>
              <a:gdLst/>
              <a:ahLst/>
              <a:rect l="l" t="t" r="r" b="b"/>
              <a:pathLst>
                <a:path w="2489" h="2138">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612" name="Google Shape;2205;p45"/>
            <p:cNvSpPr/>
            <p:nvPr/>
          </p:nvSpPr>
          <p:spPr>
            <a:xfrm>
              <a:off x="2648160" y="2990880"/>
              <a:ext cx="22320" cy="19080"/>
            </a:xfrm>
            <a:custGeom>
              <a:avLst/>
              <a:gdLst/>
              <a:ahLst/>
              <a:rect l="l" t="t" r="r" b="b"/>
              <a:pathLst>
                <a:path w="2489" h="2134">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613" name="Google Shape;2206;p45"/>
            <p:cNvSpPr/>
            <p:nvPr/>
          </p:nvSpPr>
          <p:spPr>
            <a:xfrm>
              <a:off x="2648160" y="301860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614" name="Google Shape;2207;p45"/>
            <p:cNvSpPr/>
            <p:nvPr/>
          </p:nvSpPr>
          <p:spPr>
            <a:xfrm>
              <a:off x="2648160" y="3046680"/>
              <a:ext cx="22320" cy="19080"/>
            </a:xfrm>
            <a:custGeom>
              <a:avLst/>
              <a:gdLst/>
              <a:ahLst/>
              <a:rect l="l" t="t" r="r" b="b"/>
              <a:pathLst>
                <a:path w="2489" h="213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w="0">
              <a:noFill/>
            </a:ln>
          </p:spPr>
          <p:style>
            <a:lnRef idx="0"/>
            <a:fillRef idx="0"/>
            <a:effectRef idx="0"/>
            <a:fontRef idx="minor"/>
          </p:style>
        </p:sp>
        <p:sp>
          <p:nvSpPr>
            <p:cNvPr id="2615" name="Google Shape;2208;p45"/>
            <p:cNvSpPr/>
            <p:nvPr/>
          </p:nvSpPr>
          <p:spPr>
            <a:xfrm>
              <a:off x="2955600" y="2990880"/>
              <a:ext cx="22320" cy="1908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2616" name="Google Shape;2209;p45"/>
            <p:cNvSpPr/>
            <p:nvPr/>
          </p:nvSpPr>
          <p:spPr>
            <a:xfrm>
              <a:off x="2955600" y="301860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w="0">
              <a:noFill/>
            </a:ln>
          </p:spPr>
          <p:style>
            <a:lnRef idx="0"/>
            <a:fillRef idx="0"/>
            <a:effectRef idx="0"/>
            <a:fontRef idx="minor"/>
          </p:style>
        </p:sp>
        <p:sp>
          <p:nvSpPr>
            <p:cNvPr id="2617" name="Google Shape;2210;p45"/>
            <p:cNvSpPr/>
            <p:nvPr/>
          </p:nvSpPr>
          <p:spPr>
            <a:xfrm>
              <a:off x="2983680" y="2990880"/>
              <a:ext cx="22680" cy="19080"/>
            </a:xfrm>
            <a:custGeom>
              <a:avLst/>
              <a:gdLst/>
              <a:ahLst/>
              <a:rect l="l" t="t" r="r" b="b"/>
              <a:pathLst>
                <a:path w="2497" h="2134">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2618" name="Google Shape;2211;p45"/>
            <p:cNvSpPr/>
            <p:nvPr/>
          </p:nvSpPr>
          <p:spPr>
            <a:xfrm>
              <a:off x="2983680" y="3018600"/>
              <a:ext cx="22680" cy="19080"/>
            </a:xfrm>
            <a:custGeom>
              <a:avLst/>
              <a:gdLst/>
              <a:ahLst/>
              <a:rect l="l" t="t" r="r" b="b"/>
              <a:pathLst>
                <a:path w="2497" h="2133">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2619" name="Google Shape;2212;p45"/>
            <p:cNvSpPr/>
            <p:nvPr/>
          </p:nvSpPr>
          <p:spPr>
            <a:xfrm>
              <a:off x="3011400" y="2962800"/>
              <a:ext cx="22680" cy="19080"/>
            </a:xfrm>
            <a:custGeom>
              <a:avLst/>
              <a:gdLst/>
              <a:ahLst/>
              <a:rect l="l" t="t" r="r" b="b"/>
              <a:pathLst>
                <a:path w="2497" h="2138">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2620" name="Google Shape;2213;p45"/>
            <p:cNvSpPr/>
            <p:nvPr/>
          </p:nvSpPr>
          <p:spPr>
            <a:xfrm>
              <a:off x="3011400" y="2990880"/>
              <a:ext cx="22680" cy="19080"/>
            </a:xfrm>
            <a:custGeom>
              <a:avLst/>
              <a:gdLst/>
              <a:ahLst/>
              <a:rect l="l" t="t" r="r" b="b"/>
              <a:pathLst>
                <a:path w="2497" h="2134">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2621" name="Google Shape;2214;p45"/>
            <p:cNvSpPr/>
            <p:nvPr/>
          </p:nvSpPr>
          <p:spPr>
            <a:xfrm>
              <a:off x="3011400" y="3018600"/>
              <a:ext cx="22680" cy="19080"/>
            </a:xfrm>
            <a:custGeom>
              <a:avLst/>
              <a:gdLst/>
              <a:ahLst/>
              <a:rect l="l" t="t" r="r" b="b"/>
              <a:pathLst>
                <a:path w="2497" h="2133">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2622" name="Google Shape;2215;p45"/>
            <p:cNvSpPr/>
            <p:nvPr/>
          </p:nvSpPr>
          <p:spPr>
            <a:xfrm>
              <a:off x="3039480" y="2990880"/>
              <a:ext cx="22320" cy="1908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623" name="Google Shape;2216;p45"/>
            <p:cNvSpPr/>
            <p:nvPr/>
          </p:nvSpPr>
          <p:spPr>
            <a:xfrm>
              <a:off x="3039480" y="3018600"/>
              <a:ext cx="22320" cy="1908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624" name="Google Shape;2217;p45"/>
            <p:cNvSpPr/>
            <p:nvPr/>
          </p:nvSpPr>
          <p:spPr>
            <a:xfrm>
              <a:off x="3067560" y="2990880"/>
              <a:ext cx="22320" cy="19080"/>
            </a:xfrm>
            <a:custGeom>
              <a:avLst/>
              <a:gdLst/>
              <a:ahLst/>
              <a:rect l="l" t="t" r="r" b="b"/>
              <a:pathLst>
                <a:path w="2489" h="2134">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625" name="Google Shape;2218;p45"/>
            <p:cNvSpPr/>
            <p:nvPr/>
          </p:nvSpPr>
          <p:spPr>
            <a:xfrm>
              <a:off x="3235320" y="3018600"/>
              <a:ext cx="22680" cy="19080"/>
            </a:xfrm>
            <a:custGeom>
              <a:avLst/>
              <a:gdLst/>
              <a:ahLst/>
              <a:rect l="l" t="t" r="r" b="b"/>
              <a:pathLst>
                <a:path w="2497" h="2133">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w="0">
              <a:noFill/>
            </a:ln>
          </p:spPr>
          <p:style>
            <a:lnRef idx="0"/>
            <a:fillRef idx="0"/>
            <a:effectRef idx="0"/>
            <a:fontRef idx="minor"/>
          </p:style>
        </p:sp>
        <p:sp>
          <p:nvSpPr>
            <p:cNvPr id="2626" name="Google Shape;2219;p45"/>
            <p:cNvSpPr/>
            <p:nvPr/>
          </p:nvSpPr>
          <p:spPr>
            <a:xfrm>
              <a:off x="3095640" y="2990880"/>
              <a:ext cx="22320" cy="19080"/>
            </a:xfrm>
            <a:custGeom>
              <a:avLst/>
              <a:gdLst/>
              <a:ahLst/>
              <a:rect l="l" t="t" r="r" b="b"/>
              <a:pathLst>
                <a:path w="2488" h="2134">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627" name="Google Shape;2220;p45"/>
            <p:cNvSpPr/>
            <p:nvPr/>
          </p:nvSpPr>
          <p:spPr>
            <a:xfrm>
              <a:off x="3123360" y="2990880"/>
              <a:ext cx="22680" cy="19080"/>
            </a:xfrm>
            <a:custGeom>
              <a:avLst/>
              <a:gdLst/>
              <a:ahLst/>
              <a:rect l="l" t="t" r="r" b="b"/>
              <a:pathLst>
                <a:path w="2497" h="2134">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w="0">
              <a:noFill/>
            </a:ln>
          </p:spPr>
          <p:style>
            <a:lnRef idx="0"/>
            <a:fillRef idx="0"/>
            <a:effectRef idx="0"/>
            <a:fontRef idx="minor"/>
          </p:style>
        </p:sp>
        <p:sp>
          <p:nvSpPr>
            <p:cNvPr id="2628" name="Google Shape;2221;p45"/>
            <p:cNvSpPr/>
            <p:nvPr/>
          </p:nvSpPr>
          <p:spPr>
            <a:xfrm>
              <a:off x="3151440" y="2990880"/>
              <a:ext cx="22320" cy="19080"/>
            </a:xfrm>
            <a:custGeom>
              <a:avLst/>
              <a:gdLst/>
              <a:ah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629" name="Google Shape;2222;p45"/>
            <p:cNvSpPr/>
            <p:nvPr/>
          </p:nvSpPr>
          <p:spPr>
            <a:xfrm>
              <a:off x="3207240" y="3018600"/>
              <a:ext cx="22680" cy="19080"/>
            </a:xfrm>
            <a:custGeom>
              <a:avLst/>
              <a:gdLst/>
              <a:ahLst/>
              <a:rect l="l" t="t" r="r" b="b"/>
              <a:pathLst>
                <a:path w="2496" h="2133">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w="0">
              <a:noFill/>
            </a:ln>
          </p:spPr>
          <p:style>
            <a:lnRef idx="0"/>
            <a:fillRef idx="0"/>
            <a:effectRef idx="0"/>
            <a:fontRef idx="minor"/>
          </p:style>
        </p:sp>
        <p:sp>
          <p:nvSpPr>
            <p:cNvPr id="2630" name="Google Shape;2223;p45"/>
            <p:cNvSpPr/>
            <p:nvPr/>
          </p:nvSpPr>
          <p:spPr>
            <a:xfrm>
              <a:off x="3179520" y="301860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631" name="Google Shape;2224;p45"/>
            <p:cNvSpPr/>
            <p:nvPr/>
          </p:nvSpPr>
          <p:spPr>
            <a:xfrm>
              <a:off x="3151440" y="3018600"/>
              <a:ext cx="22320" cy="19080"/>
            </a:xfrm>
            <a:custGeom>
              <a:avLst/>
              <a:gdLst/>
              <a:ah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632" name="Google Shape;2225;p45"/>
            <p:cNvSpPr/>
            <p:nvPr/>
          </p:nvSpPr>
          <p:spPr>
            <a:xfrm>
              <a:off x="3123360" y="3018600"/>
              <a:ext cx="22680" cy="19080"/>
            </a:xfrm>
            <a:custGeom>
              <a:avLst/>
              <a:gdLst/>
              <a:ahLst/>
              <a:rect l="l" t="t" r="r" b="b"/>
              <a:pathLst>
                <a:path w="2497" h="2133">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w="0">
              <a:noFill/>
            </a:ln>
          </p:spPr>
          <p:style>
            <a:lnRef idx="0"/>
            <a:fillRef idx="0"/>
            <a:effectRef idx="0"/>
            <a:fontRef idx="minor"/>
          </p:style>
        </p:sp>
        <p:sp>
          <p:nvSpPr>
            <p:cNvPr id="2633" name="Google Shape;2226;p45"/>
            <p:cNvSpPr/>
            <p:nvPr/>
          </p:nvSpPr>
          <p:spPr>
            <a:xfrm>
              <a:off x="3095640" y="3018600"/>
              <a:ext cx="22320" cy="19080"/>
            </a:xfrm>
            <a:custGeom>
              <a:avLst/>
              <a:gdLst/>
              <a:ahLst/>
              <a:rect l="l" t="t" r="r" b="b"/>
              <a:pathLst>
                <a:path w="2488" h="2133">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w="0">
              <a:noFill/>
            </a:ln>
          </p:spPr>
          <p:style>
            <a:lnRef idx="0"/>
            <a:fillRef idx="0"/>
            <a:effectRef idx="0"/>
            <a:fontRef idx="minor"/>
          </p:style>
        </p:sp>
        <p:sp>
          <p:nvSpPr>
            <p:cNvPr id="2634" name="Google Shape;2227;p45"/>
            <p:cNvSpPr/>
            <p:nvPr/>
          </p:nvSpPr>
          <p:spPr>
            <a:xfrm>
              <a:off x="3067560" y="3018600"/>
              <a:ext cx="22320" cy="19080"/>
            </a:xfrm>
            <a:custGeom>
              <a:avLst/>
              <a:gdLst/>
              <a:ahLst/>
              <a:rect l="l" t="t" r="r" b="b"/>
              <a:pathLst>
                <a:path w="2489" h="2133">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635" name="Google Shape;2228;p45"/>
            <p:cNvSpPr/>
            <p:nvPr/>
          </p:nvSpPr>
          <p:spPr>
            <a:xfrm>
              <a:off x="3067560" y="3046680"/>
              <a:ext cx="22320" cy="19080"/>
            </a:xfrm>
            <a:custGeom>
              <a:avLst/>
              <a:gdLst/>
              <a:ahLst/>
              <a:rect l="l" t="t" r="r" b="b"/>
              <a:pathLst>
                <a:path w="2489" h="213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w="0">
              <a:noFill/>
            </a:ln>
          </p:spPr>
          <p:style>
            <a:lnRef idx="0"/>
            <a:fillRef idx="0"/>
            <a:effectRef idx="0"/>
            <a:fontRef idx="minor"/>
          </p:style>
        </p:sp>
        <p:sp>
          <p:nvSpPr>
            <p:cNvPr id="2636" name="Google Shape;2229;p45"/>
            <p:cNvSpPr/>
            <p:nvPr/>
          </p:nvSpPr>
          <p:spPr>
            <a:xfrm>
              <a:off x="3039480" y="3046680"/>
              <a:ext cx="22320" cy="19080"/>
            </a:xfrm>
            <a:custGeom>
              <a:avLst/>
              <a:gdLst/>
              <a:ahLst/>
              <a:rect l="l" t="t" r="r" b="b"/>
              <a:pathLst>
                <a:path w="2488" h="213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2637" name="Google Shape;2230;p45"/>
            <p:cNvSpPr/>
            <p:nvPr/>
          </p:nvSpPr>
          <p:spPr>
            <a:xfrm>
              <a:off x="3011400" y="3046680"/>
              <a:ext cx="22680" cy="19080"/>
            </a:xfrm>
            <a:custGeom>
              <a:avLst/>
              <a:gdLst/>
              <a:ahLst/>
              <a:rect l="l" t="t" r="r" b="b"/>
              <a:pathLst>
                <a:path w="2497" h="213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w="0">
              <a:noFill/>
            </a:ln>
          </p:spPr>
          <p:style>
            <a:lnRef idx="0"/>
            <a:fillRef idx="0"/>
            <a:effectRef idx="0"/>
            <a:fontRef idx="minor"/>
          </p:style>
        </p:sp>
        <p:sp>
          <p:nvSpPr>
            <p:cNvPr id="2638" name="Google Shape;2231;p45"/>
            <p:cNvSpPr/>
            <p:nvPr/>
          </p:nvSpPr>
          <p:spPr>
            <a:xfrm>
              <a:off x="2983680" y="3046680"/>
              <a:ext cx="22680" cy="19080"/>
            </a:xfrm>
            <a:custGeom>
              <a:avLst/>
              <a:gdLst/>
              <a:ahLst/>
              <a:rect l="l" t="t" r="r" b="b"/>
              <a:pathLst>
                <a:path w="2497" h="213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w="0">
              <a:noFill/>
            </a:ln>
          </p:spPr>
          <p:style>
            <a:lnRef idx="0"/>
            <a:fillRef idx="0"/>
            <a:effectRef idx="0"/>
            <a:fontRef idx="minor"/>
          </p:style>
        </p:sp>
        <p:sp>
          <p:nvSpPr>
            <p:cNvPr id="2639" name="Google Shape;2232;p45"/>
            <p:cNvSpPr/>
            <p:nvPr/>
          </p:nvSpPr>
          <p:spPr>
            <a:xfrm>
              <a:off x="2955600" y="3046680"/>
              <a:ext cx="22320" cy="19080"/>
            </a:xfrm>
            <a:custGeom>
              <a:avLst/>
              <a:gdLst/>
              <a:ahLst/>
              <a:rect l="l" t="t" r="r" b="b"/>
              <a:pathLst>
                <a:path w="2489" h="213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w="0">
              <a:noFill/>
            </a:ln>
          </p:spPr>
          <p:style>
            <a:lnRef idx="0"/>
            <a:fillRef idx="0"/>
            <a:effectRef idx="0"/>
            <a:fontRef idx="minor"/>
          </p:style>
        </p:sp>
        <p:sp>
          <p:nvSpPr>
            <p:cNvPr id="2640" name="Google Shape;2233;p45"/>
            <p:cNvSpPr/>
            <p:nvPr/>
          </p:nvSpPr>
          <p:spPr>
            <a:xfrm>
              <a:off x="2787840" y="3270240"/>
              <a:ext cx="22320" cy="19080"/>
            </a:xfrm>
            <a:custGeom>
              <a:avLst/>
              <a:gdLst/>
              <a:ahLst/>
              <a:rect l="l" t="t" r="r" b="b"/>
              <a:pathLst>
                <a:path w="2489" h="2134">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2641" name="Google Shape;2234;p45"/>
            <p:cNvSpPr/>
            <p:nvPr/>
          </p:nvSpPr>
          <p:spPr>
            <a:xfrm>
              <a:off x="2787840" y="3354120"/>
              <a:ext cx="22320" cy="1908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2642" name="Google Shape;2235;p45"/>
            <p:cNvSpPr/>
            <p:nvPr/>
          </p:nvSpPr>
          <p:spPr>
            <a:xfrm>
              <a:off x="2815920" y="2990880"/>
              <a:ext cx="22320" cy="1908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643" name="Google Shape;2236;p45"/>
            <p:cNvSpPr/>
            <p:nvPr/>
          </p:nvSpPr>
          <p:spPr>
            <a:xfrm>
              <a:off x="2815920" y="301860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2644" name="Google Shape;2237;p45"/>
            <p:cNvSpPr/>
            <p:nvPr/>
          </p:nvSpPr>
          <p:spPr>
            <a:xfrm>
              <a:off x="2815920" y="3046680"/>
              <a:ext cx="22320" cy="19080"/>
            </a:xfrm>
            <a:custGeom>
              <a:avLst/>
              <a:gdLst/>
              <a:ahLst/>
              <a:rect l="l" t="t" r="r" b="b"/>
              <a:pathLst>
                <a:path w="2489" h="213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w="0">
              <a:noFill/>
            </a:ln>
          </p:spPr>
          <p:style>
            <a:lnRef idx="0"/>
            <a:fillRef idx="0"/>
            <a:effectRef idx="0"/>
            <a:fontRef idx="minor"/>
          </p:style>
        </p:sp>
        <p:sp>
          <p:nvSpPr>
            <p:cNvPr id="2645" name="Google Shape;2238;p45"/>
            <p:cNvSpPr/>
            <p:nvPr/>
          </p:nvSpPr>
          <p:spPr>
            <a:xfrm>
              <a:off x="2815920" y="3074400"/>
              <a:ext cx="22320" cy="19080"/>
            </a:xfrm>
            <a:custGeom>
              <a:avLst/>
              <a:gdLst/>
              <a:ahLst/>
              <a:rect l="l" t="t" r="r" b="b"/>
              <a:pathLst>
                <a:path w="2489" h="2138">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646" name="Google Shape;2239;p45"/>
            <p:cNvSpPr/>
            <p:nvPr/>
          </p:nvSpPr>
          <p:spPr>
            <a:xfrm>
              <a:off x="2815920" y="3102480"/>
              <a:ext cx="22320" cy="1908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647" name="Google Shape;2240;p45"/>
            <p:cNvSpPr/>
            <p:nvPr/>
          </p:nvSpPr>
          <p:spPr>
            <a:xfrm>
              <a:off x="2815920" y="313056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2648" name="Google Shape;2241;p45"/>
            <p:cNvSpPr/>
            <p:nvPr/>
          </p:nvSpPr>
          <p:spPr>
            <a:xfrm>
              <a:off x="2815920" y="3158640"/>
              <a:ext cx="22320" cy="19080"/>
            </a:xfrm>
            <a:custGeom>
              <a:avLst/>
              <a:gdLst/>
              <a:ahLst/>
              <a:rect l="l" t="t" r="r" b="b"/>
              <a:pathLst>
                <a:path w="2489" h="2131">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w="0">
              <a:noFill/>
            </a:ln>
          </p:spPr>
          <p:style>
            <a:lnRef idx="0"/>
            <a:fillRef idx="0"/>
            <a:effectRef idx="0"/>
            <a:fontRef idx="minor"/>
          </p:style>
        </p:sp>
        <p:sp>
          <p:nvSpPr>
            <p:cNvPr id="2649" name="Google Shape;2242;p45"/>
            <p:cNvSpPr/>
            <p:nvPr/>
          </p:nvSpPr>
          <p:spPr>
            <a:xfrm>
              <a:off x="2815920" y="3186360"/>
              <a:ext cx="22320" cy="19080"/>
            </a:xfrm>
            <a:custGeom>
              <a:avLst/>
              <a:gdLst/>
              <a:ahLst/>
              <a:rect l="l" t="t" r="r" b="b"/>
              <a:pathLst>
                <a:path w="2489" h="2138">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w="0">
              <a:noFill/>
            </a:ln>
          </p:spPr>
          <p:style>
            <a:lnRef idx="0"/>
            <a:fillRef idx="0"/>
            <a:effectRef idx="0"/>
            <a:fontRef idx="minor"/>
          </p:style>
        </p:sp>
        <p:sp>
          <p:nvSpPr>
            <p:cNvPr id="2650" name="Google Shape;2243;p45"/>
            <p:cNvSpPr/>
            <p:nvPr/>
          </p:nvSpPr>
          <p:spPr>
            <a:xfrm>
              <a:off x="2815920" y="3214440"/>
              <a:ext cx="22320" cy="19080"/>
            </a:xfrm>
            <a:custGeom>
              <a:avLst/>
              <a:gdLst/>
              <a:ahLst/>
              <a:rect l="l" t="t" r="r" b="b"/>
              <a:pathLst>
                <a:path w="2489" h="2138">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w="0">
              <a:noFill/>
            </a:ln>
          </p:spPr>
          <p:style>
            <a:lnRef idx="0"/>
            <a:fillRef idx="0"/>
            <a:effectRef idx="0"/>
            <a:fontRef idx="minor"/>
          </p:style>
        </p:sp>
        <p:sp>
          <p:nvSpPr>
            <p:cNvPr id="2651" name="Google Shape;2244;p45"/>
            <p:cNvSpPr/>
            <p:nvPr/>
          </p:nvSpPr>
          <p:spPr>
            <a:xfrm>
              <a:off x="2843640" y="2990880"/>
              <a:ext cx="22680" cy="19080"/>
            </a:xfrm>
            <a:custGeom>
              <a:avLst/>
              <a:gdLst/>
              <a:ahLst/>
              <a:rect l="l" t="t" r="r" b="b"/>
              <a:pathLst>
                <a:path w="2497" h="2134">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w="0">
              <a:noFill/>
            </a:ln>
          </p:spPr>
          <p:style>
            <a:lnRef idx="0"/>
            <a:fillRef idx="0"/>
            <a:effectRef idx="0"/>
            <a:fontRef idx="minor"/>
          </p:style>
        </p:sp>
        <p:sp>
          <p:nvSpPr>
            <p:cNvPr id="2652" name="Google Shape;2245;p45"/>
            <p:cNvSpPr/>
            <p:nvPr/>
          </p:nvSpPr>
          <p:spPr>
            <a:xfrm>
              <a:off x="2843640" y="3018600"/>
              <a:ext cx="22680" cy="19080"/>
            </a:xfrm>
            <a:custGeom>
              <a:avLst/>
              <a:gdLst/>
              <a:ahLst/>
              <a:rect l="l" t="t" r="r" b="b"/>
              <a:pathLst>
                <a:path w="2497" h="2133">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w="0">
              <a:noFill/>
            </a:ln>
          </p:spPr>
          <p:style>
            <a:lnRef idx="0"/>
            <a:fillRef idx="0"/>
            <a:effectRef idx="0"/>
            <a:fontRef idx="minor"/>
          </p:style>
        </p:sp>
        <p:sp>
          <p:nvSpPr>
            <p:cNvPr id="2653" name="Google Shape;2246;p45"/>
            <p:cNvSpPr/>
            <p:nvPr/>
          </p:nvSpPr>
          <p:spPr>
            <a:xfrm>
              <a:off x="2843640" y="3046680"/>
              <a:ext cx="22680" cy="19080"/>
            </a:xfrm>
            <a:custGeom>
              <a:avLst/>
              <a:gdLst/>
              <a:ahLst/>
              <a:rect l="l" t="t" r="r" b="b"/>
              <a:pathLst>
                <a:path w="2497" h="213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w="0">
              <a:noFill/>
            </a:ln>
          </p:spPr>
          <p:style>
            <a:lnRef idx="0"/>
            <a:fillRef idx="0"/>
            <a:effectRef idx="0"/>
            <a:fontRef idx="minor"/>
          </p:style>
        </p:sp>
        <p:sp>
          <p:nvSpPr>
            <p:cNvPr id="2654" name="Google Shape;2247;p45"/>
            <p:cNvSpPr/>
            <p:nvPr/>
          </p:nvSpPr>
          <p:spPr>
            <a:xfrm>
              <a:off x="2843640" y="3074400"/>
              <a:ext cx="22680" cy="19080"/>
            </a:xfrm>
            <a:custGeom>
              <a:avLst/>
              <a:gdLst/>
              <a:ahLst/>
              <a:rect l="l" t="t" r="r" b="b"/>
              <a:pathLst>
                <a:path w="2497" h="2138">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w="0">
              <a:noFill/>
            </a:ln>
          </p:spPr>
          <p:style>
            <a:lnRef idx="0"/>
            <a:fillRef idx="0"/>
            <a:effectRef idx="0"/>
            <a:fontRef idx="minor"/>
          </p:style>
        </p:sp>
        <p:sp>
          <p:nvSpPr>
            <p:cNvPr id="2655" name="Google Shape;2248;p45"/>
            <p:cNvSpPr/>
            <p:nvPr/>
          </p:nvSpPr>
          <p:spPr>
            <a:xfrm>
              <a:off x="2843640" y="3102480"/>
              <a:ext cx="22680" cy="19080"/>
            </a:xfrm>
            <a:custGeom>
              <a:avLst/>
              <a:gdLst/>
              <a:ahLst/>
              <a:rect l="l" t="t" r="r" b="b"/>
              <a:pathLst>
                <a:path w="2497" h="2134">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w="0">
              <a:noFill/>
            </a:ln>
          </p:spPr>
          <p:style>
            <a:lnRef idx="0"/>
            <a:fillRef idx="0"/>
            <a:effectRef idx="0"/>
            <a:fontRef idx="minor"/>
          </p:style>
        </p:sp>
        <p:sp>
          <p:nvSpPr>
            <p:cNvPr id="2656" name="Google Shape;2249;p45"/>
            <p:cNvSpPr/>
            <p:nvPr/>
          </p:nvSpPr>
          <p:spPr>
            <a:xfrm>
              <a:off x="2843640" y="3130560"/>
              <a:ext cx="22680" cy="19080"/>
            </a:xfrm>
            <a:custGeom>
              <a:avLst/>
              <a:gdLst/>
              <a:ahLst/>
              <a:rect l="l" t="t" r="r" b="b"/>
              <a:pathLst>
                <a:path w="2497" h="2133">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w="0">
              <a:noFill/>
            </a:ln>
          </p:spPr>
          <p:style>
            <a:lnRef idx="0"/>
            <a:fillRef idx="0"/>
            <a:effectRef idx="0"/>
            <a:fontRef idx="minor"/>
          </p:style>
        </p:sp>
        <p:sp>
          <p:nvSpPr>
            <p:cNvPr id="2657" name="Google Shape;2250;p45"/>
            <p:cNvSpPr/>
            <p:nvPr/>
          </p:nvSpPr>
          <p:spPr>
            <a:xfrm>
              <a:off x="2843640" y="3158640"/>
              <a:ext cx="22680" cy="19080"/>
            </a:xfrm>
            <a:custGeom>
              <a:avLst/>
              <a:gdLst/>
              <a:ahLst/>
              <a:rect l="l" t="t" r="r" b="b"/>
              <a:pathLst>
                <a:path w="2497" h="2134">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w="0">
              <a:noFill/>
            </a:ln>
          </p:spPr>
          <p:style>
            <a:lnRef idx="0"/>
            <a:fillRef idx="0"/>
            <a:effectRef idx="0"/>
            <a:fontRef idx="minor"/>
          </p:style>
        </p:sp>
        <p:sp>
          <p:nvSpPr>
            <p:cNvPr id="2658" name="Google Shape;2251;p45"/>
            <p:cNvSpPr/>
            <p:nvPr/>
          </p:nvSpPr>
          <p:spPr>
            <a:xfrm>
              <a:off x="2843640" y="3186360"/>
              <a:ext cx="22680" cy="19080"/>
            </a:xfrm>
            <a:custGeom>
              <a:avLst/>
              <a:gdLst/>
              <a:ahLst/>
              <a:rect l="l" t="t" r="r" b="b"/>
              <a:pathLst>
                <a:path w="2497" h="2138">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w="0">
              <a:noFill/>
            </a:ln>
          </p:spPr>
          <p:style>
            <a:lnRef idx="0"/>
            <a:fillRef idx="0"/>
            <a:effectRef idx="0"/>
            <a:fontRef idx="minor"/>
          </p:style>
        </p:sp>
        <p:sp>
          <p:nvSpPr>
            <p:cNvPr id="2659" name="Google Shape;2252;p45"/>
            <p:cNvSpPr/>
            <p:nvPr/>
          </p:nvSpPr>
          <p:spPr>
            <a:xfrm>
              <a:off x="2871720" y="2990880"/>
              <a:ext cx="22680" cy="19080"/>
            </a:xfrm>
            <a:custGeom>
              <a:avLst/>
              <a:gdLst/>
              <a:ahLst/>
              <a:rect l="l" t="t" r="r" b="b"/>
              <a:pathLst>
                <a:path w="2497" h="2134">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2660" name="Google Shape;2253;p45"/>
            <p:cNvSpPr/>
            <p:nvPr/>
          </p:nvSpPr>
          <p:spPr>
            <a:xfrm>
              <a:off x="2871720" y="3018600"/>
              <a:ext cx="22680" cy="19080"/>
            </a:xfrm>
            <a:custGeom>
              <a:avLst/>
              <a:gdLst/>
              <a:ahLst/>
              <a:rect l="l" t="t" r="r" b="b"/>
              <a:pathLst>
                <a:path w="2497" h="2133">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w="0">
              <a:noFill/>
            </a:ln>
          </p:spPr>
          <p:style>
            <a:lnRef idx="0"/>
            <a:fillRef idx="0"/>
            <a:effectRef idx="0"/>
            <a:fontRef idx="minor"/>
          </p:style>
        </p:sp>
        <p:sp>
          <p:nvSpPr>
            <p:cNvPr id="2661" name="Google Shape;2254;p45"/>
            <p:cNvSpPr/>
            <p:nvPr/>
          </p:nvSpPr>
          <p:spPr>
            <a:xfrm>
              <a:off x="2871720" y="3046680"/>
              <a:ext cx="22680" cy="19080"/>
            </a:xfrm>
            <a:custGeom>
              <a:avLst/>
              <a:gdLst/>
              <a:ahLst/>
              <a:rect l="l" t="t" r="r" b="b"/>
              <a:pathLst>
                <a:path w="2497" h="213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w="0">
              <a:noFill/>
            </a:ln>
          </p:spPr>
          <p:style>
            <a:lnRef idx="0"/>
            <a:fillRef idx="0"/>
            <a:effectRef idx="0"/>
            <a:fontRef idx="minor"/>
          </p:style>
        </p:sp>
        <p:sp>
          <p:nvSpPr>
            <p:cNvPr id="2662" name="Google Shape;2255;p45"/>
            <p:cNvSpPr/>
            <p:nvPr/>
          </p:nvSpPr>
          <p:spPr>
            <a:xfrm>
              <a:off x="2871720" y="3074400"/>
              <a:ext cx="22680" cy="19080"/>
            </a:xfrm>
            <a:custGeom>
              <a:avLst/>
              <a:gdLst/>
              <a:ahLst/>
              <a:rect l="l" t="t" r="r" b="b"/>
              <a:pathLst>
                <a:path w="2497" h="2138">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2663" name="Google Shape;2256;p45"/>
            <p:cNvSpPr/>
            <p:nvPr/>
          </p:nvSpPr>
          <p:spPr>
            <a:xfrm>
              <a:off x="2871720" y="3102480"/>
              <a:ext cx="22680" cy="19080"/>
            </a:xfrm>
            <a:custGeom>
              <a:avLst/>
              <a:gdLst/>
              <a:ahLst/>
              <a:rect l="l" t="t" r="r" b="b"/>
              <a:pathLst>
                <a:path w="2497" h="2134">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2664" name="Google Shape;2257;p45"/>
            <p:cNvSpPr/>
            <p:nvPr/>
          </p:nvSpPr>
          <p:spPr>
            <a:xfrm>
              <a:off x="2871720" y="3130560"/>
              <a:ext cx="22680" cy="19080"/>
            </a:xfrm>
            <a:custGeom>
              <a:avLst/>
              <a:gdLst/>
              <a:ahLst/>
              <a:rect l="l" t="t" r="r" b="b"/>
              <a:pathLst>
                <a:path w="2497" h="2133">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w="0">
              <a:noFill/>
            </a:ln>
          </p:spPr>
          <p:style>
            <a:lnRef idx="0"/>
            <a:fillRef idx="0"/>
            <a:effectRef idx="0"/>
            <a:fontRef idx="minor"/>
          </p:style>
        </p:sp>
        <p:sp>
          <p:nvSpPr>
            <p:cNvPr id="2665" name="Google Shape;2258;p45"/>
            <p:cNvSpPr/>
            <p:nvPr/>
          </p:nvSpPr>
          <p:spPr>
            <a:xfrm>
              <a:off x="2871720" y="3158640"/>
              <a:ext cx="22680" cy="19080"/>
            </a:xfrm>
            <a:custGeom>
              <a:avLst/>
              <a:gdLst/>
              <a:ahLst/>
              <a:rect l="l" t="t" r="r" b="b"/>
              <a:pathLst>
                <a:path w="2497" h="2131">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w="0">
              <a:noFill/>
            </a:ln>
          </p:spPr>
          <p:style>
            <a:lnRef idx="0"/>
            <a:fillRef idx="0"/>
            <a:effectRef idx="0"/>
            <a:fontRef idx="minor"/>
          </p:style>
        </p:sp>
        <p:sp>
          <p:nvSpPr>
            <p:cNvPr id="2666" name="Google Shape;2259;p45"/>
            <p:cNvSpPr/>
            <p:nvPr/>
          </p:nvSpPr>
          <p:spPr>
            <a:xfrm>
              <a:off x="2871720" y="3186360"/>
              <a:ext cx="22680" cy="19080"/>
            </a:xfrm>
            <a:custGeom>
              <a:avLst/>
              <a:gdLst/>
              <a:ahLst/>
              <a:rect l="l" t="t" r="r" b="b"/>
              <a:pathLst>
                <a:path w="2497" h="2138">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w="0">
              <a:noFill/>
            </a:ln>
          </p:spPr>
          <p:style>
            <a:lnRef idx="0"/>
            <a:fillRef idx="0"/>
            <a:effectRef idx="0"/>
            <a:fontRef idx="minor"/>
          </p:style>
        </p:sp>
        <p:sp>
          <p:nvSpPr>
            <p:cNvPr id="2667" name="Google Shape;2260;p45"/>
            <p:cNvSpPr/>
            <p:nvPr/>
          </p:nvSpPr>
          <p:spPr>
            <a:xfrm>
              <a:off x="2899800" y="2990880"/>
              <a:ext cx="22320" cy="19080"/>
            </a:xfrm>
            <a:custGeom>
              <a:avLst/>
              <a:gdLst/>
              <a:ah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2668" name="Google Shape;2261;p45"/>
            <p:cNvSpPr/>
            <p:nvPr/>
          </p:nvSpPr>
          <p:spPr>
            <a:xfrm>
              <a:off x="2899800" y="3018600"/>
              <a:ext cx="22320" cy="1908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2669" name="Google Shape;2262;p45"/>
            <p:cNvSpPr/>
            <p:nvPr/>
          </p:nvSpPr>
          <p:spPr>
            <a:xfrm>
              <a:off x="2899800" y="3046680"/>
              <a:ext cx="22320" cy="19080"/>
            </a:xfrm>
            <a:custGeom>
              <a:avLst/>
              <a:gdLst/>
              <a:ahLst/>
              <a:rect l="l" t="t" r="r" b="b"/>
              <a:pathLst>
                <a:path w="2489" h="213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w="0">
              <a:noFill/>
            </a:ln>
          </p:spPr>
          <p:style>
            <a:lnRef idx="0"/>
            <a:fillRef idx="0"/>
            <a:effectRef idx="0"/>
            <a:fontRef idx="minor"/>
          </p:style>
        </p:sp>
        <p:sp>
          <p:nvSpPr>
            <p:cNvPr id="2670" name="Google Shape;2263;p45"/>
            <p:cNvSpPr/>
            <p:nvPr/>
          </p:nvSpPr>
          <p:spPr>
            <a:xfrm>
              <a:off x="2927880" y="2990880"/>
              <a:ext cx="22320" cy="19080"/>
            </a:xfrm>
            <a:custGeom>
              <a:avLst/>
              <a:gdLst/>
              <a:ahLst/>
              <a:rect l="l" t="t" r="r" b="b"/>
              <a:pathLst>
                <a:path w="2488" h="2134">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671" name="Google Shape;2264;p45"/>
            <p:cNvSpPr/>
            <p:nvPr/>
          </p:nvSpPr>
          <p:spPr>
            <a:xfrm>
              <a:off x="2927880" y="3018600"/>
              <a:ext cx="22320" cy="19080"/>
            </a:xfrm>
            <a:custGeom>
              <a:avLst/>
              <a:gdLst/>
              <a:ahLst/>
              <a:rect l="l" t="t" r="r" b="b"/>
              <a:pathLst>
                <a:path w="2488" h="2133">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672" name="Google Shape;2265;p45"/>
            <p:cNvSpPr/>
            <p:nvPr/>
          </p:nvSpPr>
          <p:spPr>
            <a:xfrm>
              <a:off x="2927880" y="3046680"/>
              <a:ext cx="22320" cy="19080"/>
            </a:xfrm>
            <a:custGeom>
              <a:avLst/>
              <a:gdLst/>
              <a:ahLst/>
              <a:rect l="l" t="t" r="r" b="b"/>
              <a:pathLst>
                <a:path w="2488" h="213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2673" name="Google Shape;2266;p45"/>
            <p:cNvSpPr/>
            <p:nvPr/>
          </p:nvSpPr>
          <p:spPr>
            <a:xfrm>
              <a:off x="2927880" y="3074400"/>
              <a:ext cx="22320" cy="19080"/>
            </a:xfrm>
            <a:custGeom>
              <a:avLst/>
              <a:gdLst/>
              <a:ahLst/>
              <a:rect l="l" t="t" r="r" b="b"/>
              <a:pathLst>
                <a:path w="2488" h="213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2674" name="Google Shape;2267;p45"/>
            <p:cNvSpPr/>
            <p:nvPr/>
          </p:nvSpPr>
          <p:spPr>
            <a:xfrm>
              <a:off x="2899800" y="3074400"/>
              <a:ext cx="22320" cy="19080"/>
            </a:xfrm>
            <a:custGeom>
              <a:avLst/>
              <a:gdLst/>
              <a:ahLst/>
              <a:rect l="l" t="t" r="r" b="b"/>
              <a:pathLst>
                <a:path w="2489" h="2138">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2675" name="Google Shape;2268;p45"/>
            <p:cNvSpPr/>
            <p:nvPr/>
          </p:nvSpPr>
          <p:spPr>
            <a:xfrm>
              <a:off x="2899800" y="3102480"/>
              <a:ext cx="22320" cy="19080"/>
            </a:xfrm>
            <a:custGeom>
              <a:avLst/>
              <a:gdLst/>
              <a:ah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2676" name="Google Shape;2269;p45"/>
            <p:cNvSpPr/>
            <p:nvPr/>
          </p:nvSpPr>
          <p:spPr>
            <a:xfrm>
              <a:off x="2899800" y="3130560"/>
              <a:ext cx="22320" cy="1908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2677" name="Google Shape;2270;p45"/>
            <p:cNvSpPr/>
            <p:nvPr/>
          </p:nvSpPr>
          <p:spPr>
            <a:xfrm>
              <a:off x="2899800" y="3158640"/>
              <a:ext cx="22320" cy="19080"/>
            </a:xfrm>
            <a:custGeom>
              <a:avLst/>
              <a:gdLst/>
              <a:ahLst/>
              <a:rect l="l" t="t" r="r" b="b"/>
              <a:pathLst>
                <a:path w="2489" h="2131">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w="0">
              <a:noFill/>
            </a:ln>
          </p:spPr>
          <p:style>
            <a:lnRef idx="0"/>
            <a:fillRef idx="0"/>
            <a:effectRef idx="0"/>
            <a:fontRef idx="minor"/>
          </p:style>
        </p:sp>
        <p:sp>
          <p:nvSpPr>
            <p:cNvPr id="2678" name="Google Shape;2271;p45"/>
            <p:cNvSpPr/>
            <p:nvPr/>
          </p:nvSpPr>
          <p:spPr>
            <a:xfrm>
              <a:off x="2899800" y="3186360"/>
              <a:ext cx="22320" cy="19080"/>
            </a:xfrm>
            <a:custGeom>
              <a:avLst/>
              <a:gdLst/>
              <a:ahLst/>
              <a:rect l="l" t="t" r="r" b="b"/>
              <a:pathLst>
                <a:path w="2489" h="2138">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w="0">
              <a:noFill/>
            </a:ln>
          </p:spPr>
          <p:style>
            <a:lnRef idx="0"/>
            <a:fillRef idx="0"/>
            <a:effectRef idx="0"/>
            <a:fontRef idx="minor"/>
          </p:style>
        </p:sp>
        <p:sp>
          <p:nvSpPr>
            <p:cNvPr id="2679" name="Google Shape;2272;p45"/>
            <p:cNvSpPr/>
            <p:nvPr/>
          </p:nvSpPr>
          <p:spPr>
            <a:xfrm>
              <a:off x="2899800" y="3214440"/>
              <a:ext cx="22320" cy="19080"/>
            </a:xfrm>
            <a:custGeom>
              <a:avLst/>
              <a:gdLst/>
              <a:ahLst/>
              <a:rect l="l" t="t" r="r" b="b"/>
              <a:pathLst>
                <a:path w="2489" h="2138">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w="0">
              <a:noFill/>
            </a:ln>
          </p:spPr>
          <p:style>
            <a:lnRef idx="0"/>
            <a:fillRef idx="0"/>
            <a:effectRef idx="0"/>
            <a:fontRef idx="minor"/>
          </p:style>
        </p:sp>
        <p:sp>
          <p:nvSpPr>
            <p:cNvPr id="2680" name="Google Shape;2273;p45"/>
            <p:cNvSpPr/>
            <p:nvPr/>
          </p:nvSpPr>
          <p:spPr>
            <a:xfrm>
              <a:off x="2871720" y="3214440"/>
              <a:ext cx="22680" cy="19080"/>
            </a:xfrm>
            <a:custGeom>
              <a:avLst/>
              <a:gdLst/>
              <a:ahLst/>
              <a:rect l="l" t="t" r="r" b="b"/>
              <a:pathLst>
                <a:path w="2497" h="2138">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w="0">
              <a:noFill/>
            </a:ln>
          </p:spPr>
          <p:style>
            <a:lnRef idx="0"/>
            <a:fillRef idx="0"/>
            <a:effectRef idx="0"/>
            <a:fontRef idx="minor"/>
          </p:style>
        </p:sp>
        <p:sp>
          <p:nvSpPr>
            <p:cNvPr id="2681" name="Google Shape;2274;p45"/>
            <p:cNvSpPr/>
            <p:nvPr/>
          </p:nvSpPr>
          <p:spPr>
            <a:xfrm>
              <a:off x="2843640" y="3214440"/>
              <a:ext cx="22680" cy="19080"/>
            </a:xfrm>
            <a:custGeom>
              <a:avLst/>
              <a:gdLst/>
              <a:ahLst/>
              <a:rect l="l" t="t" r="r" b="b"/>
              <a:pathLst>
                <a:path w="2497" h="2138">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w="0">
              <a:noFill/>
            </a:ln>
          </p:spPr>
          <p:style>
            <a:lnRef idx="0"/>
            <a:fillRef idx="0"/>
            <a:effectRef idx="0"/>
            <a:fontRef idx="minor"/>
          </p:style>
        </p:sp>
        <p:sp>
          <p:nvSpPr>
            <p:cNvPr id="2682" name="Google Shape;2275;p45"/>
            <p:cNvSpPr/>
            <p:nvPr/>
          </p:nvSpPr>
          <p:spPr>
            <a:xfrm>
              <a:off x="2843640" y="3242160"/>
              <a:ext cx="22680" cy="19080"/>
            </a:xfrm>
            <a:custGeom>
              <a:avLst/>
              <a:gdLst/>
              <a:ahLst/>
              <a:rect l="l" t="t" r="r" b="b"/>
              <a:pathLst>
                <a:path w="2497" h="2133">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w="0">
              <a:noFill/>
            </a:ln>
          </p:spPr>
          <p:style>
            <a:lnRef idx="0"/>
            <a:fillRef idx="0"/>
            <a:effectRef idx="0"/>
            <a:fontRef idx="minor"/>
          </p:style>
        </p:sp>
        <p:sp>
          <p:nvSpPr>
            <p:cNvPr id="2683" name="Google Shape;2276;p45"/>
            <p:cNvSpPr/>
            <p:nvPr/>
          </p:nvSpPr>
          <p:spPr>
            <a:xfrm>
              <a:off x="2815920" y="324216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2684" name="Google Shape;2277;p45"/>
            <p:cNvSpPr/>
            <p:nvPr/>
          </p:nvSpPr>
          <p:spPr>
            <a:xfrm>
              <a:off x="2648160" y="3074400"/>
              <a:ext cx="22320" cy="19080"/>
            </a:xfrm>
            <a:custGeom>
              <a:avLst/>
              <a:gdLst/>
              <a:ahLst/>
              <a:rect l="l" t="t" r="r" b="b"/>
              <a:pathLst>
                <a:path w="2489" h="2138">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w="0">
              <a:noFill/>
            </a:ln>
          </p:spPr>
          <p:style>
            <a:lnRef idx="0"/>
            <a:fillRef idx="0"/>
            <a:effectRef idx="0"/>
            <a:fontRef idx="minor"/>
          </p:style>
        </p:sp>
        <p:sp>
          <p:nvSpPr>
            <p:cNvPr id="2685" name="Google Shape;2278;p45"/>
            <p:cNvSpPr/>
            <p:nvPr/>
          </p:nvSpPr>
          <p:spPr>
            <a:xfrm>
              <a:off x="2648160" y="3102480"/>
              <a:ext cx="22320" cy="19080"/>
            </a:xfrm>
            <a:custGeom>
              <a:avLst/>
              <a:gdLst/>
              <a:ahLst/>
              <a:rect l="l" t="t" r="r" b="b"/>
              <a:pathLst>
                <a:path w="2489" h="2134">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686" name="Google Shape;2279;p45"/>
            <p:cNvSpPr/>
            <p:nvPr/>
          </p:nvSpPr>
          <p:spPr>
            <a:xfrm>
              <a:off x="2648160" y="313056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687" name="Google Shape;2280;p45"/>
            <p:cNvSpPr/>
            <p:nvPr/>
          </p:nvSpPr>
          <p:spPr>
            <a:xfrm>
              <a:off x="2648160" y="3158640"/>
              <a:ext cx="22320" cy="19080"/>
            </a:xfrm>
            <a:custGeom>
              <a:avLst/>
              <a:gdLst/>
              <a:ahLst/>
              <a:rect l="l" t="t" r="r" b="b"/>
              <a:pathLst>
                <a:path w="2489" h="2132">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688" name="Google Shape;2281;p45"/>
            <p:cNvSpPr/>
            <p:nvPr/>
          </p:nvSpPr>
          <p:spPr>
            <a:xfrm>
              <a:off x="2648160" y="3186360"/>
              <a:ext cx="22320" cy="19080"/>
            </a:xfrm>
            <a:custGeom>
              <a:avLst/>
              <a:gdLst/>
              <a:ahLst/>
              <a:rect l="l" t="t" r="r" b="b"/>
              <a:pathLst>
                <a:path w="2489" h="2138">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w="0">
              <a:noFill/>
            </a:ln>
          </p:spPr>
          <p:style>
            <a:lnRef idx="0"/>
            <a:fillRef idx="0"/>
            <a:effectRef idx="0"/>
            <a:fontRef idx="minor"/>
          </p:style>
        </p:sp>
        <p:sp>
          <p:nvSpPr>
            <p:cNvPr id="2689" name="Google Shape;2282;p45"/>
            <p:cNvSpPr/>
            <p:nvPr/>
          </p:nvSpPr>
          <p:spPr>
            <a:xfrm>
              <a:off x="2648160" y="3214440"/>
              <a:ext cx="22320" cy="19080"/>
            </a:xfrm>
            <a:custGeom>
              <a:avLst/>
              <a:gdLst/>
              <a:ahLst/>
              <a:rect l="l" t="t" r="r" b="b"/>
              <a:pathLst>
                <a:path w="2489" h="2138">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w="0">
              <a:noFill/>
            </a:ln>
          </p:spPr>
          <p:style>
            <a:lnRef idx="0"/>
            <a:fillRef idx="0"/>
            <a:effectRef idx="0"/>
            <a:fontRef idx="minor"/>
          </p:style>
        </p:sp>
        <p:sp>
          <p:nvSpPr>
            <p:cNvPr id="2690" name="Google Shape;2283;p45"/>
            <p:cNvSpPr/>
            <p:nvPr/>
          </p:nvSpPr>
          <p:spPr>
            <a:xfrm>
              <a:off x="2648160" y="324216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691" name="Google Shape;2284;p45"/>
            <p:cNvSpPr/>
            <p:nvPr/>
          </p:nvSpPr>
          <p:spPr>
            <a:xfrm>
              <a:off x="2648160" y="3270240"/>
              <a:ext cx="22320" cy="19080"/>
            </a:xfrm>
            <a:custGeom>
              <a:avLst/>
              <a:gdLst/>
              <a:ahLst/>
              <a:rect l="l" t="t" r="r" b="b"/>
              <a:pathLst>
                <a:path w="2489" h="2134">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692" name="Google Shape;2285;p45"/>
            <p:cNvSpPr/>
            <p:nvPr/>
          </p:nvSpPr>
          <p:spPr>
            <a:xfrm>
              <a:off x="2648160" y="3298320"/>
              <a:ext cx="22680" cy="19080"/>
            </a:xfrm>
            <a:custGeom>
              <a:avLst/>
              <a:gdLst/>
              <a:ahLst/>
              <a:rect l="l" t="t" r="r" b="b"/>
              <a:pathLst>
                <a:path w="2495" h="2137">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w="0">
              <a:noFill/>
            </a:ln>
          </p:spPr>
          <p:style>
            <a:lnRef idx="0"/>
            <a:fillRef idx="0"/>
            <a:effectRef idx="0"/>
            <a:fontRef idx="minor"/>
          </p:style>
        </p:sp>
        <p:sp>
          <p:nvSpPr>
            <p:cNvPr id="2693" name="Google Shape;2286;p45"/>
            <p:cNvSpPr/>
            <p:nvPr/>
          </p:nvSpPr>
          <p:spPr>
            <a:xfrm>
              <a:off x="2648160" y="3326040"/>
              <a:ext cx="22320" cy="19080"/>
            </a:xfrm>
            <a:custGeom>
              <a:avLst/>
              <a:gdLst/>
              <a:ahLst/>
              <a:rect l="l" t="t" r="r" b="b"/>
              <a:pathLst>
                <a:path w="2489" h="2138">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694" name="Google Shape;2287;p45"/>
            <p:cNvSpPr/>
            <p:nvPr/>
          </p:nvSpPr>
          <p:spPr>
            <a:xfrm>
              <a:off x="2648160" y="3382200"/>
              <a:ext cx="22320" cy="19080"/>
            </a:xfrm>
            <a:custGeom>
              <a:avLst/>
              <a:gdLst/>
              <a:ahLst/>
              <a:rect l="l" t="t" r="r" b="b"/>
              <a:pathLst>
                <a:path w="2489" h="2132">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w="0">
              <a:noFill/>
            </a:ln>
          </p:spPr>
          <p:style>
            <a:lnRef idx="0"/>
            <a:fillRef idx="0"/>
            <a:effectRef idx="0"/>
            <a:fontRef idx="minor"/>
          </p:style>
        </p:sp>
        <p:sp>
          <p:nvSpPr>
            <p:cNvPr id="2695" name="Google Shape;2288;p45"/>
            <p:cNvSpPr/>
            <p:nvPr/>
          </p:nvSpPr>
          <p:spPr>
            <a:xfrm>
              <a:off x="2648160" y="3409920"/>
              <a:ext cx="22320" cy="19080"/>
            </a:xfrm>
            <a:custGeom>
              <a:avLst/>
              <a:gdLst/>
              <a:ahLst/>
              <a:rect l="l" t="t" r="r" b="b"/>
              <a:pathLst>
                <a:path w="2489" h="2137">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w="0">
              <a:noFill/>
            </a:ln>
          </p:spPr>
          <p:style>
            <a:lnRef idx="0"/>
            <a:fillRef idx="0"/>
            <a:effectRef idx="0"/>
            <a:fontRef idx="minor"/>
          </p:style>
        </p:sp>
        <p:sp>
          <p:nvSpPr>
            <p:cNvPr id="2696" name="Google Shape;2289;p45"/>
            <p:cNvSpPr/>
            <p:nvPr/>
          </p:nvSpPr>
          <p:spPr>
            <a:xfrm>
              <a:off x="2648160" y="3438000"/>
              <a:ext cx="22320" cy="19080"/>
            </a:xfrm>
            <a:custGeom>
              <a:avLst/>
              <a:gdLst/>
              <a:ahLst/>
              <a:rect l="l" t="t" r="r" b="b"/>
              <a:pathLst>
                <a:path w="2489" h="2138">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w="0">
              <a:noFill/>
            </a:ln>
          </p:spPr>
          <p:style>
            <a:lnRef idx="0"/>
            <a:fillRef idx="0"/>
            <a:effectRef idx="0"/>
            <a:fontRef idx="minor"/>
          </p:style>
        </p:sp>
        <p:sp>
          <p:nvSpPr>
            <p:cNvPr id="2697" name="Google Shape;2290;p45"/>
            <p:cNvSpPr/>
            <p:nvPr/>
          </p:nvSpPr>
          <p:spPr>
            <a:xfrm>
              <a:off x="2648160" y="3466080"/>
              <a:ext cx="22320" cy="19080"/>
            </a:xfrm>
            <a:custGeom>
              <a:avLst/>
              <a:gdLst/>
              <a:ahLst/>
              <a:rect l="l" t="t" r="r" b="b"/>
              <a:pathLst>
                <a:path w="2489" h="2134">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698" name="Google Shape;2291;p45"/>
            <p:cNvSpPr/>
            <p:nvPr/>
          </p:nvSpPr>
          <p:spPr>
            <a:xfrm>
              <a:off x="2648160" y="3493800"/>
              <a:ext cx="22320" cy="19080"/>
            </a:xfrm>
            <a:custGeom>
              <a:avLst/>
              <a:gdLst/>
              <a:ahLst/>
              <a:rect l="l" t="t" r="r" b="b"/>
              <a:pathLst>
                <a:path w="2489" h="2134">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699" name="Google Shape;2292;p45"/>
            <p:cNvSpPr/>
            <p:nvPr/>
          </p:nvSpPr>
          <p:spPr>
            <a:xfrm>
              <a:off x="2676240" y="2934720"/>
              <a:ext cx="22320" cy="19080"/>
            </a:xfrm>
            <a:custGeom>
              <a:avLst/>
              <a:gdLst/>
              <a:ahLst/>
              <a:rect l="l" t="t" r="r" b="b"/>
              <a:pathLst>
                <a:path w="2488" h="213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w="0">
              <a:noFill/>
            </a:ln>
          </p:spPr>
          <p:style>
            <a:lnRef idx="0"/>
            <a:fillRef idx="0"/>
            <a:effectRef idx="0"/>
            <a:fontRef idx="minor"/>
          </p:style>
        </p:sp>
        <p:sp>
          <p:nvSpPr>
            <p:cNvPr id="2700" name="Google Shape;2293;p45"/>
            <p:cNvSpPr/>
            <p:nvPr/>
          </p:nvSpPr>
          <p:spPr>
            <a:xfrm>
              <a:off x="2676240" y="2962800"/>
              <a:ext cx="22320" cy="19080"/>
            </a:xfrm>
            <a:custGeom>
              <a:avLst/>
              <a:gdLst/>
              <a:ahLst/>
              <a:rect l="l" t="t" r="r" b="b"/>
              <a:pathLst>
                <a:path w="2488" h="213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2701" name="Google Shape;2294;p45"/>
            <p:cNvSpPr/>
            <p:nvPr/>
          </p:nvSpPr>
          <p:spPr>
            <a:xfrm>
              <a:off x="2676240" y="2990880"/>
              <a:ext cx="22320" cy="19080"/>
            </a:xfrm>
            <a:custGeom>
              <a:avLst/>
              <a:gdLst/>
              <a:ahLst/>
              <a:rect l="l" t="t" r="r" b="b"/>
              <a:pathLst>
                <a:path w="2488" h="2134">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702" name="Google Shape;2295;p45"/>
            <p:cNvSpPr/>
            <p:nvPr/>
          </p:nvSpPr>
          <p:spPr>
            <a:xfrm>
              <a:off x="2676240" y="3018600"/>
              <a:ext cx="22320" cy="19080"/>
            </a:xfrm>
            <a:custGeom>
              <a:avLst/>
              <a:gdLst/>
              <a:ahLst/>
              <a:rect l="l" t="t" r="r" b="b"/>
              <a:pathLst>
                <a:path w="2488" h="2133">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703" name="Google Shape;2296;p45"/>
            <p:cNvSpPr/>
            <p:nvPr/>
          </p:nvSpPr>
          <p:spPr>
            <a:xfrm>
              <a:off x="2676240" y="3046680"/>
              <a:ext cx="22320" cy="19080"/>
            </a:xfrm>
            <a:custGeom>
              <a:avLst/>
              <a:gdLst/>
              <a:ahLst/>
              <a:rect l="l" t="t" r="r" b="b"/>
              <a:pathLst>
                <a:path w="2488" h="213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2704" name="Google Shape;2297;p45"/>
            <p:cNvSpPr/>
            <p:nvPr/>
          </p:nvSpPr>
          <p:spPr>
            <a:xfrm>
              <a:off x="2676240" y="3074400"/>
              <a:ext cx="22320" cy="19080"/>
            </a:xfrm>
            <a:custGeom>
              <a:avLst/>
              <a:gdLst/>
              <a:ahLst/>
              <a:rect l="l" t="t" r="r" b="b"/>
              <a:pathLst>
                <a:path w="2488" h="213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2705" name="Google Shape;2298;p45"/>
            <p:cNvSpPr/>
            <p:nvPr/>
          </p:nvSpPr>
          <p:spPr>
            <a:xfrm>
              <a:off x="2676240" y="3102480"/>
              <a:ext cx="22320" cy="19080"/>
            </a:xfrm>
            <a:custGeom>
              <a:avLst/>
              <a:gdLst/>
              <a:ahLst/>
              <a:rect l="l" t="t" r="r" b="b"/>
              <a:pathLst>
                <a:path w="2488" h="2134">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706" name="Google Shape;2299;p45"/>
            <p:cNvSpPr/>
            <p:nvPr/>
          </p:nvSpPr>
          <p:spPr>
            <a:xfrm>
              <a:off x="2676240" y="3130560"/>
              <a:ext cx="22320" cy="19080"/>
            </a:xfrm>
            <a:custGeom>
              <a:avLst/>
              <a:gdLst/>
              <a:ahLst/>
              <a:rect l="l" t="t" r="r" b="b"/>
              <a:pathLst>
                <a:path w="2488" h="2133">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707" name="Google Shape;2300;p45"/>
            <p:cNvSpPr/>
            <p:nvPr/>
          </p:nvSpPr>
          <p:spPr>
            <a:xfrm>
              <a:off x="2676240" y="3158640"/>
              <a:ext cx="22320" cy="19080"/>
            </a:xfrm>
            <a:custGeom>
              <a:avLst/>
              <a:gdLst/>
              <a:ahLst/>
              <a:rect l="l" t="t" r="r" b="b"/>
              <a:pathLst>
                <a:path w="2488" h="2134">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708" name="Google Shape;2301;p45"/>
            <p:cNvSpPr/>
            <p:nvPr/>
          </p:nvSpPr>
          <p:spPr>
            <a:xfrm>
              <a:off x="2676240" y="3186360"/>
              <a:ext cx="22320" cy="19080"/>
            </a:xfrm>
            <a:custGeom>
              <a:avLst/>
              <a:gdLst/>
              <a:ahLst/>
              <a:rect l="l" t="t" r="r" b="b"/>
              <a:pathLst>
                <a:path w="2488" h="213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w="0">
              <a:noFill/>
            </a:ln>
          </p:spPr>
          <p:style>
            <a:lnRef idx="0"/>
            <a:fillRef idx="0"/>
            <a:effectRef idx="0"/>
            <a:fontRef idx="minor"/>
          </p:style>
        </p:sp>
        <p:sp>
          <p:nvSpPr>
            <p:cNvPr id="2709" name="Google Shape;2302;p45"/>
            <p:cNvSpPr/>
            <p:nvPr/>
          </p:nvSpPr>
          <p:spPr>
            <a:xfrm>
              <a:off x="2676240" y="3214440"/>
              <a:ext cx="22320" cy="19080"/>
            </a:xfrm>
            <a:custGeom>
              <a:avLst/>
              <a:gdLst/>
              <a:ahLst/>
              <a:rect l="l" t="t" r="r" b="b"/>
              <a:pathLst>
                <a:path w="2488" h="213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w="0">
              <a:noFill/>
            </a:ln>
          </p:spPr>
          <p:style>
            <a:lnRef idx="0"/>
            <a:fillRef idx="0"/>
            <a:effectRef idx="0"/>
            <a:fontRef idx="minor"/>
          </p:style>
        </p:sp>
        <p:sp>
          <p:nvSpPr>
            <p:cNvPr id="2710" name="Google Shape;2303;p45"/>
            <p:cNvSpPr/>
            <p:nvPr/>
          </p:nvSpPr>
          <p:spPr>
            <a:xfrm>
              <a:off x="2676240" y="3242160"/>
              <a:ext cx="22320" cy="19080"/>
            </a:xfrm>
            <a:custGeom>
              <a:avLst/>
              <a:gdLst/>
              <a:ahLst/>
              <a:rect l="l" t="t" r="r" b="b"/>
              <a:pathLst>
                <a:path w="2488" h="2133">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711" name="Google Shape;2304;p45"/>
            <p:cNvSpPr/>
            <p:nvPr/>
          </p:nvSpPr>
          <p:spPr>
            <a:xfrm>
              <a:off x="2676240" y="3270240"/>
              <a:ext cx="22320" cy="19080"/>
            </a:xfrm>
            <a:custGeom>
              <a:avLst/>
              <a:gdLst/>
              <a:ahLst/>
              <a:rect l="l" t="t" r="r" b="b"/>
              <a:pathLst>
                <a:path w="2488" h="2134">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712" name="Google Shape;2305;p45"/>
            <p:cNvSpPr/>
            <p:nvPr/>
          </p:nvSpPr>
          <p:spPr>
            <a:xfrm>
              <a:off x="2676240" y="3298320"/>
              <a:ext cx="22680" cy="19080"/>
            </a:xfrm>
            <a:custGeom>
              <a:avLst/>
              <a:gdLst/>
              <a:ahLst/>
              <a:rect l="l" t="t" r="r" b="b"/>
              <a:pathLst>
                <a:path w="2497" h="213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713" name="Google Shape;2306;p45"/>
            <p:cNvSpPr/>
            <p:nvPr/>
          </p:nvSpPr>
          <p:spPr>
            <a:xfrm>
              <a:off x="2676240" y="3326040"/>
              <a:ext cx="22320" cy="19080"/>
            </a:xfrm>
            <a:custGeom>
              <a:avLst/>
              <a:gdLst/>
              <a:ahLst/>
              <a:rect l="l" t="t" r="r" b="b"/>
              <a:pathLst>
                <a:path w="2488" h="213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2714" name="Google Shape;2307;p45"/>
            <p:cNvSpPr/>
            <p:nvPr/>
          </p:nvSpPr>
          <p:spPr>
            <a:xfrm>
              <a:off x="2676240" y="3382200"/>
              <a:ext cx="22320" cy="19080"/>
            </a:xfrm>
            <a:custGeom>
              <a:avLst/>
              <a:gdLst/>
              <a:ahLst/>
              <a:rect l="l" t="t" r="r" b="b"/>
              <a:pathLst>
                <a:path w="2488" h="2132">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w="0">
              <a:noFill/>
            </a:ln>
          </p:spPr>
          <p:style>
            <a:lnRef idx="0"/>
            <a:fillRef idx="0"/>
            <a:effectRef idx="0"/>
            <a:fontRef idx="minor"/>
          </p:style>
        </p:sp>
        <p:sp>
          <p:nvSpPr>
            <p:cNvPr id="2715" name="Google Shape;2308;p45"/>
            <p:cNvSpPr/>
            <p:nvPr/>
          </p:nvSpPr>
          <p:spPr>
            <a:xfrm>
              <a:off x="2676240" y="3409920"/>
              <a:ext cx="22320" cy="19080"/>
            </a:xfrm>
            <a:custGeom>
              <a:avLst/>
              <a:gdLst/>
              <a:ahLst/>
              <a:rect l="l" t="t" r="r" b="b"/>
              <a:pathLst>
                <a:path w="2488" h="2137">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w="0">
              <a:noFill/>
            </a:ln>
          </p:spPr>
          <p:style>
            <a:lnRef idx="0"/>
            <a:fillRef idx="0"/>
            <a:effectRef idx="0"/>
            <a:fontRef idx="minor"/>
          </p:style>
        </p:sp>
        <p:sp>
          <p:nvSpPr>
            <p:cNvPr id="2716" name="Google Shape;2309;p45"/>
            <p:cNvSpPr/>
            <p:nvPr/>
          </p:nvSpPr>
          <p:spPr>
            <a:xfrm>
              <a:off x="2676240" y="3438000"/>
              <a:ext cx="22320" cy="19080"/>
            </a:xfrm>
            <a:custGeom>
              <a:avLst/>
              <a:gdLst/>
              <a:ahLst/>
              <a:rect l="l" t="t" r="r" b="b"/>
              <a:pathLst>
                <a:path w="2488" h="213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717" name="Google Shape;2310;p45"/>
            <p:cNvSpPr/>
            <p:nvPr/>
          </p:nvSpPr>
          <p:spPr>
            <a:xfrm>
              <a:off x="2676240" y="3521880"/>
              <a:ext cx="22320" cy="19080"/>
            </a:xfrm>
            <a:custGeom>
              <a:avLst/>
              <a:gdLst/>
              <a:ahLst/>
              <a:rect l="l" t="t" r="r" b="b"/>
              <a:pathLst>
                <a:path w="2488" h="2131">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w="0">
              <a:noFill/>
            </a:ln>
          </p:spPr>
          <p:style>
            <a:lnRef idx="0"/>
            <a:fillRef idx="0"/>
            <a:effectRef idx="0"/>
            <a:fontRef idx="minor"/>
          </p:style>
        </p:sp>
        <p:sp>
          <p:nvSpPr>
            <p:cNvPr id="2718" name="Google Shape;2311;p45"/>
            <p:cNvSpPr/>
            <p:nvPr/>
          </p:nvSpPr>
          <p:spPr>
            <a:xfrm>
              <a:off x="2676240" y="3493800"/>
              <a:ext cx="22320" cy="19080"/>
            </a:xfrm>
            <a:custGeom>
              <a:avLst/>
              <a:gdLst/>
              <a:ahLst/>
              <a:rect l="l" t="t" r="r" b="b"/>
              <a:pathLst>
                <a:path w="2488" h="2134">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719" name="Google Shape;2312;p45"/>
            <p:cNvSpPr/>
            <p:nvPr/>
          </p:nvSpPr>
          <p:spPr>
            <a:xfrm>
              <a:off x="2676240" y="3466080"/>
              <a:ext cx="22320" cy="19080"/>
            </a:xfrm>
            <a:custGeom>
              <a:avLst/>
              <a:gdLst/>
              <a:ahLst/>
              <a:rect l="l" t="t" r="r" b="b"/>
              <a:pathLst>
                <a:path w="2488" h="2134">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720" name="Google Shape;2313;p45"/>
            <p:cNvSpPr/>
            <p:nvPr/>
          </p:nvSpPr>
          <p:spPr>
            <a:xfrm>
              <a:off x="2703960" y="2990880"/>
              <a:ext cx="22320" cy="1908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721" name="Google Shape;2314;p45"/>
            <p:cNvSpPr/>
            <p:nvPr/>
          </p:nvSpPr>
          <p:spPr>
            <a:xfrm>
              <a:off x="2703960" y="301860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2722" name="Google Shape;2315;p45"/>
            <p:cNvSpPr/>
            <p:nvPr/>
          </p:nvSpPr>
          <p:spPr>
            <a:xfrm>
              <a:off x="2703960" y="3046680"/>
              <a:ext cx="22320" cy="19080"/>
            </a:xfrm>
            <a:custGeom>
              <a:avLst/>
              <a:gdLst/>
              <a:ahLst/>
              <a:rect l="l" t="t" r="r" b="b"/>
              <a:pathLst>
                <a:path w="2489" h="213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w="0">
              <a:noFill/>
            </a:ln>
          </p:spPr>
          <p:style>
            <a:lnRef idx="0"/>
            <a:fillRef idx="0"/>
            <a:effectRef idx="0"/>
            <a:fontRef idx="minor"/>
          </p:style>
        </p:sp>
        <p:sp>
          <p:nvSpPr>
            <p:cNvPr id="2723" name="Google Shape;2316;p45"/>
            <p:cNvSpPr/>
            <p:nvPr/>
          </p:nvSpPr>
          <p:spPr>
            <a:xfrm>
              <a:off x="2703960" y="3074400"/>
              <a:ext cx="22320" cy="1908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w="0">
              <a:noFill/>
            </a:ln>
          </p:spPr>
          <p:style>
            <a:lnRef idx="0"/>
            <a:fillRef idx="0"/>
            <a:effectRef idx="0"/>
            <a:fontRef idx="minor"/>
          </p:style>
        </p:sp>
        <p:sp>
          <p:nvSpPr>
            <p:cNvPr id="2724" name="Google Shape;2317;p45"/>
            <p:cNvSpPr/>
            <p:nvPr/>
          </p:nvSpPr>
          <p:spPr>
            <a:xfrm>
              <a:off x="2703960" y="3102480"/>
              <a:ext cx="22320" cy="1908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725" name="Google Shape;2318;p45"/>
            <p:cNvSpPr/>
            <p:nvPr/>
          </p:nvSpPr>
          <p:spPr>
            <a:xfrm>
              <a:off x="2703960" y="313056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2726" name="Google Shape;2319;p45"/>
            <p:cNvSpPr/>
            <p:nvPr/>
          </p:nvSpPr>
          <p:spPr>
            <a:xfrm>
              <a:off x="2703960" y="3158640"/>
              <a:ext cx="22320" cy="19080"/>
            </a:xfrm>
            <a:custGeom>
              <a:avLst/>
              <a:gdLst/>
              <a:ahLst/>
              <a:rect l="l" t="t" r="r" b="b"/>
              <a:pathLst>
                <a:path w="2489" h="2134">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727" name="Google Shape;2320;p45"/>
            <p:cNvSpPr/>
            <p:nvPr/>
          </p:nvSpPr>
          <p:spPr>
            <a:xfrm>
              <a:off x="2703960" y="3186360"/>
              <a:ext cx="22320" cy="19080"/>
            </a:xfrm>
            <a:custGeom>
              <a:avLst/>
              <a:gdLst/>
              <a:ahLst/>
              <a:rect l="l" t="t" r="r" b="b"/>
              <a:pathLst>
                <a:path w="2489" h="2138">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w="0">
              <a:noFill/>
            </a:ln>
          </p:spPr>
          <p:style>
            <a:lnRef idx="0"/>
            <a:fillRef idx="0"/>
            <a:effectRef idx="0"/>
            <a:fontRef idx="minor"/>
          </p:style>
        </p:sp>
        <p:sp>
          <p:nvSpPr>
            <p:cNvPr id="2728" name="Google Shape;2321;p45"/>
            <p:cNvSpPr/>
            <p:nvPr/>
          </p:nvSpPr>
          <p:spPr>
            <a:xfrm>
              <a:off x="2703960" y="3214440"/>
              <a:ext cx="22320" cy="19080"/>
            </a:xfrm>
            <a:custGeom>
              <a:avLst/>
              <a:gdLst/>
              <a:ahLst/>
              <a:rect l="l" t="t" r="r" b="b"/>
              <a:pathLst>
                <a:path w="2489" h="2138">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w="0">
              <a:noFill/>
            </a:ln>
          </p:spPr>
          <p:style>
            <a:lnRef idx="0"/>
            <a:fillRef idx="0"/>
            <a:effectRef idx="0"/>
            <a:fontRef idx="minor"/>
          </p:style>
        </p:sp>
        <p:sp>
          <p:nvSpPr>
            <p:cNvPr id="2729" name="Google Shape;2322;p45"/>
            <p:cNvSpPr/>
            <p:nvPr/>
          </p:nvSpPr>
          <p:spPr>
            <a:xfrm>
              <a:off x="2703960" y="324216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2730" name="Google Shape;2323;p45"/>
            <p:cNvSpPr/>
            <p:nvPr/>
          </p:nvSpPr>
          <p:spPr>
            <a:xfrm>
              <a:off x="2703960" y="3270240"/>
              <a:ext cx="22320" cy="19080"/>
            </a:xfrm>
            <a:custGeom>
              <a:avLst/>
              <a:gdLst/>
              <a:ahLst/>
              <a:rect l="l" t="t" r="r" b="b"/>
              <a:pathLst>
                <a:path w="2489" h="2134">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731" name="Google Shape;2324;p45"/>
            <p:cNvSpPr/>
            <p:nvPr/>
          </p:nvSpPr>
          <p:spPr>
            <a:xfrm>
              <a:off x="2703960" y="3298320"/>
              <a:ext cx="22680" cy="19080"/>
            </a:xfrm>
            <a:custGeom>
              <a:avLst/>
              <a:gdLst/>
              <a:ahLst/>
              <a:rect l="l" t="t" r="r" b="b"/>
              <a:pathLst>
                <a:path w="2495" h="2137">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w="0">
              <a:noFill/>
            </a:ln>
          </p:spPr>
          <p:style>
            <a:lnRef idx="0"/>
            <a:fillRef idx="0"/>
            <a:effectRef idx="0"/>
            <a:fontRef idx="minor"/>
          </p:style>
        </p:sp>
        <p:sp>
          <p:nvSpPr>
            <p:cNvPr id="2732" name="Google Shape;2325;p45"/>
            <p:cNvSpPr/>
            <p:nvPr/>
          </p:nvSpPr>
          <p:spPr>
            <a:xfrm>
              <a:off x="2703960" y="3326040"/>
              <a:ext cx="22320" cy="1908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733" name="Google Shape;2326;p45"/>
            <p:cNvSpPr/>
            <p:nvPr/>
          </p:nvSpPr>
          <p:spPr>
            <a:xfrm>
              <a:off x="2703960" y="3382200"/>
              <a:ext cx="22320" cy="19080"/>
            </a:xfrm>
            <a:custGeom>
              <a:avLst/>
              <a:gdLst/>
              <a:ahLst/>
              <a:rect l="l" t="t" r="r" b="b"/>
              <a:pathLst>
                <a:path w="2489" h="2132">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w="0">
              <a:noFill/>
            </a:ln>
          </p:spPr>
          <p:style>
            <a:lnRef idx="0"/>
            <a:fillRef idx="0"/>
            <a:effectRef idx="0"/>
            <a:fontRef idx="minor"/>
          </p:style>
        </p:sp>
        <p:sp>
          <p:nvSpPr>
            <p:cNvPr id="2734" name="Google Shape;2327;p45"/>
            <p:cNvSpPr/>
            <p:nvPr/>
          </p:nvSpPr>
          <p:spPr>
            <a:xfrm>
              <a:off x="2703960" y="3409920"/>
              <a:ext cx="22320" cy="19080"/>
            </a:xfrm>
            <a:custGeom>
              <a:avLst/>
              <a:gdLst/>
              <a:ahLst/>
              <a:rect l="l" t="t" r="r" b="b"/>
              <a:pathLst>
                <a:path w="2489" h="2137">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w="0">
              <a:noFill/>
            </a:ln>
          </p:spPr>
          <p:style>
            <a:lnRef idx="0"/>
            <a:fillRef idx="0"/>
            <a:effectRef idx="0"/>
            <a:fontRef idx="minor"/>
          </p:style>
        </p:sp>
        <p:sp>
          <p:nvSpPr>
            <p:cNvPr id="2735" name="Google Shape;2328;p45"/>
            <p:cNvSpPr/>
            <p:nvPr/>
          </p:nvSpPr>
          <p:spPr>
            <a:xfrm>
              <a:off x="2703960" y="3466080"/>
              <a:ext cx="22320" cy="1908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2736" name="Google Shape;2329;p45"/>
            <p:cNvSpPr/>
            <p:nvPr/>
          </p:nvSpPr>
          <p:spPr>
            <a:xfrm>
              <a:off x="2703960" y="3438000"/>
              <a:ext cx="22320" cy="19080"/>
            </a:xfrm>
            <a:custGeom>
              <a:avLst/>
              <a:gdLst/>
              <a:ahLst/>
              <a:rect l="l" t="t" r="r" b="b"/>
              <a:pathLst>
                <a:path w="2489" h="2138">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w="0">
              <a:noFill/>
            </a:ln>
          </p:spPr>
          <p:style>
            <a:lnRef idx="0"/>
            <a:fillRef idx="0"/>
            <a:effectRef idx="0"/>
            <a:fontRef idx="minor"/>
          </p:style>
        </p:sp>
        <p:sp>
          <p:nvSpPr>
            <p:cNvPr id="2737" name="Google Shape;2330;p45"/>
            <p:cNvSpPr/>
            <p:nvPr/>
          </p:nvSpPr>
          <p:spPr>
            <a:xfrm>
              <a:off x="2732040" y="2990880"/>
              <a:ext cx="22320" cy="19080"/>
            </a:xfrm>
            <a:custGeom>
              <a:avLst/>
              <a:gdLst/>
              <a:ahLst/>
              <a:rect l="l" t="t" r="r" b="b"/>
              <a:pathLst>
                <a:path w="2489" h="2134">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738" name="Google Shape;2331;p45"/>
            <p:cNvSpPr/>
            <p:nvPr/>
          </p:nvSpPr>
          <p:spPr>
            <a:xfrm>
              <a:off x="2732040" y="3018600"/>
              <a:ext cx="22320" cy="19080"/>
            </a:xfrm>
            <a:custGeom>
              <a:avLst/>
              <a:gdLst/>
              <a:ahLst/>
              <a:rect l="l" t="t" r="r" b="b"/>
              <a:pathLst>
                <a:path w="2489" h="2133">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w="0">
              <a:noFill/>
            </a:ln>
          </p:spPr>
          <p:style>
            <a:lnRef idx="0"/>
            <a:fillRef idx="0"/>
            <a:effectRef idx="0"/>
            <a:fontRef idx="minor"/>
          </p:style>
        </p:sp>
        <p:sp>
          <p:nvSpPr>
            <p:cNvPr id="2739" name="Google Shape;2332;p45"/>
            <p:cNvSpPr/>
            <p:nvPr/>
          </p:nvSpPr>
          <p:spPr>
            <a:xfrm>
              <a:off x="2732040" y="3046680"/>
              <a:ext cx="22320" cy="19080"/>
            </a:xfrm>
            <a:custGeom>
              <a:avLst/>
              <a:gdLst/>
              <a:ahLst/>
              <a:rect l="l" t="t" r="r" b="b"/>
              <a:pathLst>
                <a:path w="2486" h="213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w="0">
              <a:noFill/>
            </a:ln>
          </p:spPr>
          <p:style>
            <a:lnRef idx="0"/>
            <a:fillRef idx="0"/>
            <a:effectRef idx="0"/>
            <a:fontRef idx="minor"/>
          </p:style>
        </p:sp>
        <p:sp>
          <p:nvSpPr>
            <p:cNvPr id="2740" name="Google Shape;2333;p45"/>
            <p:cNvSpPr/>
            <p:nvPr/>
          </p:nvSpPr>
          <p:spPr>
            <a:xfrm>
              <a:off x="2732040" y="3074400"/>
              <a:ext cx="22320" cy="19080"/>
            </a:xfrm>
            <a:custGeom>
              <a:avLst/>
              <a:gdLst/>
              <a:ahLst/>
              <a:rect l="l" t="t" r="r" b="b"/>
              <a:pathLst>
                <a:path w="2489" h="2138">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741" name="Google Shape;2334;p45"/>
            <p:cNvSpPr/>
            <p:nvPr/>
          </p:nvSpPr>
          <p:spPr>
            <a:xfrm>
              <a:off x="2732040" y="3102480"/>
              <a:ext cx="22320" cy="19080"/>
            </a:xfrm>
            <a:custGeom>
              <a:avLst/>
              <a:gdLst/>
              <a:ahLst/>
              <a:rect l="l" t="t" r="r" b="b"/>
              <a:pathLst>
                <a:path w="2489" h="2134">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742" name="Google Shape;2335;p45"/>
            <p:cNvSpPr/>
            <p:nvPr/>
          </p:nvSpPr>
          <p:spPr>
            <a:xfrm>
              <a:off x="2732040" y="3130560"/>
              <a:ext cx="22320" cy="19080"/>
            </a:xfrm>
            <a:custGeom>
              <a:avLst/>
              <a:gdLst/>
              <a:ahLst/>
              <a:rect l="l" t="t" r="r" b="b"/>
              <a:pathLst>
                <a:path w="2489" h="2133">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w="0">
              <a:noFill/>
            </a:ln>
          </p:spPr>
          <p:style>
            <a:lnRef idx="0"/>
            <a:fillRef idx="0"/>
            <a:effectRef idx="0"/>
            <a:fontRef idx="minor"/>
          </p:style>
        </p:sp>
        <p:sp>
          <p:nvSpPr>
            <p:cNvPr id="2743" name="Google Shape;2336;p45"/>
            <p:cNvSpPr/>
            <p:nvPr/>
          </p:nvSpPr>
          <p:spPr>
            <a:xfrm>
              <a:off x="2732040" y="3158640"/>
              <a:ext cx="22320" cy="19080"/>
            </a:xfrm>
            <a:custGeom>
              <a:avLst/>
              <a:gdLst/>
              <a:ahLst/>
              <a:rect l="l" t="t" r="r" b="b"/>
              <a:pathLst>
                <a:path w="2489" h="2131">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w="0">
              <a:noFill/>
            </a:ln>
          </p:spPr>
          <p:style>
            <a:lnRef idx="0"/>
            <a:fillRef idx="0"/>
            <a:effectRef idx="0"/>
            <a:fontRef idx="minor"/>
          </p:style>
        </p:sp>
        <p:sp>
          <p:nvSpPr>
            <p:cNvPr id="2744" name="Google Shape;2337;p45"/>
            <p:cNvSpPr/>
            <p:nvPr/>
          </p:nvSpPr>
          <p:spPr>
            <a:xfrm>
              <a:off x="2732040" y="3186360"/>
              <a:ext cx="22320" cy="19080"/>
            </a:xfrm>
            <a:custGeom>
              <a:avLst/>
              <a:gdLst/>
              <a:ahLst/>
              <a:rect l="l" t="t" r="r" b="b"/>
              <a:pathLst>
                <a:path w="2489" h="2138">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745" name="Google Shape;2338;p45"/>
            <p:cNvSpPr/>
            <p:nvPr/>
          </p:nvSpPr>
          <p:spPr>
            <a:xfrm>
              <a:off x="2732040" y="3214440"/>
              <a:ext cx="22320" cy="19080"/>
            </a:xfrm>
            <a:custGeom>
              <a:avLst/>
              <a:gdLst/>
              <a:ahLst/>
              <a:rect l="l" t="t" r="r" b="b"/>
              <a:pathLst>
                <a:path w="2489" h="2138">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w="0">
              <a:noFill/>
            </a:ln>
          </p:spPr>
          <p:style>
            <a:lnRef idx="0"/>
            <a:fillRef idx="0"/>
            <a:effectRef idx="0"/>
            <a:fontRef idx="minor"/>
          </p:style>
        </p:sp>
        <p:sp>
          <p:nvSpPr>
            <p:cNvPr id="2746" name="Google Shape;2339;p45"/>
            <p:cNvSpPr/>
            <p:nvPr/>
          </p:nvSpPr>
          <p:spPr>
            <a:xfrm>
              <a:off x="2732040" y="3242160"/>
              <a:ext cx="22320" cy="19080"/>
            </a:xfrm>
            <a:custGeom>
              <a:avLst/>
              <a:gdLst/>
              <a:ahLst/>
              <a:rect l="l" t="t" r="r" b="b"/>
              <a:pathLst>
                <a:path w="2489" h="2133">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w="0">
              <a:noFill/>
            </a:ln>
          </p:spPr>
          <p:style>
            <a:lnRef idx="0"/>
            <a:fillRef idx="0"/>
            <a:effectRef idx="0"/>
            <a:fontRef idx="minor"/>
          </p:style>
        </p:sp>
        <p:sp>
          <p:nvSpPr>
            <p:cNvPr id="2747" name="Google Shape;2340;p45"/>
            <p:cNvSpPr/>
            <p:nvPr/>
          </p:nvSpPr>
          <p:spPr>
            <a:xfrm>
              <a:off x="2732040" y="3270240"/>
              <a:ext cx="22320" cy="19080"/>
            </a:xfrm>
            <a:custGeom>
              <a:avLst/>
              <a:gdLst/>
              <a:ahLst/>
              <a:rect l="l" t="t" r="r" b="b"/>
              <a:pathLst>
                <a:path w="2489" h="2134">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748" name="Google Shape;2341;p45"/>
            <p:cNvSpPr/>
            <p:nvPr/>
          </p:nvSpPr>
          <p:spPr>
            <a:xfrm>
              <a:off x="2732040" y="3298320"/>
              <a:ext cx="22680" cy="19080"/>
            </a:xfrm>
            <a:custGeom>
              <a:avLst/>
              <a:gdLst/>
              <a:ahLst/>
              <a:rect l="l" t="t" r="r" b="b"/>
              <a:pathLst>
                <a:path w="2494" h="2137">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w="0">
              <a:noFill/>
            </a:ln>
          </p:spPr>
          <p:style>
            <a:lnRef idx="0"/>
            <a:fillRef idx="0"/>
            <a:effectRef idx="0"/>
            <a:fontRef idx="minor"/>
          </p:style>
        </p:sp>
        <p:sp>
          <p:nvSpPr>
            <p:cNvPr id="2749" name="Google Shape;2342;p45"/>
            <p:cNvSpPr/>
            <p:nvPr/>
          </p:nvSpPr>
          <p:spPr>
            <a:xfrm>
              <a:off x="2732040" y="3326040"/>
              <a:ext cx="22320" cy="19080"/>
            </a:xfrm>
            <a:custGeom>
              <a:avLst/>
              <a:gdLst/>
              <a:ahLst/>
              <a:rect l="l" t="t" r="r" b="b"/>
              <a:pathLst>
                <a:path w="2489" h="2138">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750" name="Google Shape;2343;p45"/>
            <p:cNvSpPr/>
            <p:nvPr/>
          </p:nvSpPr>
          <p:spPr>
            <a:xfrm>
              <a:off x="2732040" y="3382200"/>
              <a:ext cx="22680" cy="19080"/>
            </a:xfrm>
            <a:custGeom>
              <a:avLst/>
              <a:gdLst/>
              <a:ahLst/>
              <a:rect l="l" t="t" r="r" b="b"/>
              <a:pathLst>
                <a:path w="2497" h="2132">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w="0">
              <a:noFill/>
            </a:ln>
          </p:spPr>
          <p:style>
            <a:lnRef idx="0"/>
            <a:fillRef idx="0"/>
            <a:effectRef idx="0"/>
            <a:fontRef idx="minor"/>
          </p:style>
        </p:sp>
        <p:sp>
          <p:nvSpPr>
            <p:cNvPr id="2751" name="Google Shape;2344;p45"/>
            <p:cNvSpPr/>
            <p:nvPr/>
          </p:nvSpPr>
          <p:spPr>
            <a:xfrm>
              <a:off x="2732040" y="3409920"/>
              <a:ext cx="22320" cy="19080"/>
            </a:xfrm>
            <a:custGeom>
              <a:avLst/>
              <a:gdLst/>
              <a:ahLst/>
              <a:rect l="l" t="t" r="r" b="b"/>
              <a:pathLst>
                <a:path w="2489" h="2137">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w="0">
              <a:noFill/>
            </a:ln>
          </p:spPr>
          <p:style>
            <a:lnRef idx="0"/>
            <a:fillRef idx="0"/>
            <a:effectRef idx="0"/>
            <a:fontRef idx="minor"/>
          </p:style>
        </p:sp>
        <p:sp>
          <p:nvSpPr>
            <p:cNvPr id="2752" name="Google Shape;2345;p45"/>
            <p:cNvSpPr/>
            <p:nvPr/>
          </p:nvSpPr>
          <p:spPr>
            <a:xfrm>
              <a:off x="2732040" y="3438000"/>
              <a:ext cx="22680" cy="19080"/>
            </a:xfrm>
            <a:custGeom>
              <a:avLst/>
              <a:gdLst/>
              <a:ahLst/>
              <a:rect l="l" t="t" r="r" b="b"/>
              <a:pathLst>
                <a:path w="2497" h="2138">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w="0">
              <a:noFill/>
            </a:ln>
          </p:spPr>
          <p:style>
            <a:lnRef idx="0"/>
            <a:fillRef idx="0"/>
            <a:effectRef idx="0"/>
            <a:fontRef idx="minor"/>
          </p:style>
        </p:sp>
        <p:sp>
          <p:nvSpPr>
            <p:cNvPr id="2753" name="Google Shape;2346;p45"/>
            <p:cNvSpPr/>
            <p:nvPr/>
          </p:nvSpPr>
          <p:spPr>
            <a:xfrm>
              <a:off x="2760120" y="2990880"/>
              <a:ext cx="22320" cy="19080"/>
            </a:xfrm>
            <a:custGeom>
              <a:avLst/>
              <a:gdLst/>
              <a:ahLst/>
              <a:rect l="l" t="t" r="r" b="b"/>
              <a:pathLst>
                <a:path w="2488" h="2134">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w="0">
              <a:noFill/>
            </a:ln>
          </p:spPr>
          <p:style>
            <a:lnRef idx="0"/>
            <a:fillRef idx="0"/>
            <a:effectRef idx="0"/>
            <a:fontRef idx="minor"/>
          </p:style>
        </p:sp>
        <p:sp>
          <p:nvSpPr>
            <p:cNvPr id="2754" name="Google Shape;2347;p45"/>
            <p:cNvSpPr/>
            <p:nvPr/>
          </p:nvSpPr>
          <p:spPr>
            <a:xfrm>
              <a:off x="2760120" y="3018600"/>
              <a:ext cx="22320" cy="19080"/>
            </a:xfrm>
            <a:custGeom>
              <a:avLst/>
              <a:gdLst/>
              <a:ahLst/>
              <a:rect l="l" t="t" r="r" b="b"/>
              <a:pathLst>
                <a:path w="2486" h="2131">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w="0">
              <a:noFill/>
            </a:ln>
          </p:spPr>
          <p:style>
            <a:lnRef idx="0"/>
            <a:fillRef idx="0"/>
            <a:effectRef idx="0"/>
            <a:fontRef idx="minor"/>
          </p:style>
        </p:sp>
        <p:sp>
          <p:nvSpPr>
            <p:cNvPr id="2755" name="Google Shape;2348;p45"/>
            <p:cNvSpPr/>
            <p:nvPr/>
          </p:nvSpPr>
          <p:spPr>
            <a:xfrm>
              <a:off x="2760120" y="3046680"/>
              <a:ext cx="22320" cy="19080"/>
            </a:xfrm>
            <a:custGeom>
              <a:avLst/>
              <a:gdLst/>
              <a:ahLst/>
              <a:rect l="l" t="t" r="r" b="b"/>
              <a:pathLst>
                <a:path w="2486" h="2131">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w="0">
              <a:noFill/>
            </a:ln>
          </p:spPr>
          <p:style>
            <a:lnRef idx="0"/>
            <a:fillRef idx="0"/>
            <a:effectRef idx="0"/>
            <a:fontRef idx="minor"/>
          </p:style>
        </p:sp>
        <p:sp>
          <p:nvSpPr>
            <p:cNvPr id="2756" name="Google Shape;2349;p45"/>
            <p:cNvSpPr/>
            <p:nvPr/>
          </p:nvSpPr>
          <p:spPr>
            <a:xfrm>
              <a:off x="2760120" y="3074400"/>
              <a:ext cx="22320" cy="19080"/>
            </a:xfrm>
            <a:custGeom>
              <a:avLst/>
              <a:gdLst/>
              <a:ahLst/>
              <a:rect l="l" t="t" r="r" b="b"/>
              <a:pathLst>
                <a:path w="2488" h="213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w="0">
              <a:noFill/>
            </a:ln>
          </p:spPr>
          <p:style>
            <a:lnRef idx="0"/>
            <a:fillRef idx="0"/>
            <a:effectRef idx="0"/>
            <a:fontRef idx="minor"/>
          </p:style>
        </p:sp>
        <p:sp>
          <p:nvSpPr>
            <p:cNvPr id="2757" name="Google Shape;2350;p45"/>
            <p:cNvSpPr/>
            <p:nvPr/>
          </p:nvSpPr>
          <p:spPr>
            <a:xfrm>
              <a:off x="2760120" y="3102480"/>
              <a:ext cx="22320" cy="19080"/>
            </a:xfrm>
            <a:custGeom>
              <a:avLst/>
              <a:gdLst/>
              <a:ahLst/>
              <a:rect l="l" t="t" r="r" b="b"/>
              <a:pathLst>
                <a:path w="2488" h="2134">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w="0">
              <a:noFill/>
            </a:ln>
          </p:spPr>
          <p:style>
            <a:lnRef idx="0"/>
            <a:fillRef idx="0"/>
            <a:effectRef idx="0"/>
            <a:fontRef idx="minor"/>
          </p:style>
        </p:sp>
        <p:sp>
          <p:nvSpPr>
            <p:cNvPr id="2758" name="Google Shape;2351;p45"/>
            <p:cNvSpPr/>
            <p:nvPr/>
          </p:nvSpPr>
          <p:spPr>
            <a:xfrm>
              <a:off x="2760120" y="3130560"/>
              <a:ext cx="22320" cy="19080"/>
            </a:xfrm>
            <a:custGeom>
              <a:avLst/>
              <a:gdLst/>
              <a:ahLst/>
              <a:rect l="l" t="t" r="r" b="b"/>
              <a:pathLst>
                <a:path w="2486" h="2132">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w="0">
              <a:noFill/>
            </a:ln>
          </p:spPr>
          <p:style>
            <a:lnRef idx="0"/>
            <a:fillRef idx="0"/>
            <a:effectRef idx="0"/>
            <a:fontRef idx="minor"/>
          </p:style>
        </p:sp>
        <p:sp>
          <p:nvSpPr>
            <p:cNvPr id="2759" name="Google Shape;2352;p45"/>
            <p:cNvSpPr/>
            <p:nvPr/>
          </p:nvSpPr>
          <p:spPr>
            <a:xfrm>
              <a:off x="2760120" y="3158640"/>
              <a:ext cx="22320" cy="19080"/>
            </a:xfrm>
            <a:custGeom>
              <a:avLst/>
              <a:gdLst/>
              <a:ahLst/>
              <a:rect l="l" t="t" r="r" b="b"/>
              <a:pathLst>
                <a:path w="2486" h="2131">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w="0">
              <a:noFill/>
            </a:ln>
          </p:spPr>
          <p:style>
            <a:lnRef idx="0"/>
            <a:fillRef idx="0"/>
            <a:effectRef idx="0"/>
            <a:fontRef idx="minor"/>
          </p:style>
        </p:sp>
        <p:sp>
          <p:nvSpPr>
            <p:cNvPr id="2760" name="Google Shape;2353;p45"/>
            <p:cNvSpPr/>
            <p:nvPr/>
          </p:nvSpPr>
          <p:spPr>
            <a:xfrm>
              <a:off x="2760120" y="3186360"/>
              <a:ext cx="22320" cy="19440"/>
            </a:xfrm>
            <a:custGeom>
              <a:avLst/>
              <a:gdLst/>
              <a:ahLst/>
              <a:rect l="l" t="t" r="r" b="b"/>
              <a:pathLst>
                <a:path w="2488" h="214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w="0">
              <a:noFill/>
            </a:ln>
          </p:spPr>
          <p:style>
            <a:lnRef idx="0"/>
            <a:fillRef idx="0"/>
            <a:effectRef idx="0"/>
            <a:fontRef idx="minor"/>
          </p:style>
        </p:sp>
        <p:sp>
          <p:nvSpPr>
            <p:cNvPr id="2761" name="Google Shape;2354;p45"/>
            <p:cNvSpPr/>
            <p:nvPr/>
          </p:nvSpPr>
          <p:spPr>
            <a:xfrm>
              <a:off x="2760120" y="3214440"/>
              <a:ext cx="22320" cy="19080"/>
            </a:xfrm>
            <a:custGeom>
              <a:avLst/>
              <a:gdLst/>
              <a:ahLst/>
              <a:rect l="l" t="t" r="r" b="b"/>
              <a:pathLst>
                <a:path w="2488" h="213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w="0">
              <a:noFill/>
            </a:ln>
          </p:spPr>
          <p:style>
            <a:lnRef idx="0"/>
            <a:fillRef idx="0"/>
            <a:effectRef idx="0"/>
            <a:fontRef idx="minor"/>
          </p:style>
        </p:sp>
        <p:sp>
          <p:nvSpPr>
            <p:cNvPr id="2762" name="Google Shape;2355;p45"/>
            <p:cNvSpPr/>
            <p:nvPr/>
          </p:nvSpPr>
          <p:spPr>
            <a:xfrm>
              <a:off x="2787840" y="2990880"/>
              <a:ext cx="22320" cy="19080"/>
            </a:xfrm>
            <a:custGeom>
              <a:avLst/>
              <a:gdLst/>
              <a:ah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2763" name="Google Shape;2356;p45"/>
            <p:cNvSpPr/>
            <p:nvPr/>
          </p:nvSpPr>
          <p:spPr>
            <a:xfrm>
              <a:off x="2787840" y="3018600"/>
              <a:ext cx="22320" cy="1908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2764" name="Google Shape;2357;p45"/>
            <p:cNvSpPr/>
            <p:nvPr/>
          </p:nvSpPr>
          <p:spPr>
            <a:xfrm>
              <a:off x="2787840" y="3046680"/>
              <a:ext cx="22320" cy="19080"/>
            </a:xfrm>
            <a:custGeom>
              <a:avLst/>
              <a:gdLst/>
              <a:ahLst/>
              <a:rect l="l" t="t" r="r" b="b"/>
              <a:pathLst>
                <a:path w="2489" h="213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w="0">
              <a:noFill/>
            </a:ln>
          </p:spPr>
          <p:style>
            <a:lnRef idx="0"/>
            <a:fillRef idx="0"/>
            <a:effectRef idx="0"/>
            <a:fontRef idx="minor"/>
          </p:style>
        </p:sp>
        <p:sp>
          <p:nvSpPr>
            <p:cNvPr id="2765" name="Google Shape;2358;p45"/>
            <p:cNvSpPr/>
            <p:nvPr/>
          </p:nvSpPr>
          <p:spPr>
            <a:xfrm>
              <a:off x="2787840" y="3074400"/>
              <a:ext cx="22320" cy="19080"/>
            </a:xfrm>
            <a:custGeom>
              <a:avLst/>
              <a:gdLst/>
              <a:ahLst/>
              <a:rect l="l" t="t" r="r" b="b"/>
              <a:pathLst>
                <a:path w="2489" h="2138">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w="0">
              <a:noFill/>
            </a:ln>
          </p:spPr>
          <p:style>
            <a:lnRef idx="0"/>
            <a:fillRef idx="0"/>
            <a:effectRef idx="0"/>
            <a:fontRef idx="minor"/>
          </p:style>
        </p:sp>
        <p:sp>
          <p:nvSpPr>
            <p:cNvPr id="2766" name="Google Shape;2359;p45"/>
            <p:cNvSpPr/>
            <p:nvPr/>
          </p:nvSpPr>
          <p:spPr>
            <a:xfrm>
              <a:off x="2787840" y="3102480"/>
              <a:ext cx="22320" cy="19080"/>
            </a:xfrm>
            <a:custGeom>
              <a:avLst/>
              <a:gdLst/>
              <a:ah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2767" name="Google Shape;2360;p45"/>
            <p:cNvSpPr/>
            <p:nvPr/>
          </p:nvSpPr>
          <p:spPr>
            <a:xfrm>
              <a:off x="2787840" y="3130560"/>
              <a:ext cx="22320" cy="1908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2768" name="Google Shape;2361;p45"/>
            <p:cNvSpPr/>
            <p:nvPr/>
          </p:nvSpPr>
          <p:spPr>
            <a:xfrm>
              <a:off x="2787840" y="3158640"/>
              <a:ext cx="22320" cy="19080"/>
            </a:xfrm>
            <a:custGeom>
              <a:avLst/>
              <a:gdLst/>
              <a:ahLst/>
              <a:rect l="l" t="t" r="r" b="b"/>
              <a:pathLst>
                <a:path w="2489" h="2134">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2769" name="Google Shape;2362;p45"/>
            <p:cNvSpPr/>
            <p:nvPr/>
          </p:nvSpPr>
          <p:spPr>
            <a:xfrm>
              <a:off x="2787840" y="3186360"/>
              <a:ext cx="22320" cy="19080"/>
            </a:xfrm>
            <a:custGeom>
              <a:avLst/>
              <a:gdLst/>
              <a:ahLst/>
              <a:rect l="l" t="t" r="r" b="b"/>
              <a:pathLst>
                <a:path w="2489" h="2138">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w="0">
              <a:noFill/>
            </a:ln>
          </p:spPr>
          <p:style>
            <a:lnRef idx="0"/>
            <a:fillRef idx="0"/>
            <a:effectRef idx="0"/>
            <a:fontRef idx="minor"/>
          </p:style>
        </p:sp>
        <p:sp>
          <p:nvSpPr>
            <p:cNvPr id="2770" name="Google Shape;2363;p45"/>
            <p:cNvSpPr/>
            <p:nvPr/>
          </p:nvSpPr>
          <p:spPr>
            <a:xfrm>
              <a:off x="2787840" y="3214440"/>
              <a:ext cx="22320" cy="19080"/>
            </a:xfrm>
            <a:custGeom>
              <a:avLst/>
              <a:gdLst/>
              <a:ahLst/>
              <a:rect l="l" t="t" r="r" b="b"/>
              <a:pathLst>
                <a:path w="2489" h="2138">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w="0">
              <a:noFill/>
            </a:ln>
          </p:spPr>
          <p:style>
            <a:lnRef idx="0"/>
            <a:fillRef idx="0"/>
            <a:effectRef idx="0"/>
            <a:fontRef idx="minor"/>
          </p:style>
        </p:sp>
        <p:sp>
          <p:nvSpPr>
            <p:cNvPr id="2771" name="Google Shape;2364;p45"/>
            <p:cNvSpPr/>
            <p:nvPr/>
          </p:nvSpPr>
          <p:spPr>
            <a:xfrm>
              <a:off x="2787840" y="3242160"/>
              <a:ext cx="22320" cy="1908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2772" name="Google Shape;2365;p45"/>
            <p:cNvSpPr/>
            <p:nvPr/>
          </p:nvSpPr>
          <p:spPr>
            <a:xfrm>
              <a:off x="2760120" y="3242160"/>
              <a:ext cx="22320" cy="19080"/>
            </a:xfrm>
            <a:custGeom>
              <a:avLst/>
              <a:gdLst/>
              <a:ahLst/>
              <a:rect l="l" t="t" r="r" b="b"/>
              <a:pathLst>
                <a:path w="2488" h="2133">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w="0">
              <a:noFill/>
            </a:ln>
          </p:spPr>
          <p:style>
            <a:lnRef idx="0"/>
            <a:fillRef idx="0"/>
            <a:effectRef idx="0"/>
            <a:fontRef idx="minor"/>
          </p:style>
        </p:sp>
        <p:sp>
          <p:nvSpPr>
            <p:cNvPr id="2773" name="Google Shape;2366;p45"/>
            <p:cNvSpPr/>
            <p:nvPr/>
          </p:nvSpPr>
          <p:spPr>
            <a:xfrm>
              <a:off x="2760120" y="3270240"/>
              <a:ext cx="22320" cy="19080"/>
            </a:xfrm>
            <a:custGeom>
              <a:avLst/>
              <a:gdLst/>
              <a:ahLst/>
              <a:rect l="l" t="t" r="r" b="b"/>
              <a:pathLst>
                <a:path w="2486" h="2131">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w="0">
              <a:noFill/>
            </a:ln>
          </p:spPr>
          <p:style>
            <a:lnRef idx="0"/>
            <a:fillRef idx="0"/>
            <a:effectRef idx="0"/>
            <a:fontRef idx="minor"/>
          </p:style>
        </p:sp>
        <p:sp>
          <p:nvSpPr>
            <p:cNvPr id="2774" name="Google Shape;2367;p45"/>
            <p:cNvSpPr/>
            <p:nvPr/>
          </p:nvSpPr>
          <p:spPr>
            <a:xfrm>
              <a:off x="2760120" y="3298320"/>
              <a:ext cx="22680" cy="19080"/>
            </a:xfrm>
            <a:custGeom>
              <a:avLst/>
              <a:gdLst/>
              <a:ahLst/>
              <a:rect l="l" t="t" r="r" b="b"/>
              <a:pathLst>
                <a:path w="2494" h="2137">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w="0">
              <a:noFill/>
            </a:ln>
          </p:spPr>
          <p:style>
            <a:lnRef idx="0"/>
            <a:fillRef idx="0"/>
            <a:effectRef idx="0"/>
            <a:fontRef idx="minor"/>
          </p:style>
        </p:sp>
        <p:sp>
          <p:nvSpPr>
            <p:cNvPr id="2775" name="Google Shape;2368;p45"/>
            <p:cNvSpPr/>
            <p:nvPr/>
          </p:nvSpPr>
          <p:spPr>
            <a:xfrm>
              <a:off x="2760120" y="3326040"/>
              <a:ext cx="22320" cy="19080"/>
            </a:xfrm>
            <a:custGeom>
              <a:avLst/>
              <a:gdLst/>
              <a:ahLst/>
              <a:rect l="l" t="t" r="r" b="b"/>
              <a:pathLst>
                <a:path w="2488" h="213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w="0">
              <a:noFill/>
            </a:ln>
          </p:spPr>
          <p:style>
            <a:lnRef idx="0"/>
            <a:fillRef idx="0"/>
            <a:effectRef idx="0"/>
            <a:fontRef idx="minor"/>
          </p:style>
        </p:sp>
        <p:sp>
          <p:nvSpPr>
            <p:cNvPr id="2776" name="Google Shape;2369;p45"/>
            <p:cNvSpPr/>
            <p:nvPr/>
          </p:nvSpPr>
          <p:spPr>
            <a:xfrm>
              <a:off x="2760120" y="3438000"/>
              <a:ext cx="22680" cy="19080"/>
            </a:xfrm>
            <a:custGeom>
              <a:avLst/>
              <a:gdLst/>
              <a:ahLst/>
              <a:rect l="l" t="t" r="r" b="b"/>
              <a:pathLst>
                <a:path w="2497" h="2138">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2777" name="Google Shape;2370;p45"/>
            <p:cNvSpPr/>
            <p:nvPr/>
          </p:nvSpPr>
          <p:spPr>
            <a:xfrm>
              <a:off x="2760120" y="3409920"/>
              <a:ext cx="22320" cy="19080"/>
            </a:xfrm>
            <a:custGeom>
              <a:avLst/>
              <a:gdLst/>
              <a:ahLst/>
              <a:rect l="l" t="t" r="r" b="b"/>
              <a:pathLst>
                <a:path w="2488" h="2137">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w="0">
              <a:noFill/>
            </a:ln>
          </p:spPr>
          <p:style>
            <a:lnRef idx="0"/>
            <a:fillRef idx="0"/>
            <a:effectRef idx="0"/>
            <a:fontRef idx="minor"/>
          </p:style>
        </p:sp>
        <p:sp>
          <p:nvSpPr>
            <p:cNvPr id="2778" name="Google Shape;2371;p45"/>
            <p:cNvSpPr/>
            <p:nvPr/>
          </p:nvSpPr>
          <p:spPr>
            <a:xfrm>
              <a:off x="2760120" y="3382200"/>
              <a:ext cx="22680" cy="19080"/>
            </a:xfrm>
            <a:custGeom>
              <a:avLst/>
              <a:gdLst/>
              <a:ahLst/>
              <a:rect l="l" t="t" r="r" b="b"/>
              <a:pathLst>
                <a:path w="2497" h="2132">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w="0">
              <a:noFill/>
            </a:ln>
          </p:spPr>
          <p:style>
            <a:lnRef idx="0"/>
            <a:fillRef idx="0"/>
            <a:effectRef idx="0"/>
            <a:fontRef idx="minor"/>
          </p:style>
        </p:sp>
        <p:sp>
          <p:nvSpPr>
            <p:cNvPr id="2779" name="Google Shape;2372;p45"/>
            <p:cNvSpPr/>
            <p:nvPr/>
          </p:nvSpPr>
          <p:spPr>
            <a:xfrm>
              <a:off x="2760120" y="3354120"/>
              <a:ext cx="22320" cy="19080"/>
            </a:xfrm>
            <a:custGeom>
              <a:avLst/>
              <a:gdLst/>
              <a:ahLst/>
              <a:rect l="l" t="t" r="r" b="b"/>
              <a:pathLst>
                <a:path w="2486" h="2131">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w="0">
              <a:noFill/>
            </a:ln>
          </p:spPr>
          <p:style>
            <a:lnRef idx="0"/>
            <a:fillRef idx="0"/>
            <a:effectRef idx="0"/>
            <a:fontRef idx="minor"/>
          </p:style>
        </p:sp>
        <p:sp>
          <p:nvSpPr>
            <p:cNvPr id="2780" name="Google Shape;2373;p45"/>
            <p:cNvSpPr/>
            <p:nvPr/>
          </p:nvSpPr>
          <p:spPr>
            <a:xfrm>
              <a:off x="2732040" y="3354120"/>
              <a:ext cx="22320" cy="19080"/>
            </a:xfrm>
            <a:custGeom>
              <a:avLst/>
              <a:gdLst/>
              <a:ahLst/>
              <a:rect l="l" t="t" r="r" b="b"/>
              <a:pathLst>
                <a:path w="2489" h="2134">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w="0">
              <a:noFill/>
            </a:ln>
          </p:spPr>
          <p:style>
            <a:lnRef idx="0"/>
            <a:fillRef idx="0"/>
            <a:effectRef idx="0"/>
            <a:fontRef idx="minor"/>
          </p:style>
        </p:sp>
        <p:sp>
          <p:nvSpPr>
            <p:cNvPr id="2781" name="Google Shape;2374;p45"/>
            <p:cNvSpPr/>
            <p:nvPr/>
          </p:nvSpPr>
          <p:spPr>
            <a:xfrm>
              <a:off x="2703960" y="3354120"/>
              <a:ext cx="22320" cy="1908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2782" name="Google Shape;2375;p45"/>
            <p:cNvSpPr/>
            <p:nvPr/>
          </p:nvSpPr>
          <p:spPr>
            <a:xfrm>
              <a:off x="2676240" y="3354120"/>
              <a:ext cx="22320" cy="19080"/>
            </a:xfrm>
            <a:custGeom>
              <a:avLst/>
              <a:gdLst/>
              <a:ahLst/>
              <a:rect l="l" t="t" r="r" b="b"/>
              <a:pathLst>
                <a:path w="2488" h="2134">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783" name="Google Shape;2376;p45"/>
            <p:cNvSpPr/>
            <p:nvPr/>
          </p:nvSpPr>
          <p:spPr>
            <a:xfrm>
              <a:off x="2648160" y="3354120"/>
              <a:ext cx="22320" cy="19080"/>
            </a:xfrm>
            <a:custGeom>
              <a:avLst/>
              <a:gdLst/>
              <a:ahLst/>
              <a:rect l="l" t="t" r="r" b="b"/>
              <a:pathLst>
                <a:path w="2489" h="2134">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784" name="Google Shape;2377;p45"/>
            <p:cNvSpPr/>
            <p:nvPr/>
          </p:nvSpPr>
          <p:spPr>
            <a:xfrm>
              <a:off x="2620080" y="3354120"/>
              <a:ext cx="22680" cy="19080"/>
            </a:xfrm>
            <a:custGeom>
              <a:avLst/>
              <a:gdLst/>
              <a:ahLst/>
              <a:rect l="l" t="t" r="r" b="b"/>
              <a:pathLst>
                <a:path w="2497" h="2134">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785" name="Google Shape;2378;p45"/>
            <p:cNvSpPr/>
            <p:nvPr/>
          </p:nvSpPr>
          <p:spPr>
            <a:xfrm>
              <a:off x="2592360" y="3354120"/>
              <a:ext cx="22680" cy="19080"/>
            </a:xfrm>
            <a:custGeom>
              <a:avLst/>
              <a:gdLst/>
              <a:ahLst/>
              <a:rect l="l" t="t" r="r" b="b"/>
              <a:pathLst>
                <a:path w="2497" h="2134">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2786" name="Google Shape;2379;p45"/>
            <p:cNvSpPr/>
            <p:nvPr/>
          </p:nvSpPr>
          <p:spPr>
            <a:xfrm>
              <a:off x="2843640" y="3717720"/>
              <a:ext cx="22680" cy="19080"/>
            </a:xfrm>
            <a:custGeom>
              <a:avLst/>
              <a:gdLst/>
              <a:ahLst/>
              <a:rect l="l" t="t" r="r" b="b"/>
              <a:pathLst>
                <a:path w="2497" h="2134">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w="0">
              <a:noFill/>
            </a:ln>
          </p:spPr>
          <p:style>
            <a:lnRef idx="0"/>
            <a:fillRef idx="0"/>
            <a:effectRef idx="0"/>
            <a:fontRef idx="minor"/>
          </p:style>
        </p:sp>
        <p:sp>
          <p:nvSpPr>
            <p:cNvPr id="2787" name="Google Shape;2380;p45"/>
            <p:cNvSpPr/>
            <p:nvPr/>
          </p:nvSpPr>
          <p:spPr>
            <a:xfrm>
              <a:off x="2843640" y="3689640"/>
              <a:ext cx="22680" cy="19080"/>
            </a:xfrm>
            <a:custGeom>
              <a:avLst/>
              <a:gdLst/>
              <a:ahLst/>
              <a:rect l="l" t="t" r="r" b="b"/>
              <a:pathLst>
                <a:path w="2497" h="213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w="0">
              <a:noFill/>
            </a:ln>
          </p:spPr>
          <p:style>
            <a:lnRef idx="0"/>
            <a:fillRef idx="0"/>
            <a:effectRef idx="0"/>
            <a:fontRef idx="minor"/>
          </p:style>
        </p:sp>
        <p:sp>
          <p:nvSpPr>
            <p:cNvPr id="2788" name="Google Shape;2381;p45"/>
            <p:cNvSpPr/>
            <p:nvPr/>
          </p:nvSpPr>
          <p:spPr>
            <a:xfrm>
              <a:off x="2871720" y="3633840"/>
              <a:ext cx="22680" cy="19080"/>
            </a:xfrm>
            <a:custGeom>
              <a:avLst/>
              <a:gdLst/>
              <a:ahLst/>
              <a:rect l="l" t="t" r="r" b="b"/>
              <a:pathLst>
                <a:path w="2497" h="2131">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w="0">
              <a:noFill/>
            </a:ln>
          </p:spPr>
          <p:style>
            <a:lnRef idx="0"/>
            <a:fillRef idx="0"/>
            <a:effectRef idx="0"/>
            <a:fontRef idx="minor"/>
          </p:style>
        </p:sp>
        <p:sp>
          <p:nvSpPr>
            <p:cNvPr id="2789" name="Google Shape;2382;p45"/>
            <p:cNvSpPr/>
            <p:nvPr/>
          </p:nvSpPr>
          <p:spPr>
            <a:xfrm>
              <a:off x="2871720" y="3605760"/>
              <a:ext cx="22680" cy="19080"/>
            </a:xfrm>
            <a:custGeom>
              <a:avLst/>
              <a:gdLst/>
              <a:ahLst/>
              <a:rect l="l" t="t" r="r" b="b"/>
              <a:pathLst>
                <a:path w="2497" h="2134">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2790" name="Google Shape;2383;p45"/>
            <p:cNvSpPr/>
            <p:nvPr/>
          </p:nvSpPr>
          <p:spPr>
            <a:xfrm>
              <a:off x="2815920" y="3605760"/>
              <a:ext cx="22320" cy="19080"/>
            </a:xfrm>
            <a:custGeom>
              <a:avLst/>
              <a:gdLst/>
              <a:ahLst/>
              <a:rect l="l" t="t" r="r" b="b"/>
              <a:pathLst>
                <a:path w="2489" h="2134">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791" name="Google Shape;2384;p45"/>
            <p:cNvSpPr/>
            <p:nvPr/>
          </p:nvSpPr>
          <p:spPr>
            <a:xfrm>
              <a:off x="2815920" y="3549960"/>
              <a:ext cx="22320" cy="19080"/>
            </a:xfrm>
            <a:custGeom>
              <a:avLst/>
              <a:gdLst/>
              <a:ahLst/>
              <a:rect l="l" t="t" r="r" b="b"/>
              <a:pathLst>
                <a:path w="2489" h="2138">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792" name="Google Shape;2385;p45"/>
            <p:cNvSpPr/>
            <p:nvPr/>
          </p:nvSpPr>
          <p:spPr>
            <a:xfrm>
              <a:off x="2787840" y="3717720"/>
              <a:ext cx="22320" cy="19080"/>
            </a:xfrm>
            <a:custGeom>
              <a:avLst/>
              <a:gdLst/>
              <a:ahLst/>
              <a:rect l="l" t="t" r="r" b="b"/>
              <a:pathLst>
                <a:path w="2489" h="2134">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2793" name="Google Shape;2386;p45"/>
            <p:cNvSpPr/>
            <p:nvPr/>
          </p:nvSpPr>
          <p:spPr>
            <a:xfrm>
              <a:off x="2787840" y="3689640"/>
              <a:ext cx="22320" cy="19080"/>
            </a:xfrm>
            <a:custGeom>
              <a:avLst/>
              <a:gdLst/>
              <a:ahLst/>
              <a:rect l="l" t="t" r="r" b="b"/>
              <a:pathLst>
                <a:path w="2489" h="2137">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w="0">
              <a:noFill/>
            </a:ln>
          </p:spPr>
          <p:style>
            <a:lnRef idx="0"/>
            <a:fillRef idx="0"/>
            <a:effectRef idx="0"/>
            <a:fontRef idx="minor"/>
          </p:style>
        </p:sp>
        <p:sp>
          <p:nvSpPr>
            <p:cNvPr id="2794" name="Google Shape;2387;p45"/>
            <p:cNvSpPr/>
            <p:nvPr/>
          </p:nvSpPr>
          <p:spPr>
            <a:xfrm>
              <a:off x="2787840" y="3661560"/>
              <a:ext cx="22320" cy="19080"/>
            </a:xfrm>
            <a:custGeom>
              <a:avLst/>
              <a:gdLst/>
              <a:ahLst/>
              <a:rect l="l" t="t" r="r" b="b"/>
              <a:pathLst>
                <a:path w="2489" h="2138">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w="0">
              <a:noFill/>
            </a:ln>
          </p:spPr>
          <p:style>
            <a:lnRef idx="0"/>
            <a:fillRef idx="0"/>
            <a:effectRef idx="0"/>
            <a:fontRef idx="minor"/>
          </p:style>
        </p:sp>
        <p:sp>
          <p:nvSpPr>
            <p:cNvPr id="2795" name="Google Shape;2388;p45"/>
            <p:cNvSpPr/>
            <p:nvPr/>
          </p:nvSpPr>
          <p:spPr>
            <a:xfrm>
              <a:off x="2760120" y="3717720"/>
              <a:ext cx="22680" cy="19080"/>
            </a:xfrm>
            <a:custGeom>
              <a:avLst/>
              <a:gdLst/>
              <a:ahLst/>
              <a:rect l="l" t="t" r="r" b="b"/>
              <a:pathLst>
                <a:path w="2494" h="2138">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w="0">
              <a:noFill/>
            </a:ln>
          </p:spPr>
          <p:style>
            <a:lnRef idx="0"/>
            <a:fillRef idx="0"/>
            <a:effectRef idx="0"/>
            <a:fontRef idx="minor"/>
          </p:style>
        </p:sp>
        <p:sp>
          <p:nvSpPr>
            <p:cNvPr id="2796" name="Google Shape;2389;p45"/>
            <p:cNvSpPr/>
            <p:nvPr/>
          </p:nvSpPr>
          <p:spPr>
            <a:xfrm>
              <a:off x="2760120" y="3689640"/>
              <a:ext cx="22680" cy="19080"/>
            </a:xfrm>
            <a:custGeom>
              <a:avLst/>
              <a:gdLst/>
              <a:ahLst/>
              <a:rect l="l" t="t" r="r" b="b"/>
              <a:pathLst>
                <a:path w="2494" h="2137">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w="0">
              <a:noFill/>
            </a:ln>
          </p:spPr>
          <p:style>
            <a:lnRef idx="0"/>
            <a:fillRef idx="0"/>
            <a:effectRef idx="0"/>
            <a:fontRef idx="minor"/>
          </p:style>
        </p:sp>
        <p:sp>
          <p:nvSpPr>
            <p:cNvPr id="2797" name="Google Shape;2390;p45"/>
            <p:cNvSpPr/>
            <p:nvPr/>
          </p:nvSpPr>
          <p:spPr>
            <a:xfrm>
              <a:off x="2843640" y="3773520"/>
              <a:ext cx="22680" cy="19080"/>
            </a:xfrm>
            <a:custGeom>
              <a:avLst/>
              <a:gdLst/>
              <a:ahLst/>
              <a:rect l="l" t="t" r="r" b="b"/>
              <a:pathLst>
                <a:path w="2497" h="213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w="0">
              <a:noFill/>
            </a:ln>
          </p:spPr>
          <p:style>
            <a:lnRef idx="0"/>
            <a:fillRef idx="0"/>
            <a:effectRef idx="0"/>
            <a:fontRef idx="minor"/>
          </p:style>
        </p:sp>
        <p:sp>
          <p:nvSpPr>
            <p:cNvPr id="2798" name="Google Shape;2391;p45"/>
            <p:cNvSpPr/>
            <p:nvPr/>
          </p:nvSpPr>
          <p:spPr>
            <a:xfrm>
              <a:off x="2815920" y="3773520"/>
              <a:ext cx="22320" cy="19080"/>
            </a:xfrm>
            <a:custGeom>
              <a:avLst/>
              <a:gdLst/>
              <a:ahLst/>
              <a:rect l="l" t="t" r="r" b="b"/>
              <a:pathLst>
                <a:path w="2489" h="213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w="0">
              <a:noFill/>
            </a:ln>
          </p:spPr>
          <p:style>
            <a:lnRef idx="0"/>
            <a:fillRef idx="0"/>
            <a:effectRef idx="0"/>
            <a:fontRef idx="minor"/>
          </p:style>
        </p:sp>
        <p:sp>
          <p:nvSpPr>
            <p:cNvPr id="2799" name="Google Shape;2392;p45"/>
            <p:cNvSpPr/>
            <p:nvPr/>
          </p:nvSpPr>
          <p:spPr>
            <a:xfrm>
              <a:off x="2787840" y="3773520"/>
              <a:ext cx="22320" cy="19080"/>
            </a:xfrm>
            <a:custGeom>
              <a:avLst/>
              <a:gdLst/>
              <a:ahLst/>
              <a:rect l="l" t="t" r="r" b="b"/>
              <a:pathLst>
                <a:path w="2489" h="213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w="0">
              <a:noFill/>
            </a:ln>
          </p:spPr>
          <p:style>
            <a:lnRef idx="0"/>
            <a:fillRef idx="0"/>
            <a:effectRef idx="0"/>
            <a:fontRef idx="minor"/>
          </p:style>
        </p:sp>
        <p:sp>
          <p:nvSpPr>
            <p:cNvPr id="2800" name="Google Shape;2393;p45"/>
            <p:cNvSpPr/>
            <p:nvPr/>
          </p:nvSpPr>
          <p:spPr>
            <a:xfrm>
              <a:off x="2760120" y="3773520"/>
              <a:ext cx="22680" cy="19080"/>
            </a:xfrm>
            <a:custGeom>
              <a:avLst/>
              <a:gdLst/>
              <a:ahLst/>
              <a:rect l="l" t="t" r="r" b="b"/>
              <a:pathLst>
                <a:path w="2495" h="2132">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w="0">
              <a:noFill/>
            </a:ln>
          </p:spPr>
          <p:style>
            <a:lnRef idx="0"/>
            <a:fillRef idx="0"/>
            <a:effectRef idx="0"/>
            <a:fontRef idx="minor"/>
          </p:style>
        </p:sp>
        <p:sp>
          <p:nvSpPr>
            <p:cNvPr id="2801" name="Google Shape;2394;p45"/>
            <p:cNvSpPr/>
            <p:nvPr/>
          </p:nvSpPr>
          <p:spPr>
            <a:xfrm>
              <a:off x="2732040" y="3773520"/>
              <a:ext cx="22320" cy="19080"/>
            </a:xfrm>
            <a:custGeom>
              <a:avLst/>
              <a:gdLst/>
              <a:ahLst/>
              <a:rect l="l" t="t" r="r" b="b"/>
              <a:pathLst>
                <a:path w="2486" h="2132">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w="0">
              <a:noFill/>
            </a:ln>
          </p:spPr>
          <p:style>
            <a:lnRef idx="0"/>
            <a:fillRef idx="0"/>
            <a:effectRef idx="0"/>
            <a:fontRef idx="minor"/>
          </p:style>
        </p:sp>
        <p:sp>
          <p:nvSpPr>
            <p:cNvPr id="2802" name="Google Shape;2395;p45"/>
            <p:cNvSpPr/>
            <p:nvPr/>
          </p:nvSpPr>
          <p:spPr>
            <a:xfrm>
              <a:off x="2732040" y="3745440"/>
              <a:ext cx="22320" cy="19080"/>
            </a:xfrm>
            <a:custGeom>
              <a:avLst/>
              <a:gdLst/>
              <a:ahLst/>
              <a:rect l="l" t="t" r="r" b="b"/>
              <a:pathLst>
                <a:path w="2489" h="2134">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w="0">
              <a:noFill/>
            </a:ln>
          </p:spPr>
          <p:style>
            <a:lnRef idx="0"/>
            <a:fillRef idx="0"/>
            <a:effectRef idx="0"/>
            <a:fontRef idx="minor"/>
          </p:style>
        </p:sp>
        <p:sp>
          <p:nvSpPr>
            <p:cNvPr id="2803" name="Google Shape;2396;p45"/>
            <p:cNvSpPr/>
            <p:nvPr/>
          </p:nvSpPr>
          <p:spPr>
            <a:xfrm>
              <a:off x="2703960" y="3745440"/>
              <a:ext cx="22320" cy="1908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2804" name="Google Shape;2397;p45"/>
            <p:cNvSpPr/>
            <p:nvPr/>
          </p:nvSpPr>
          <p:spPr>
            <a:xfrm>
              <a:off x="2703960" y="3717720"/>
              <a:ext cx="22680" cy="19080"/>
            </a:xfrm>
            <a:custGeom>
              <a:avLst/>
              <a:gdLst/>
              <a:ahLst/>
              <a:rect l="l" t="t" r="r" b="b"/>
              <a:pathLst>
                <a:path w="2494" h="213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w="0">
              <a:noFill/>
            </a:ln>
          </p:spPr>
          <p:style>
            <a:lnRef idx="0"/>
            <a:fillRef idx="0"/>
            <a:effectRef idx="0"/>
            <a:fontRef idx="minor"/>
          </p:style>
        </p:sp>
        <p:sp>
          <p:nvSpPr>
            <p:cNvPr id="2805" name="Google Shape;2398;p45"/>
            <p:cNvSpPr/>
            <p:nvPr/>
          </p:nvSpPr>
          <p:spPr>
            <a:xfrm>
              <a:off x="2676240" y="3717720"/>
              <a:ext cx="22680" cy="19080"/>
            </a:xfrm>
            <a:custGeom>
              <a:avLst/>
              <a:gdLst/>
              <a:ahLst/>
              <a:rect l="l" t="t" r="r" b="b"/>
              <a:pathLst>
                <a:path w="2494" h="213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w="0">
              <a:noFill/>
            </a:ln>
          </p:spPr>
          <p:style>
            <a:lnRef idx="0"/>
            <a:fillRef idx="0"/>
            <a:effectRef idx="0"/>
            <a:fontRef idx="minor"/>
          </p:style>
        </p:sp>
        <p:sp>
          <p:nvSpPr>
            <p:cNvPr id="2806" name="Google Shape;2399;p45"/>
            <p:cNvSpPr/>
            <p:nvPr/>
          </p:nvSpPr>
          <p:spPr>
            <a:xfrm>
              <a:off x="2676240" y="3689640"/>
              <a:ext cx="22680" cy="19080"/>
            </a:xfrm>
            <a:custGeom>
              <a:avLst/>
              <a:gdLst/>
              <a:ahLst/>
              <a:rect l="l" t="t" r="r" b="b"/>
              <a:pathLst>
                <a:path w="2494" h="2137">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w="0">
              <a:noFill/>
            </a:ln>
          </p:spPr>
          <p:style>
            <a:lnRef idx="0"/>
            <a:fillRef idx="0"/>
            <a:effectRef idx="0"/>
            <a:fontRef idx="minor"/>
          </p:style>
        </p:sp>
        <p:sp>
          <p:nvSpPr>
            <p:cNvPr id="2807" name="Google Shape;2400;p45"/>
            <p:cNvSpPr/>
            <p:nvPr/>
          </p:nvSpPr>
          <p:spPr>
            <a:xfrm>
              <a:off x="2648160" y="3689640"/>
              <a:ext cx="22680" cy="19080"/>
            </a:xfrm>
            <a:custGeom>
              <a:avLst/>
              <a:gdLst/>
              <a:ahLst/>
              <a:rect l="l" t="t" r="r" b="b"/>
              <a:pathLst>
                <a:path w="2494" h="2137">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w="0">
              <a:noFill/>
            </a:ln>
          </p:spPr>
          <p:style>
            <a:lnRef idx="0"/>
            <a:fillRef idx="0"/>
            <a:effectRef idx="0"/>
            <a:fontRef idx="minor"/>
          </p:style>
        </p:sp>
        <p:sp>
          <p:nvSpPr>
            <p:cNvPr id="2808" name="Google Shape;2401;p45"/>
            <p:cNvSpPr/>
            <p:nvPr/>
          </p:nvSpPr>
          <p:spPr>
            <a:xfrm>
              <a:off x="2648160" y="3661560"/>
              <a:ext cx="22680" cy="19440"/>
            </a:xfrm>
            <a:custGeom>
              <a:avLst/>
              <a:gdLst/>
              <a:ahLst/>
              <a:rect l="l" t="t" r="r" b="b"/>
              <a:pathLst>
                <a:path w="2494" h="214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w="0">
              <a:noFill/>
            </a:ln>
          </p:spPr>
          <p:style>
            <a:lnRef idx="0"/>
            <a:fillRef idx="0"/>
            <a:effectRef idx="0"/>
            <a:fontRef idx="minor"/>
          </p:style>
        </p:sp>
        <p:sp>
          <p:nvSpPr>
            <p:cNvPr id="2809" name="Google Shape;2402;p45"/>
            <p:cNvSpPr/>
            <p:nvPr/>
          </p:nvSpPr>
          <p:spPr>
            <a:xfrm>
              <a:off x="2703960" y="3661560"/>
              <a:ext cx="22680" cy="19080"/>
            </a:xfrm>
            <a:custGeom>
              <a:avLst/>
              <a:gdLst/>
              <a:ahLst/>
              <a:rect l="l" t="t" r="r" b="b"/>
              <a:pathLst>
                <a:path w="2494" h="2138">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w="0">
              <a:noFill/>
            </a:ln>
          </p:spPr>
          <p:style>
            <a:lnRef idx="0"/>
            <a:fillRef idx="0"/>
            <a:effectRef idx="0"/>
            <a:fontRef idx="minor"/>
          </p:style>
        </p:sp>
        <p:sp>
          <p:nvSpPr>
            <p:cNvPr id="2810" name="Google Shape;2403;p45"/>
            <p:cNvSpPr/>
            <p:nvPr/>
          </p:nvSpPr>
          <p:spPr>
            <a:xfrm>
              <a:off x="2676240" y="3633840"/>
              <a:ext cx="22320" cy="19080"/>
            </a:xfrm>
            <a:custGeom>
              <a:avLst/>
              <a:gdLst/>
              <a:ahLst/>
              <a:rect l="l" t="t" r="r" b="b"/>
              <a:pathLst>
                <a:path w="2488" h="2134">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811" name="Google Shape;2404;p45"/>
            <p:cNvSpPr/>
            <p:nvPr/>
          </p:nvSpPr>
          <p:spPr>
            <a:xfrm>
              <a:off x="2648160" y="3605760"/>
              <a:ext cx="22320" cy="19080"/>
            </a:xfrm>
            <a:custGeom>
              <a:avLst/>
              <a:gdLst/>
              <a:ahLst/>
              <a:rect l="l" t="t" r="r" b="b"/>
              <a:pathLst>
                <a:path w="2489" h="2134">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812" name="Google Shape;2405;p45"/>
            <p:cNvSpPr/>
            <p:nvPr/>
          </p:nvSpPr>
          <p:spPr>
            <a:xfrm>
              <a:off x="3319200" y="3018600"/>
              <a:ext cx="22680" cy="19080"/>
            </a:xfrm>
            <a:custGeom>
              <a:avLst/>
              <a:gdLst/>
              <a:ahLst/>
              <a:rect l="l" t="t" r="r" b="b"/>
              <a:pathLst>
                <a:path w="2496" h="2133">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w="0">
              <a:noFill/>
            </a:ln>
          </p:spPr>
          <p:style>
            <a:lnRef idx="0"/>
            <a:fillRef idx="0"/>
            <a:effectRef idx="0"/>
            <a:fontRef idx="minor"/>
          </p:style>
        </p:sp>
        <p:sp>
          <p:nvSpPr>
            <p:cNvPr id="2813" name="Google Shape;2406;p45"/>
            <p:cNvSpPr/>
            <p:nvPr/>
          </p:nvSpPr>
          <p:spPr>
            <a:xfrm>
              <a:off x="3291120" y="301860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814" name="Google Shape;2407;p45"/>
            <p:cNvSpPr/>
            <p:nvPr/>
          </p:nvSpPr>
          <p:spPr>
            <a:xfrm>
              <a:off x="3291120" y="2990880"/>
              <a:ext cx="22320" cy="1908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815" name="Google Shape;2408;p45"/>
            <p:cNvSpPr/>
            <p:nvPr/>
          </p:nvSpPr>
          <p:spPr>
            <a:xfrm>
              <a:off x="3263400" y="3018600"/>
              <a:ext cx="22320" cy="19080"/>
            </a:xfrm>
            <a:custGeom>
              <a:avLst/>
              <a:gdLst/>
              <a:ah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816" name="Google Shape;2409;p45"/>
            <p:cNvSpPr/>
            <p:nvPr/>
          </p:nvSpPr>
          <p:spPr>
            <a:xfrm>
              <a:off x="3263400" y="2990880"/>
              <a:ext cx="22320" cy="19080"/>
            </a:xfrm>
            <a:custGeom>
              <a:avLst/>
              <a:gdLst/>
              <a:ah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817" name="Google Shape;2410;p45"/>
            <p:cNvSpPr/>
            <p:nvPr/>
          </p:nvSpPr>
          <p:spPr>
            <a:xfrm>
              <a:off x="3235320" y="3046680"/>
              <a:ext cx="22680" cy="19080"/>
            </a:xfrm>
            <a:custGeom>
              <a:avLst/>
              <a:gdLst/>
              <a:ahLst/>
              <a:rect l="l" t="t" r="r" b="b"/>
              <a:pathLst>
                <a:path w="2497" h="213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w="0">
              <a:noFill/>
            </a:ln>
          </p:spPr>
          <p:style>
            <a:lnRef idx="0"/>
            <a:fillRef idx="0"/>
            <a:effectRef idx="0"/>
            <a:fontRef idx="minor"/>
          </p:style>
        </p:sp>
        <p:sp>
          <p:nvSpPr>
            <p:cNvPr id="2818" name="Google Shape;2411;p45"/>
            <p:cNvSpPr/>
            <p:nvPr/>
          </p:nvSpPr>
          <p:spPr>
            <a:xfrm>
              <a:off x="3235320" y="2990880"/>
              <a:ext cx="22680" cy="19080"/>
            </a:xfrm>
            <a:custGeom>
              <a:avLst/>
              <a:gdLst/>
              <a:ahLst/>
              <a:rect l="l" t="t" r="r" b="b"/>
              <a:pathLst>
                <a:path w="2497" h="2134">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w="0">
              <a:noFill/>
            </a:ln>
          </p:spPr>
          <p:style>
            <a:lnRef idx="0"/>
            <a:fillRef idx="0"/>
            <a:effectRef idx="0"/>
            <a:fontRef idx="minor"/>
          </p:style>
        </p:sp>
        <p:sp>
          <p:nvSpPr>
            <p:cNvPr id="2819" name="Google Shape;2412;p45"/>
            <p:cNvSpPr/>
            <p:nvPr/>
          </p:nvSpPr>
          <p:spPr>
            <a:xfrm>
              <a:off x="3207240" y="3046680"/>
              <a:ext cx="22680" cy="19080"/>
            </a:xfrm>
            <a:custGeom>
              <a:avLst/>
              <a:gdLst/>
              <a:ahLst/>
              <a:rect l="l" t="t" r="r" b="b"/>
              <a:pathLst>
                <a:path w="2496" h="213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w="0">
              <a:noFill/>
            </a:ln>
          </p:spPr>
          <p:style>
            <a:lnRef idx="0"/>
            <a:fillRef idx="0"/>
            <a:effectRef idx="0"/>
            <a:fontRef idx="minor"/>
          </p:style>
        </p:sp>
        <p:sp>
          <p:nvSpPr>
            <p:cNvPr id="2820" name="Google Shape;2413;p45"/>
            <p:cNvSpPr/>
            <p:nvPr/>
          </p:nvSpPr>
          <p:spPr>
            <a:xfrm>
              <a:off x="3207240" y="2990880"/>
              <a:ext cx="22680" cy="19080"/>
            </a:xfrm>
            <a:custGeom>
              <a:avLst/>
              <a:gdLst/>
              <a:ahLst/>
              <a:rect l="l" t="t" r="r" b="b"/>
              <a:pathLst>
                <a:path w="2496" h="2134">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w="0">
              <a:noFill/>
            </a:ln>
          </p:spPr>
          <p:style>
            <a:lnRef idx="0"/>
            <a:fillRef idx="0"/>
            <a:effectRef idx="0"/>
            <a:fontRef idx="minor"/>
          </p:style>
        </p:sp>
        <p:sp>
          <p:nvSpPr>
            <p:cNvPr id="2821" name="Google Shape;2414;p45"/>
            <p:cNvSpPr/>
            <p:nvPr/>
          </p:nvSpPr>
          <p:spPr>
            <a:xfrm>
              <a:off x="3179520" y="3074400"/>
              <a:ext cx="22320" cy="1908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w="0">
              <a:noFill/>
            </a:ln>
          </p:spPr>
          <p:style>
            <a:lnRef idx="0"/>
            <a:fillRef idx="0"/>
            <a:effectRef idx="0"/>
            <a:fontRef idx="minor"/>
          </p:style>
        </p:sp>
        <p:sp>
          <p:nvSpPr>
            <p:cNvPr id="2822" name="Google Shape;2415;p45"/>
            <p:cNvSpPr/>
            <p:nvPr/>
          </p:nvSpPr>
          <p:spPr>
            <a:xfrm>
              <a:off x="3179520" y="3046680"/>
              <a:ext cx="22320" cy="19080"/>
            </a:xfrm>
            <a:custGeom>
              <a:avLst/>
              <a:gdLst/>
              <a:ahLst/>
              <a:rect l="l" t="t" r="r" b="b"/>
              <a:pathLst>
                <a:path w="2489" h="213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w="0">
              <a:noFill/>
            </a:ln>
          </p:spPr>
          <p:style>
            <a:lnRef idx="0"/>
            <a:fillRef idx="0"/>
            <a:effectRef idx="0"/>
            <a:fontRef idx="minor"/>
          </p:style>
        </p:sp>
        <p:sp>
          <p:nvSpPr>
            <p:cNvPr id="2823" name="Google Shape;2416;p45"/>
            <p:cNvSpPr/>
            <p:nvPr/>
          </p:nvSpPr>
          <p:spPr>
            <a:xfrm>
              <a:off x="3179520" y="2990880"/>
              <a:ext cx="22320" cy="1908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824" name="Google Shape;2417;p45"/>
            <p:cNvSpPr/>
            <p:nvPr/>
          </p:nvSpPr>
          <p:spPr>
            <a:xfrm>
              <a:off x="3179520" y="2962800"/>
              <a:ext cx="22320" cy="1908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825" name="Google Shape;2418;p45"/>
            <p:cNvSpPr/>
            <p:nvPr/>
          </p:nvSpPr>
          <p:spPr>
            <a:xfrm>
              <a:off x="3151440" y="3102480"/>
              <a:ext cx="22320" cy="19080"/>
            </a:xfrm>
            <a:custGeom>
              <a:avLst/>
              <a:gdLst/>
              <a:ah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826" name="Google Shape;2419;p45"/>
            <p:cNvSpPr/>
            <p:nvPr/>
          </p:nvSpPr>
          <p:spPr>
            <a:xfrm>
              <a:off x="3151440" y="3074400"/>
              <a:ext cx="22320" cy="19080"/>
            </a:xfrm>
            <a:custGeom>
              <a:avLst/>
              <a:gdLst/>
              <a:ahLst/>
              <a:rect l="l" t="t" r="r" b="b"/>
              <a:pathLst>
                <a:path w="2488" h="213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827" name="Google Shape;2420;p45"/>
            <p:cNvSpPr/>
            <p:nvPr/>
          </p:nvSpPr>
          <p:spPr>
            <a:xfrm>
              <a:off x="3151440" y="3046680"/>
              <a:ext cx="22320" cy="19080"/>
            </a:xfrm>
            <a:custGeom>
              <a:avLst/>
              <a:gdLst/>
              <a:ahLst/>
              <a:rect l="l" t="t" r="r" b="b"/>
              <a:pathLst>
                <a:path w="2488" h="213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2828" name="Google Shape;2421;p45"/>
            <p:cNvSpPr/>
            <p:nvPr/>
          </p:nvSpPr>
          <p:spPr>
            <a:xfrm>
              <a:off x="3151440" y="2962800"/>
              <a:ext cx="22320" cy="1908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829" name="Google Shape;2422;p45"/>
            <p:cNvSpPr/>
            <p:nvPr/>
          </p:nvSpPr>
          <p:spPr>
            <a:xfrm>
              <a:off x="3123360" y="3130560"/>
              <a:ext cx="22680" cy="19080"/>
            </a:xfrm>
            <a:custGeom>
              <a:avLst/>
              <a:gdLst/>
              <a:ahLst/>
              <a:rect l="l" t="t" r="r" b="b"/>
              <a:pathLst>
                <a:path w="2497" h="2133">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w="0">
              <a:noFill/>
            </a:ln>
          </p:spPr>
          <p:style>
            <a:lnRef idx="0"/>
            <a:fillRef idx="0"/>
            <a:effectRef idx="0"/>
            <a:fontRef idx="minor"/>
          </p:style>
        </p:sp>
        <p:sp>
          <p:nvSpPr>
            <p:cNvPr id="2830" name="Google Shape;2423;p45"/>
            <p:cNvSpPr/>
            <p:nvPr/>
          </p:nvSpPr>
          <p:spPr>
            <a:xfrm>
              <a:off x="3123360" y="3102480"/>
              <a:ext cx="22680" cy="19080"/>
            </a:xfrm>
            <a:custGeom>
              <a:avLst/>
              <a:gdLst/>
              <a:ahLst/>
              <a:rect l="l" t="t" r="r" b="b"/>
              <a:pathLst>
                <a:path w="2497" h="2134">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w="0">
              <a:noFill/>
            </a:ln>
          </p:spPr>
          <p:style>
            <a:lnRef idx="0"/>
            <a:fillRef idx="0"/>
            <a:effectRef idx="0"/>
            <a:fontRef idx="minor"/>
          </p:style>
        </p:sp>
        <p:sp>
          <p:nvSpPr>
            <p:cNvPr id="2831" name="Google Shape;2424;p45"/>
            <p:cNvSpPr/>
            <p:nvPr/>
          </p:nvSpPr>
          <p:spPr>
            <a:xfrm>
              <a:off x="3123360" y="3046680"/>
              <a:ext cx="22680" cy="19080"/>
            </a:xfrm>
            <a:custGeom>
              <a:avLst/>
              <a:gdLst/>
              <a:ahLst/>
              <a:rect l="l" t="t" r="r" b="b"/>
              <a:pathLst>
                <a:path w="2497" h="213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w="0">
              <a:noFill/>
            </a:ln>
          </p:spPr>
          <p:style>
            <a:lnRef idx="0"/>
            <a:fillRef idx="0"/>
            <a:effectRef idx="0"/>
            <a:fontRef idx="minor"/>
          </p:style>
        </p:sp>
        <p:sp>
          <p:nvSpPr>
            <p:cNvPr id="2832" name="Google Shape;2425;p45"/>
            <p:cNvSpPr/>
            <p:nvPr/>
          </p:nvSpPr>
          <p:spPr>
            <a:xfrm>
              <a:off x="3123360" y="2962800"/>
              <a:ext cx="22680" cy="19080"/>
            </a:xfrm>
            <a:custGeom>
              <a:avLst/>
              <a:gdLst/>
              <a:ahLst/>
              <a:rect l="l" t="t" r="r" b="b"/>
              <a:pathLst>
                <a:path w="2497" h="2138">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w="0">
              <a:noFill/>
            </a:ln>
          </p:spPr>
          <p:style>
            <a:lnRef idx="0"/>
            <a:fillRef idx="0"/>
            <a:effectRef idx="0"/>
            <a:fontRef idx="minor"/>
          </p:style>
        </p:sp>
        <p:sp>
          <p:nvSpPr>
            <p:cNvPr id="2833" name="Google Shape;2426;p45"/>
            <p:cNvSpPr/>
            <p:nvPr/>
          </p:nvSpPr>
          <p:spPr>
            <a:xfrm>
              <a:off x="3095640" y="3158640"/>
              <a:ext cx="22320" cy="19080"/>
            </a:xfrm>
            <a:custGeom>
              <a:avLst/>
              <a:gdLst/>
              <a:ahLst/>
              <a:rect l="l" t="t" r="r" b="b"/>
              <a:pathLst>
                <a:path w="2488" h="2131">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w="0">
              <a:noFill/>
            </a:ln>
          </p:spPr>
          <p:style>
            <a:lnRef idx="0"/>
            <a:fillRef idx="0"/>
            <a:effectRef idx="0"/>
            <a:fontRef idx="minor"/>
          </p:style>
        </p:sp>
        <p:sp>
          <p:nvSpPr>
            <p:cNvPr id="2834" name="Google Shape;2427;p45"/>
            <p:cNvSpPr/>
            <p:nvPr/>
          </p:nvSpPr>
          <p:spPr>
            <a:xfrm>
              <a:off x="3095640" y="3130560"/>
              <a:ext cx="22320" cy="19080"/>
            </a:xfrm>
            <a:custGeom>
              <a:avLst/>
              <a:gdLst/>
              <a:ahLst/>
              <a:rect l="l" t="t" r="r" b="b"/>
              <a:pathLst>
                <a:path w="2488" h="2133">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w="0">
              <a:noFill/>
            </a:ln>
          </p:spPr>
          <p:style>
            <a:lnRef idx="0"/>
            <a:fillRef idx="0"/>
            <a:effectRef idx="0"/>
            <a:fontRef idx="minor"/>
          </p:style>
        </p:sp>
        <p:sp>
          <p:nvSpPr>
            <p:cNvPr id="2835" name="Google Shape;2428;p45"/>
            <p:cNvSpPr/>
            <p:nvPr/>
          </p:nvSpPr>
          <p:spPr>
            <a:xfrm>
              <a:off x="3095640" y="3074400"/>
              <a:ext cx="22320" cy="19080"/>
            </a:xfrm>
            <a:custGeom>
              <a:avLst/>
              <a:gdLst/>
              <a:ahLst/>
              <a:rect l="l" t="t" r="r" b="b"/>
              <a:pathLst>
                <a:path w="2488" h="213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836" name="Google Shape;2429;p45"/>
            <p:cNvSpPr/>
            <p:nvPr/>
          </p:nvSpPr>
          <p:spPr>
            <a:xfrm>
              <a:off x="3095640" y="3046680"/>
              <a:ext cx="22320" cy="19080"/>
            </a:xfrm>
            <a:custGeom>
              <a:avLst/>
              <a:gdLst/>
              <a:ahLst/>
              <a:rect l="l" t="t" r="r" b="b"/>
              <a:pathLst>
                <a:path w="2488" h="213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w="0">
              <a:noFill/>
            </a:ln>
          </p:spPr>
          <p:style>
            <a:lnRef idx="0"/>
            <a:fillRef idx="0"/>
            <a:effectRef idx="0"/>
            <a:fontRef idx="minor"/>
          </p:style>
        </p:sp>
        <p:sp>
          <p:nvSpPr>
            <p:cNvPr id="2837" name="Google Shape;2430;p45"/>
            <p:cNvSpPr/>
            <p:nvPr/>
          </p:nvSpPr>
          <p:spPr>
            <a:xfrm>
              <a:off x="3095640" y="2962800"/>
              <a:ext cx="22320" cy="19080"/>
            </a:xfrm>
            <a:custGeom>
              <a:avLst/>
              <a:gdLst/>
              <a:ahLst/>
              <a:rect l="l" t="t" r="r" b="b"/>
              <a:pathLst>
                <a:path w="2488" h="213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838" name="Google Shape;2431;p45"/>
            <p:cNvSpPr/>
            <p:nvPr/>
          </p:nvSpPr>
          <p:spPr>
            <a:xfrm>
              <a:off x="3067560" y="3074400"/>
              <a:ext cx="22320" cy="19080"/>
            </a:xfrm>
            <a:custGeom>
              <a:avLst/>
              <a:gdLst/>
              <a:ahLst/>
              <a:rect l="l" t="t" r="r" b="b"/>
              <a:pathLst>
                <a:path w="2489" h="2138">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w="0">
              <a:noFill/>
            </a:ln>
          </p:spPr>
          <p:style>
            <a:lnRef idx="0"/>
            <a:fillRef idx="0"/>
            <a:effectRef idx="0"/>
            <a:fontRef idx="minor"/>
          </p:style>
        </p:sp>
        <p:sp>
          <p:nvSpPr>
            <p:cNvPr id="2839" name="Google Shape;2432;p45"/>
            <p:cNvSpPr/>
            <p:nvPr/>
          </p:nvSpPr>
          <p:spPr>
            <a:xfrm>
              <a:off x="3067560" y="2962800"/>
              <a:ext cx="22320" cy="19080"/>
            </a:xfrm>
            <a:custGeom>
              <a:avLst/>
              <a:gdLst/>
              <a:ahLst/>
              <a:rect l="l" t="t" r="r" b="b"/>
              <a:pathLst>
                <a:path w="2489" h="2138">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840" name="Google Shape;2433;p45"/>
            <p:cNvSpPr/>
            <p:nvPr/>
          </p:nvSpPr>
          <p:spPr>
            <a:xfrm>
              <a:off x="3039480" y="3074400"/>
              <a:ext cx="22320" cy="1908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841" name="Google Shape;2434;p45"/>
            <p:cNvSpPr/>
            <p:nvPr/>
          </p:nvSpPr>
          <p:spPr>
            <a:xfrm>
              <a:off x="3039480" y="2962800"/>
              <a:ext cx="22320" cy="1908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842" name="Google Shape;2435;p45"/>
            <p:cNvSpPr/>
            <p:nvPr/>
          </p:nvSpPr>
          <p:spPr>
            <a:xfrm>
              <a:off x="3039480" y="2934720"/>
              <a:ext cx="22320" cy="19080"/>
            </a:xfrm>
            <a:custGeom>
              <a:avLst/>
              <a:gdLst/>
              <a:ahLst/>
              <a:rect l="l" t="t" r="r" b="b"/>
              <a:pathLst>
                <a:path w="2488" h="213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w="0">
              <a:noFill/>
            </a:ln>
          </p:spPr>
          <p:style>
            <a:lnRef idx="0"/>
            <a:fillRef idx="0"/>
            <a:effectRef idx="0"/>
            <a:fontRef idx="minor"/>
          </p:style>
        </p:sp>
        <p:sp>
          <p:nvSpPr>
            <p:cNvPr id="2843" name="Google Shape;2436;p45"/>
            <p:cNvSpPr/>
            <p:nvPr/>
          </p:nvSpPr>
          <p:spPr>
            <a:xfrm>
              <a:off x="3011400" y="3074400"/>
              <a:ext cx="22680" cy="19080"/>
            </a:xfrm>
            <a:custGeom>
              <a:avLst/>
              <a:gdLst/>
              <a:ahLst/>
              <a:rect l="l" t="t" r="r" b="b"/>
              <a:pathLst>
                <a:path w="2497" h="2138">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2844" name="Google Shape;2437;p45"/>
            <p:cNvSpPr/>
            <p:nvPr/>
          </p:nvSpPr>
          <p:spPr>
            <a:xfrm>
              <a:off x="3011400" y="2934720"/>
              <a:ext cx="22680" cy="19080"/>
            </a:xfrm>
            <a:custGeom>
              <a:avLst/>
              <a:gdLst/>
              <a:ahLst/>
              <a:rect l="l" t="t" r="r" b="b"/>
              <a:pathLst>
                <a:path w="2497" h="2138">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w="0">
              <a:noFill/>
            </a:ln>
          </p:spPr>
          <p:style>
            <a:lnRef idx="0"/>
            <a:fillRef idx="0"/>
            <a:effectRef idx="0"/>
            <a:fontRef idx="minor"/>
          </p:style>
        </p:sp>
        <p:sp>
          <p:nvSpPr>
            <p:cNvPr id="2845" name="Google Shape;2438;p45"/>
            <p:cNvSpPr/>
            <p:nvPr/>
          </p:nvSpPr>
          <p:spPr>
            <a:xfrm>
              <a:off x="2983680" y="3326040"/>
              <a:ext cx="22680" cy="19080"/>
            </a:xfrm>
            <a:custGeom>
              <a:avLst/>
              <a:gdLst/>
              <a:ahLst/>
              <a:rect l="l" t="t" r="r" b="b"/>
              <a:pathLst>
                <a:path w="2497" h="2138">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2846" name="Google Shape;2439;p45"/>
            <p:cNvSpPr/>
            <p:nvPr/>
          </p:nvSpPr>
          <p:spPr>
            <a:xfrm>
              <a:off x="2983680" y="3298320"/>
              <a:ext cx="22680" cy="19080"/>
            </a:xfrm>
            <a:custGeom>
              <a:avLst/>
              <a:gdLst/>
              <a:ahLst/>
              <a:rect l="l" t="t" r="r" b="b"/>
              <a:pathLst>
                <a:path w="2503" h="2137">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w="0">
              <a:noFill/>
            </a:ln>
          </p:spPr>
          <p:style>
            <a:lnRef idx="0"/>
            <a:fillRef idx="0"/>
            <a:effectRef idx="0"/>
            <a:fontRef idx="minor"/>
          </p:style>
        </p:sp>
        <p:sp>
          <p:nvSpPr>
            <p:cNvPr id="2847" name="Google Shape;2440;p45"/>
            <p:cNvSpPr/>
            <p:nvPr/>
          </p:nvSpPr>
          <p:spPr>
            <a:xfrm>
              <a:off x="2983680" y="3242160"/>
              <a:ext cx="22680" cy="19080"/>
            </a:xfrm>
            <a:custGeom>
              <a:avLst/>
              <a:gdLst/>
              <a:ahLst/>
              <a:rect l="l" t="t" r="r" b="b"/>
              <a:pathLst>
                <a:path w="2497" h="2133">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2848" name="Google Shape;2441;p45"/>
            <p:cNvSpPr/>
            <p:nvPr/>
          </p:nvSpPr>
          <p:spPr>
            <a:xfrm>
              <a:off x="2983680" y="3130560"/>
              <a:ext cx="22680" cy="19080"/>
            </a:xfrm>
            <a:custGeom>
              <a:avLst/>
              <a:gdLst/>
              <a:ahLst/>
              <a:rect l="l" t="t" r="r" b="b"/>
              <a:pathLst>
                <a:path w="2497" h="2133">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2849" name="Google Shape;2442;p45"/>
            <p:cNvSpPr/>
            <p:nvPr/>
          </p:nvSpPr>
          <p:spPr>
            <a:xfrm>
              <a:off x="2983680" y="3074400"/>
              <a:ext cx="22680" cy="19080"/>
            </a:xfrm>
            <a:custGeom>
              <a:avLst/>
              <a:gdLst/>
              <a:ahLst/>
              <a:rect l="l" t="t" r="r" b="b"/>
              <a:pathLst>
                <a:path w="2497" h="2138">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w="0">
              <a:noFill/>
            </a:ln>
          </p:spPr>
          <p:style>
            <a:lnRef idx="0"/>
            <a:fillRef idx="0"/>
            <a:effectRef idx="0"/>
            <a:fontRef idx="minor"/>
          </p:style>
        </p:sp>
        <p:sp>
          <p:nvSpPr>
            <p:cNvPr id="2850" name="Google Shape;2443;p45"/>
            <p:cNvSpPr/>
            <p:nvPr/>
          </p:nvSpPr>
          <p:spPr>
            <a:xfrm>
              <a:off x="2983680" y="2962800"/>
              <a:ext cx="22680" cy="19080"/>
            </a:xfrm>
            <a:custGeom>
              <a:avLst/>
              <a:gdLst/>
              <a:ahLst/>
              <a:rect l="l" t="t" r="r" b="b"/>
              <a:pathLst>
                <a:path w="2497" h="2138">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2851" name="Google Shape;2444;p45"/>
            <p:cNvSpPr/>
            <p:nvPr/>
          </p:nvSpPr>
          <p:spPr>
            <a:xfrm>
              <a:off x="2983680" y="2934720"/>
              <a:ext cx="22680" cy="19080"/>
            </a:xfrm>
            <a:custGeom>
              <a:avLst/>
              <a:gdLst/>
              <a:ahLst/>
              <a:rect l="l" t="t" r="r" b="b"/>
              <a:pathLst>
                <a:path w="2497" h="2138">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w="0">
              <a:noFill/>
            </a:ln>
          </p:spPr>
          <p:style>
            <a:lnRef idx="0"/>
            <a:fillRef idx="0"/>
            <a:effectRef idx="0"/>
            <a:fontRef idx="minor"/>
          </p:style>
        </p:sp>
        <p:sp>
          <p:nvSpPr>
            <p:cNvPr id="2852" name="Google Shape;2445;p45"/>
            <p:cNvSpPr/>
            <p:nvPr/>
          </p:nvSpPr>
          <p:spPr>
            <a:xfrm>
              <a:off x="2955600" y="3354120"/>
              <a:ext cx="22320" cy="1908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w="0">
              <a:noFill/>
            </a:ln>
          </p:spPr>
          <p:style>
            <a:lnRef idx="0"/>
            <a:fillRef idx="0"/>
            <a:effectRef idx="0"/>
            <a:fontRef idx="minor"/>
          </p:style>
        </p:sp>
        <p:sp>
          <p:nvSpPr>
            <p:cNvPr id="2853" name="Google Shape;2446;p45"/>
            <p:cNvSpPr/>
            <p:nvPr/>
          </p:nvSpPr>
          <p:spPr>
            <a:xfrm>
              <a:off x="2955600" y="3326040"/>
              <a:ext cx="22320" cy="1908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2854" name="Google Shape;2447;p45"/>
            <p:cNvSpPr/>
            <p:nvPr/>
          </p:nvSpPr>
          <p:spPr>
            <a:xfrm>
              <a:off x="2955600" y="3186360"/>
              <a:ext cx="22320" cy="19080"/>
            </a:xfrm>
            <a:custGeom>
              <a:avLst/>
              <a:gdLst/>
              <a:ahLst/>
              <a:rect l="l" t="t" r="r" b="b"/>
              <a:pathLst>
                <a:path w="2489" h="2138">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w="0">
              <a:noFill/>
            </a:ln>
          </p:spPr>
          <p:style>
            <a:lnRef idx="0"/>
            <a:fillRef idx="0"/>
            <a:effectRef idx="0"/>
            <a:fontRef idx="minor"/>
          </p:style>
        </p:sp>
        <p:sp>
          <p:nvSpPr>
            <p:cNvPr id="2855" name="Google Shape;2448;p45"/>
            <p:cNvSpPr/>
            <p:nvPr/>
          </p:nvSpPr>
          <p:spPr>
            <a:xfrm>
              <a:off x="2955600" y="3158640"/>
              <a:ext cx="22320" cy="19080"/>
            </a:xfrm>
            <a:custGeom>
              <a:avLst/>
              <a:gdLst/>
              <a:ahLst/>
              <a:rect l="l" t="t" r="r" b="b"/>
              <a:pathLst>
                <a:path w="2489" h="2131">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w="0">
              <a:noFill/>
            </a:ln>
          </p:spPr>
          <p:style>
            <a:lnRef idx="0"/>
            <a:fillRef idx="0"/>
            <a:effectRef idx="0"/>
            <a:fontRef idx="minor"/>
          </p:style>
        </p:sp>
        <p:sp>
          <p:nvSpPr>
            <p:cNvPr id="2856" name="Google Shape;2449;p45"/>
            <p:cNvSpPr/>
            <p:nvPr/>
          </p:nvSpPr>
          <p:spPr>
            <a:xfrm>
              <a:off x="2955600" y="3102480"/>
              <a:ext cx="22320" cy="1908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2857" name="Google Shape;2450;p45"/>
            <p:cNvSpPr/>
            <p:nvPr/>
          </p:nvSpPr>
          <p:spPr>
            <a:xfrm>
              <a:off x="2955600" y="3074400"/>
              <a:ext cx="22320" cy="19080"/>
            </a:xfrm>
            <a:custGeom>
              <a:avLst/>
              <a:gdLst/>
              <a:ahLst/>
              <a:rect l="l" t="t" r="r" b="b"/>
              <a:pathLst>
                <a:path w="2489" h="2138">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2858" name="Google Shape;2451;p45"/>
            <p:cNvSpPr/>
            <p:nvPr/>
          </p:nvSpPr>
          <p:spPr>
            <a:xfrm>
              <a:off x="2955600" y="2962800"/>
              <a:ext cx="22320" cy="1908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2859" name="Google Shape;2452;p45"/>
            <p:cNvSpPr/>
            <p:nvPr/>
          </p:nvSpPr>
          <p:spPr>
            <a:xfrm>
              <a:off x="2927880" y="3382200"/>
              <a:ext cx="22320" cy="19080"/>
            </a:xfrm>
            <a:custGeom>
              <a:avLst/>
              <a:gdLst/>
              <a:ahLst/>
              <a:rect l="l" t="t" r="r" b="b"/>
              <a:pathLst>
                <a:path w="2488" h="2132">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w="0">
              <a:noFill/>
            </a:ln>
          </p:spPr>
          <p:style>
            <a:lnRef idx="0"/>
            <a:fillRef idx="0"/>
            <a:effectRef idx="0"/>
            <a:fontRef idx="minor"/>
          </p:style>
        </p:sp>
        <p:sp>
          <p:nvSpPr>
            <p:cNvPr id="2860" name="Google Shape;2453;p45"/>
            <p:cNvSpPr/>
            <p:nvPr/>
          </p:nvSpPr>
          <p:spPr>
            <a:xfrm>
              <a:off x="2927880" y="3354120"/>
              <a:ext cx="22320" cy="19080"/>
            </a:xfrm>
            <a:custGeom>
              <a:avLst/>
              <a:gdLst/>
              <a:ahLst/>
              <a:rect l="l" t="t" r="r" b="b"/>
              <a:pathLst>
                <a:path w="2488" h="2134">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861" name="Google Shape;2454;p45"/>
            <p:cNvSpPr/>
            <p:nvPr/>
          </p:nvSpPr>
          <p:spPr>
            <a:xfrm>
              <a:off x="2927880" y="3214440"/>
              <a:ext cx="22320" cy="19080"/>
            </a:xfrm>
            <a:custGeom>
              <a:avLst/>
              <a:gdLst/>
              <a:ahLst/>
              <a:rect l="l" t="t" r="r" b="b"/>
              <a:pathLst>
                <a:path w="2488" h="213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w="0">
              <a:noFill/>
            </a:ln>
          </p:spPr>
          <p:style>
            <a:lnRef idx="0"/>
            <a:fillRef idx="0"/>
            <a:effectRef idx="0"/>
            <a:fontRef idx="minor"/>
          </p:style>
        </p:sp>
        <p:sp>
          <p:nvSpPr>
            <p:cNvPr id="2862" name="Google Shape;2455;p45"/>
            <p:cNvSpPr/>
            <p:nvPr/>
          </p:nvSpPr>
          <p:spPr>
            <a:xfrm>
              <a:off x="2927880" y="3186360"/>
              <a:ext cx="22320" cy="19080"/>
            </a:xfrm>
            <a:custGeom>
              <a:avLst/>
              <a:gdLst/>
              <a:ahLst/>
              <a:rect l="l" t="t" r="r" b="b"/>
              <a:pathLst>
                <a:path w="2488" h="213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2863" name="Google Shape;2456;p45"/>
            <p:cNvSpPr/>
            <p:nvPr/>
          </p:nvSpPr>
          <p:spPr>
            <a:xfrm>
              <a:off x="2927880" y="3158640"/>
              <a:ext cx="22320" cy="19080"/>
            </a:xfrm>
            <a:custGeom>
              <a:avLst/>
              <a:gdLst/>
              <a:ahLst/>
              <a:rect l="l" t="t" r="r" b="b"/>
              <a:pathLst>
                <a:path w="2488" h="2134">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864" name="Google Shape;2457;p45"/>
            <p:cNvSpPr/>
            <p:nvPr/>
          </p:nvSpPr>
          <p:spPr>
            <a:xfrm>
              <a:off x="2927880" y="3130560"/>
              <a:ext cx="22320" cy="19080"/>
            </a:xfrm>
            <a:custGeom>
              <a:avLst/>
              <a:gdLst/>
              <a:ahLst/>
              <a:rect l="l" t="t" r="r" b="b"/>
              <a:pathLst>
                <a:path w="2488" h="2133">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865" name="Google Shape;2458;p45"/>
            <p:cNvSpPr/>
            <p:nvPr/>
          </p:nvSpPr>
          <p:spPr>
            <a:xfrm>
              <a:off x="2927880" y="3102480"/>
              <a:ext cx="22320" cy="19080"/>
            </a:xfrm>
            <a:custGeom>
              <a:avLst/>
              <a:gdLst/>
              <a:ahLst/>
              <a:rect l="l" t="t" r="r" b="b"/>
              <a:pathLst>
                <a:path w="2488" h="2134">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866" name="Google Shape;2459;p45"/>
            <p:cNvSpPr/>
            <p:nvPr/>
          </p:nvSpPr>
          <p:spPr>
            <a:xfrm>
              <a:off x="2927880" y="2962800"/>
              <a:ext cx="22320" cy="19080"/>
            </a:xfrm>
            <a:custGeom>
              <a:avLst/>
              <a:gdLst/>
              <a:ahLst/>
              <a:rect l="l" t="t" r="r" b="b"/>
              <a:pathLst>
                <a:path w="2488" h="213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867" name="Google Shape;2460;p45"/>
            <p:cNvSpPr/>
            <p:nvPr/>
          </p:nvSpPr>
          <p:spPr>
            <a:xfrm>
              <a:off x="2899800" y="3382200"/>
              <a:ext cx="22320" cy="19080"/>
            </a:xfrm>
            <a:custGeom>
              <a:avLst/>
              <a:gdLst/>
              <a:ahLst/>
              <a:rect l="l" t="t" r="r" b="b"/>
              <a:pathLst>
                <a:path w="2489" h="2132">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w="0">
              <a:noFill/>
            </a:ln>
          </p:spPr>
          <p:style>
            <a:lnRef idx="0"/>
            <a:fillRef idx="0"/>
            <a:effectRef idx="0"/>
            <a:fontRef idx="minor"/>
          </p:style>
        </p:sp>
        <p:sp>
          <p:nvSpPr>
            <p:cNvPr id="2868" name="Google Shape;2461;p45"/>
            <p:cNvSpPr/>
            <p:nvPr/>
          </p:nvSpPr>
          <p:spPr>
            <a:xfrm>
              <a:off x="2899800" y="3354120"/>
              <a:ext cx="22320" cy="1908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2869" name="Google Shape;2462;p45"/>
            <p:cNvSpPr/>
            <p:nvPr/>
          </p:nvSpPr>
          <p:spPr>
            <a:xfrm>
              <a:off x="2899800" y="3242160"/>
              <a:ext cx="22320" cy="1908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2870" name="Google Shape;2463;p45"/>
            <p:cNvSpPr/>
            <p:nvPr/>
          </p:nvSpPr>
          <p:spPr>
            <a:xfrm>
              <a:off x="2899800" y="2962800"/>
              <a:ext cx="22320" cy="19080"/>
            </a:xfrm>
            <a:custGeom>
              <a:avLst/>
              <a:gdLst/>
              <a:ahLst/>
              <a:rect l="l" t="t" r="r" b="b"/>
              <a:pathLst>
                <a:path w="2489" h="2138">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2871" name="Google Shape;2464;p45"/>
            <p:cNvSpPr/>
            <p:nvPr/>
          </p:nvSpPr>
          <p:spPr>
            <a:xfrm>
              <a:off x="2871720" y="3326040"/>
              <a:ext cx="22680" cy="19080"/>
            </a:xfrm>
            <a:custGeom>
              <a:avLst/>
              <a:gdLst/>
              <a:ahLst/>
              <a:rect l="l" t="t" r="r" b="b"/>
              <a:pathLst>
                <a:path w="2497" h="2138">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2872" name="Google Shape;2465;p45"/>
            <p:cNvSpPr/>
            <p:nvPr/>
          </p:nvSpPr>
          <p:spPr>
            <a:xfrm>
              <a:off x="2871720" y="3298320"/>
              <a:ext cx="22680" cy="19080"/>
            </a:xfrm>
            <a:custGeom>
              <a:avLst/>
              <a:gdLst/>
              <a:ahLst/>
              <a:rect l="l" t="t" r="r" b="b"/>
              <a:pathLst>
                <a:path w="2503" h="2137">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w="0">
              <a:noFill/>
            </a:ln>
          </p:spPr>
          <p:style>
            <a:lnRef idx="0"/>
            <a:fillRef idx="0"/>
            <a:effectRef idx="0"/>
            <a:fontRef idx="minor"/>
          </p:style>
        </p:sp>
        <p:sp>
          <p:nvSpPr>
            <p:cNvPr id="2873" name="Google Shape;2466;p45"/>
            <p:cNvSpPr/>
            <p:nvPr/>
          </p:nvSpPr>
          <p:spPr>
            <a:xfrm>
              <a:off x="2871720" y="3270240"/>
              <a:ext cx="22680" cy="19080"/>
            </a:xfrm>
            <a:custGeom>
              <a:avLst/>
              <a:gdLst/>
              <a:ahLst/>
              <a:rect l="l" t="t" r="r" b="b"/>
              <a:pathLst>
                <a:path w="2497" h="2134">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2874" name="Google Shape;2467;p45"/>
            <p:cNvSpPr/>
            <p:nvPr/>
          </p:nvSpPr>
          <p:spPr>
            <a:xfrm>
              <a:off x="2871720" y="3242160"/>
              <a:ext cx="22680" cy="19080"/>
            </a:xfrm>
            <a:custGeom>
              <a:avLst/>
              <a:gdLst/>
              <a:ahLst/>
              <a:rect l="l" t="t" r="r" b="b"/>
              <a:pathLst>
                <a:path w="2497" h="2133">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w="0">
              <a:noFill/>
            </a:ln>
          </p:spPr>
          <p:style>
            <a:lnRef idx="0"/>
            <a:fillRef idx="0"/>
            <a:effectRef idx="0"/>
            <a:fontRef idx="minor"/>
          </p:style>
        </p:sp>
        <p:sp>
          <p:nvSpPr>
            <p:cNvPr id="2875" name="Google Shape;2468;p45"/>
            <p:cNvSpPr/>
            <p:nvPr/>
          </p:nvSpPr>
          <p:spPr>
            <a:xfrm>
              <a:off x="2871720" y="2962800"/>
              <a:ext cx="22680" cy="19080"/>
            </a:xfrm>
            <a:custGeom>
              <a:avLst/>
              <a:gdLst/>
              <a:ahLst/>
              <a:rect l="l" t="t" r="r" b="b"/>
              <a:pathLst>
                <a:path w="2497" h="2138">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2876" name="Google Shape;2469;p45"/>
            <p:cNvSpPr/>
            <p:nvPr/>
          </p:nvSpPr>
          <p:spPr>
            <a:xfrm>
              <a:off x="2843640" y="3270240"/>
              <a:ext cx="22680" cy="19080"/>
            </a:xfrm>
            <a:custGeom>
              <a:avLst/>
              <a:gdLst/>
              <a:ahLst/>
              <a:rect l="l" t="t" r="r" b="b"/>
              <a:pathLst>
                <a:path w="2497" h="2134">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w="0">
              <a:noFill/>
            </a:ln>
          </p:spPr>
          <p:style>
            <a:lnRef idx="0"/>
            <a:fillRef idx="0"/>
            <a:effectRef idx="0"/>
            <a:fontRef idx="minor"/>
          </p:style>
        </p:sp>
        <p:sp>
          <p:nvSpPr>
            <p:cNvPr id="2877" name="Google Shape;2470;p45"/>
            <p:cNvSpPr/>
            <p:nvPr/>
          </p:nvSpPr>
          <p:spPr>
            <a:xfrm>
              <a:off x="2843640" y="2962800"/>
              <a:ext cx="22680" cy="19080"/>
            </a:xfrm>
            <a:custGeom>
              <a:avLst/>
              <a:gdLst/>
              <a:ahLst/>
              <a:rect l="l" t="t" r="r" b="b"/>
              <a:pathLst>
                <a:path w="2497" h="2138">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w="0">
              <a:noFill/>
            </a:ln>
          </p:spPr>
          <p:style>
            <a:lnRef idx="0"/>
            <a:fillRef idx="0"/>
            <a:effectRef idx="0"/>
            <a:fontRef idx="minor"/>
          </p:style>
        </p:sp>
        <p:sp>
          <p:nvSpPr>
            <p:cNvPr id="2878" name="Google Shape;2471;p45"/>
            <p:cNvSpPr/>
            <p:nvPr/>
          </p:nvSpPr>
          <p:spPr>
            <a:xfrm>
              <a:off x="2815920" y="3382200"/>
              <a:ext cx="22320" cy="19080"/>
            </a:xfrm>
            <a:custGeom>
              <a:avLst/>
              <a:gdLst/>
              <a:ahLst/>
              <a:rect l="l" t="t" r="r" b="b"/>
              <a:pathLst>
                <a:path w="2489" h="2132">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w="0">
              <a:noFill/>
            </a:ln>
          </p:spPr>
          <p:style>
            <a:lnRef idx="0"/>
            <a:fillRef idx="0"/>
            <a:effectRef idx="0"/>
            <a:fontRef idx="minor"/>
          </p:style>
        </p:sp>
        <p:sp>
          <p:nvSpPr>
            <p:cNvPr id="2879" name="Google Shape;2472;p45"/>
            <p:cNvSpPr/>
            <p:nvPr/>
          </p:nvSpPr>
          <p:spPr>
            <a:xfrm>
              <a:off x="2815920" y="3354120"/>
              <a:ext cx="22320" cy="1908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2880" name="Google Shape;2473;p45"/>
            <p:cNvSpPr/>
            <p:nvPr/>
          </p:nvSpPr>
          <p:spPr>
            <a:xfrm>
              <a:off x="2815920" y="3326040"/>
              <a:ext cx="22320" cy="1908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881" name="Google Shape;2474;p45"/>
            <p:cNvSpPr/>
            <p:nvPr/>
          </p:nvSpPr>
          <p:spPr>
            <a:xfrm>
              <a:off x="2815920" y="3270240"/>
              <a:ext cx="22320" cy="19080"/>
            </a:xfrm>
            <a:custGeom>
              <a:avLst/>
              <a:gdLst/>
              <a:ahLst/>
              <a:rect l="l" t="t" r="r" b="b"/>
              <a:pathLst>
                <a:path w="2489" h="2134">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882" name="Google Shape;2475;p45"/>
            <p:cNvSpPr/>
            <p:nvPr/>
          </p:nvSpPr>
          <p:spPr>
            <a:xfrm>
              <a:off x="2815920" y="2962800"/>
              <a:ext cx="22320" cy="1908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883" name="Google Shape;2476;p45"/>
            <p:cNvSpPr/>
            <p:nvPr/>
          </p:nvSpPr>
          <p:spPr>
            <a:xfrm>
              <a:off x="2787840" y="3466080"/>
              <a:ext cx="22320" cy="1908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2884" name="Google Shape;2477;p45"/>
            <p:cNvSpPr/>
            <p:nvPr/>
          </p:nvSpPr>
          <p:spPr>
            <a:xfrm>
              <a:off x="2787840" y="3438000"/>
              <a:ext cx="22320" cy="19080"/>
            </a:xfrm>
            <a:custGeom>
              <a:avLst/>
              <a:gdLst/>
              <a:ahLst/>
              <a:rect l="l" t="t" r="r" b="b"/>
              <a:pathLst>
                <a:path w="2489" h="2138">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w="0">
              <a:noFill/>
            </a:ln>
          </p:spPr>
          <p:style>
            <a:lnRef idx="0"/>
            <a:fillRef idx="0"/>
            <a:effectRef idx="0"/>
            <a:fontRef idx="minor"/>
          </p:style>
        </p:sp>
        <p:sp>
          <p:nvSpPr>
            <p:cNvPr id="2885" name="Google Shape;2478;p45"/>
            <p:cNvSpPr/>
            <p:nvPr/>
          </p:nvSpPr>
          <p:spPr>
            <a:xfrm>
              <a:off x="2787840" y="3409920"/>
              <a:ext cx="22320" cy="19080"/>
            </a:xfrm>
            <a:custGeom>
              <a:avLst/>
              <a:gdLst/>
              <a:ahLst/>
              <a:rect l="l" t="t" r="r" b="b"/>
              <a:pathLst>
                <a:path w="2489" h="2137">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w="0">
              <a:noFill/>
            </a:ln>
          </p:spPr>
          <p:style>
            <a:lnRef idx="0"/>
            <a:fillRef idx="0"/>
            <a:effectRef idx="0"/>
            <a:fontRef idx="minor"/>
          </p:style>
        </p:sp>
        <p:sp>
          <p:nvSpPr>
            <p:cNvPr id="2886" name="Google Shape;2479;p45"/>
            <p:cNvSpPr/>
            <p:nvPr/>
          </p:nvSpPr>
          <p:spPr>
            <a:xfrm>
              <a:off x="2787840" y="3382200"/>
              <a:ext cx="22320" cy="19080"/>
            </a:xfrm>
            <a:custGeom>
              <a:avLst/>
              <a:gdLst/>
              <a:ahLst/>
              <a:rect l="l" t="t" r="r" b="b"/>
              <a:pathLst>
                <a:path w="2489" h="2132">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w="0">
              <a:noFill/>
            </a:ln>
          </p:spPr>
          <p:style>
            <a:lnRef idx="0"/>
            <a:fillRef idx="0"/>
            <a:effectRef idx="0"/>
            <a:fontRef idx="minor"/>
          </p:style>
        </p:sp>
        <p:sp>
          <p:nvSpPr>
            <p:cNvPr id="2887" name="Google Shape;2480;p45"/>
            <p:cNvSpPr/>
            <p:nvPr/>
          </p:nvSpPr>
          <p:spPr>
            <a:xfrm>
              <a:off x="2787840" y="3326040"/>
              <a:ext cx="22320" cy="19080"/>
            </a:xfrm>
            <a:custGeom>
              <a:avLst/>
              <a:gdLst/>
              <a:ahLst/>
              <a:rect l="l" t="t" r="r" b="b"/>
              <a:pathLst>
                <a:path w="2489" h="2138">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2888" name="Google Shape;2481;p45"/>
            <p:cNvSpPr/>
            <p:nvPr/>
          </p:nvSpPr>
          <p:spPr>
            <a:xfrm>
              <a:off x="2787840" y="3298320"/>
              <a:ext cx="22680" cy="19080"/>
            </a:xfrm>
            <a:custGeom>
              <a:avLst/>
              <a:gdLst/>
              <a:ahLst/>
              <a:rect l="l" t="t" r="r" b="b"/>
              <a:pathLst>
                <a:path w="2494" h="2137">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w="0">
              <a:noFill/>
            </a:ln>
          </p:spPr>
          <p:style>
            <a:lnRef idx="0"/>
            <a:fillRef idx="0"/>
            <a:effectRef idx="0"/>
            <a:fontRef idx="minor"/>
          </p:style>
        </p:sp>
        <p:sp>
          <p:nvSpPr>
            <p:cNvPr id="2889" name="Google Shape;2482;p45"/>
            <p:cNvSpPr/>
            <p:nvPr/>
          </p:nvSpPr>
          <p:spPr>
            <a:xfrm>
              <a:off x="2787840" y="2962800"/>
              <a:ext cx="22320" cy="19080"/>
            </a:xfrm>
            <a:custGeom>
              <a:avLst/>
              <a:gdLst/>
              <a:ahLst/>
              <a:rect l="l" t="t" r="r" b="b"/>
              <a:pathLst>
                <a:path w="2489" h="2138">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2890" name="Google Shape;2483;p45"/>
            <p:cNvSpPr/>
            <p:nvPr/>
          </p:nvSpPr>
          <p:spPr>
            <a:xfrm>
              <a:off x="2760120" y="3466080"/>
              <a:ext cx="22320" cy="19080"/>
            </a:xfrm>
            <a:custGeom>
              <a:avLst/>
              <a:gdLst/>
              <a:ahLst/>
              <a:rect l="l" t="t" r="r" b="b"/>
              <a:pathLst>
                <a:path w="2488" h="2134">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w="0">
              <a:noFill/>
            </a:ln>
          </p:spPr>
          <p:style>
            <a:lnRef idx="0"/>
            <a:fillRef idx="0"/>
            <a:effectRef idx="0"/>
            <a:fontRef idx="minor"/>
          </p:style>
        </p:sp>
        <p:sp>
          <p:nvSpPr>
            <p:cNvPr id="2891" name="Google Shape;2484;p45"/>
            <p:cNvSpPr/>
            <p:nvPr/>
          </p:nvSpPr>
          <p:spPr>
            <a:xfrm>
              <a:off x="2760120" y="2962800"/>
              <a:ext cx="22320" cy="19080"/>
            </a:xfrm>
            <a:custGeom>
              <a:avLst/>
              <a:gdLst/>
              <a:ahLst/>
              <a:rect l="l" t="t" r="r" b="b"/>
              <a:pathLst>
                <a:path w="2488" h="213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w="0">
              <a:noFill/>
            </a:ln>
          </p:spPr>
          <p:style>
            <a:lnRef idx="0"/>
            <a:fillRef idx="0"/>
            <a:effectRef idx="0"/>
            <a:fontRef idx="minor"/>
          </p:style>
        </p:sp>
        <p:sp>
          <p:nvSpPr>
            <p:cNvPr id="2892" name="Google Shape;2485;p45"/>
            <p:cNvSpPr/>
            <p:nvPr/>
          </p:nvSpPr>
          <p:spPr>
            <a:xfrm>
              <a:off x="2760120" y="2907000"/>
              <a:ext cx="22680" cy="19080"/>
            </a:xfrm>
            <a:custGeom>
              <a:avLst/>
              <a:gdLst/>
              <a:ahLst/>
              <a:rect l="l" t="t" r="r" b="b"/>
              <a:pathLst>
                <a:path w="2494" h="2137">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w="0">
              <a:noFill/>
            </a:ln>
          </p:spPr>
          <p:style>
            <a:lnRef idx="0"/>
            <a:fillRef idx="0"/>
            <a:effectRef idx="0"/>
            <a:fontRef idx="minor"/>
          </p:style>
        </p:sp>
        <p:sp>
          <p:nvSpPr>
            <p:cNvPr id="2893" name="Google Shape;2486;p45"/>
            <p:cNvSpPr/>
            <p:nvPr/>
          </p:nvSpPr>
          <p:spPr>
            <a:xfrm>
              <a:off x="2732040" y="3605760"/>
              <a:ext cx="22320" cy="19080"/>
            </a:xfrm>
            <a:custGeom>
              <a:avLst/>
              <a:gdLst/>
              <a:ahLst/>
              <a:rect l="l" t="t" r="r" b="b"/>
              <a:pathLst>
                <a:path w="2489" h="2134">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894" name="Google Shape;2487;p45"/>
            <p:cNvSpPr/>
            <p:nvPr/>
          </p:nvSpPr>
          <p:spPr>
            <a:xfrm>
              <a:off x="2732040" y="3577680"/>
              <a:ext cx="22320" cy="19080"/>
            </a:xfrm>
            <a:custGeom>
              <a:avLst/>
              <a:gdLst/>
              <a:ahLst/>
              <a:rect l="l" t="t" r="r" b="b"/>
              <a:pathLst>
                <a:path w="2489" h="2137">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w="0">
              <a:noFill/>
            </a:ln>
          </p:spPr>
          <p:style>
            <a:lnRef idx="0"/>
            <a:fillRef idx="0"/>
            <a:effectRef idx="0"/>
            <a:fontRef idx="minor"/>
          </p:style>
        </p:sp>
        <p:sp>
          <p:nvSpPr>
            <p:cNvPr id="2895" name="Google Shape;2488;p45"/>
            <p:cNvSpPr/>
            <p:nvPr/>
          </p:nvSpPr>
          <p:spPr>
            <a:xfrm>
              <a:off x="2732040" y="3549960"/>
              <a:ext cx="22320" cy="19080"/>
            </a:xfrm>
            <a:custGeom>
              <a:avLst/>
              <a:gdLst/>
              <a:ahLst/>
              <a:rect l="l" t="t" r="r" b="b"/>
              <a:pathLst>
                <a:path w="2489" h="2138">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896" name="Google Shape;2489;p45"/>
            <p:cNvSpPr/>
            <p:nvPr/>
          </p:nvSpPr>
          <p:spPr>
            <a:xfrm>
              <a:off x="2732040" y="3466080"/>
              <a:ext cx="22320" cy="19080"/>
            </a:xfrm>
            <a:custGeom>
              <a:avLst/>
              <a:gdLst/>
              <a:ahLst/>
              <a:rect l="l" t="t" r="r" b="b"/>
              <a:pathLst>
                <a:path w="2489" h="2134">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w="0">
              <a:noFill/>
            </a:ln>
          </p:spPr>
          <p:style>
            <a:lnRef idx="0"/>
            <a:fillRef idx="0"/>
            <a:effectRef idx="0"/>
            <a:fontRef idx="minor"/>
          </p:style>
        </p:sp>
        <p:sp>
          <p:nvSpPr>
            <p:cNvPr id="2897" name="Google Shape;2490;p45"/>
            <p:cNvSpPr/>
            <p:nvPr/>
          </p:nvSpPr>
          <p:spPr>
            <a:xfrm>
              <a:off x="2732040" y="2962800"/>
              <a:ext cx="22320" cy="19080"/>
            </a:xfrm>
            <a:custGeom>
              <a:avLst/>
              <a:gdLst/>
              <a:ahLst/>
              <a:rect l="l" t="t" r="r" b="b"/>
              <a:pathLst>
                <a:path w="2489" h="2138">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898" name="Google Shape;2491;p45"/>
            <p:cNvSpPr/>
            <p:nvPr/>
          </p:nvSpPr>
          <p:spPr>
            <a:xfrm>
              <a:off x="2732040" y="2907000"/>
              <a:ext cx="22680" cy="19080"/>
            </a:xfrm>
            <a:custGeom>
              <a:avLst/>
              <a:gdLst/>
              <a:ahLst/>
              <a:rect l="l" t="t" r="r" b="b"/>
              <a:pathLst>
                <a:path w="2495" h="2137">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w="0">
              <a:noFill/>
            </a:ln>
          </p:spPr>
          <p:style>
            <a:lnRef idx="0"/>
            <a:fillRef idx="0"/>
            <a:effectRef idx="0"/>
            <a:fontRef idx="minor"/>
          </p:style>
        </p:sp>
        <p:sp>
          <p:nvSpPr>
            <p:cNvPr id="2899" name="Google Shape;2492;p45"/>
            <p:cNvSpPr/>
            <p:nvPr/>
          </p:nvSpPr>
          <p:spPr>
            <a:xfrm>
              <a:off x="2703960" y="3577680"/>
              <a:ext cx="22320" cy="19080"/>
            </a:xfrm>
            <a:custGeom>
              <a:avLst/>
              <a:gdLst/>
              <a:ahLst/>
              <a:rect l="l" t="t" r="r" b="b"/>
              <a:pathLst>
                <a:path w="2489" h="2137">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2900" name="Google Shape;2493;p45"/>
            <p:cNvSpPr/>
            <p:nvPr/>
          </p:nvSpPr>
          <p:spPr>
            <a:xfrm>
              <a:off x="2703960" y="3521880"/>
              <a:ext cx="22320" cy="19080"/>
            </a:xfrm>
            <a:custGeom>
              <a:avLst/>
              <a:gdLst/>
              <a:ahLst/>
              <a:rect l="l" t="t" r="r" b="b"/>
              <a:pathLst>
                <a:path w="2489" h="2131">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w="0">
              <a:noFill/>
            </a:ln>
          </p:spPr>
          <p:style>
            <a:lnRef idx="0"/>
            <a:fillRef idx="0"/>
            <a:effectRef idx="0"/>
            <a:fontRef idx="minor"/>
          </p:style>
        </p:sp>
        <p:sp>
          <p:nvSpPr>
            <p:cNvPr id="2901" name="Google Shape;2494;p45"/>
            <p:cNvSpPr/>
            <p:nvPr/>
          </p:nvSpPr>
          <p:spPr>
            <a:xfrm>
              <a:off x="2703960" y="3493800"/>
              <a:ext cx="22320" cy="19080"/>
            </a:xfrm>
            <a:custGeom>
              <a:avLst/>
              <a:gdLst/>
              <a:ahLst/>
              <a:rect l="l" t="t" r="r" b="b"/>
              <a:pathLst>
                <a:path w="2489" h="2134">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902" name="Google Shape;2495;p45"/>
            <p:cNvSpPr/>
            <p:nvPr/>
          </p:nvSpPr>
          <p:spPr>
            <a:xfrm>
              <a:off x="2703960" y="2962800"/>
              <a:ext cx="22320" cy="1908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903" name="Google Shape;2496;p45"/>
            <p:cNvSpPr/>
            <p:nvPr/>
          </p:nvSpPr>
          <p:spPr>
            <a:xfrm>
              <a:off x="2703960" y="2934720"/>
              <a:ext cx="22320" cy="19080"/>
            </a:xfrm>
            <a:custGeom>
              <a:avLst/>
              <a:gdLst/>
              <a:ahLst/>
              <a:rect l="l" t="t" r="r" b="b"/>
              <a:pathLst>
                <a:path w="2489" h="2138">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w="0">
              <a:noFill/>
            </a:ln>
          </p:spPr>
          <p:style>
            <a:lnRef idx="0"/>
            <a:fillRef idx="0"/>
            <a:effectRef idx="0"/>
            <a:fontRef idx="minor"/>
          </p:style>
        </p:sp>
        <p:sp>
          <p:nvSpPr>
            <p:cNvPr id="2904" name="Google Shape;2497;p45"/>
            <p:cNvSpPr/>
            <p:nvPr/>
          </p:nvSpPr>
          <p:spPr>
            <a:xfrm>
              <a:off x="2703960" y="2907000"/>
              <a:ext cx="22680" cy="19080"/>
            </a:xfrm>
            <a:custGeom>
              <a:avLst/>
              <a:gdLst/>
              <a:ahLst/>
              <a:rect l="l" t="t" r="r" b="b"/>
              <a:pathLst>
                <a:path w="2494" h="2137">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w="0">
              <a:noFill/>
            </a:ln>
          </p:spPr>
          <p:style>
            <a:lnRef idx="0"/>
            <a:fillRef idx="0"/>
            <a:effectRef idx="0"/>
            <a:fontRef idx="minor"/>
          </p:style>
        </p:sp>
        <p:sp>
          <p:nvSpPr>
            <p:cNvPr id="2905" name="Google Shape;2498;p45"/>
            <p:cNvSpPr/>
            <p:nvPr/>
          </p:nvSpPr>
          <p:spPr>
            <a:xfrm>
              <a:off x="2676240" y="3577680"/>
              <a:ext cx="22320" cy="19080"/>
            </a:xfrm>
            <a:custGeom>
              <a:avLst/>
              <a:gdLst/>
              <a:ahLst/>
              <a:rect l="l" t="t" r="r" b="b"/>
              <a:pathLst>
                <a:path w="2488" h="2137">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w="0">
              <a:noFill/>
            </a:ln>
          </p:spPr>
          <p:style>
            <a:lnRef idx="0"/>
            <a:fillRef idx="0"/>
            <a:effectRef idx="0"/>
            <a:fontRef idx="minor"/>
          </p:style>
        </p:sp>
        <p:sp>
          <p:nvSpPr>
            <p:cNvPr id="2906" name="Google Shape;2499;p45"/>
            <p:cNvSpPr/>
            <p:nvPr/>
          </p:nvSpPr>
          <p:spPr>
            <a:xfrm>
              <a:off x="2676240" y="3549960"/>
              <a:ext cx="22320" cy="19080"/>
            </a:xfrm>
            <a:custGeom>
              <a:avLst/>
              <a:gdLst/>
              <a:ahLst/>
              <a:rect l="l" t="t" r="r" b="b"/>
              <a:pathLst>
                <a:path w="2488" h="213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2907" name="Google Shape;2500;p45"/>
            <p:cNvSpPr/>
            <p:nvPr/>
          </p:nvSpPr>
          <p:spPr>
            <a:xfrm>
              <a:off x="2676240" y="2907000"/>
              <a:ext cx="22680" cy="19080"/>
            </a:xfrm>
            <a:custGeom>
              <a:avLst/>
              <a:gdLst/>
              <a:ahLst/>
              <a:rect l="l" t="t" r="r" b="b"/>
              <a:pathLst>
                <a:path w="2494" h="2133">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w="0">
              <a:noFill/>
            </a:ln>
          </p:spPr>
          <p:style>
            <a:lnRef idx="0"/>
            <a:fillRef idx="0"/>
            <a:effectRef idx="0"/>
            <a:fontRef idx="minor"/>
          </p:style>
        </p:sp>
        <p:sp>
          <p:nvSpPr>
            <p:cNvPr id="2908" name="Google Shape;2501;p45"/>
            <p:cNvSpPr/>
            <p:nvPr/>
          </p:nvSpPr>
          <p:spPr>
            <a:xfrm>
              <a:off x="2648160" y="3549960"/>
              <a:ext cx="22320" cy="19080"/>
            </a:xfrm>
            <a:custGeom>
              <a:avLst/>
              <a:gdLst/>
              <a:ahLst/>
              <a:rect l="l" t="t" r="r" b="b"/>
              <a:pathLst>
                <a:path w="2489" h="2138">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w="0">
              <a:noFill/>
            </a:ln>
          </p:spPr>
          <p:style>
            <a:lnRef idx="0"/>
            <a:fillRef idx="0"/>
            <a:effectRef idx="0"/>
            <a:fontRef idx="minor"/>
          </p:style>
        </p:sp>
        <p:sp>
          <p:nvSpPr>
            <p:cNvPr id="2909" name="Google Shape;2502;p45"/>
            <p:cNvSpPr/>
            <p:nvPr/>
          </p:nvSpPr>
          <p:spPr>
            <a:xfrm>
              <a:off x="2648160" y="3521880"/>
              <a:ext cx="22320" cy="19080"/>
            </a:xfrm>
            <a:custGeom>
              <a:avLst/>
              <a:gdLst/>
              <a:ahLst/>
              <a:rect l="l" t="t" r="r" b="b"/>
              <a:pathLst>
                <a:path w="2489" h="2131">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w="0">
              <a:noFill/>
            </a:ln>
          </p:spPr>
          <p:style>
            <a:lnRef idx="0"/>
            <a:fillRef idx="0"/>
            <a:effectRef idx="0"/>
            <a:fontRef idx="minor"/>
          </p:style>
        </p:sp>
        <p:sp>
          <p:nvSpPr>
            <p:cNvPr id="2910" name="Google Shape;2503;p45"/>
            <p:cNvSpPr/>
            <p:nvPr/>
          </p:nvSpPr>
          <p:spPr>
            <a:xfrm>
              <a:off x="2648160" y="2907000"/>
              <a:ext cx="22680" cy="19080"/>
            </a:xfrm>
            <a:custGeom>
              <a:avLst/>
              <a:gdLst/>
              <a:ahLst/>
              <a:rect l="l" t="t" r="r" b="b"/>
              <a:pathLst>
                <a:path w="2494" h="2133">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w="0">
              <a:noFill/>
            </a:ln>
          </p:spPr>
          <p:style>
            <a:lnRef idx="0"/>
            <a:fillRef idx="0"/>
            <a:effectRef idx="0"/>
            <a:fontRef idx="minor"/>
          </p:style>
        </p:sp>
        <p:sp>
          <p:nvSpPr>
            <p:cNvPr id="2911" name="Google Shape;2504;p45"/>
            <p:cNvSpPr/>
            <p:nvPr/>
          </p:nvSpPr>
          <p:spPr>
            <a:xfrm>
              <a:off x="2620080" y="3521880"/>
              <a:ext cx="22680" cy="19080"/>
            </a:xfrm>
            <a:custGeom>
              <a:avLst/>
              <a:gdLst/>
              <a:ahLst/>
              <a:rect l="l" t="t" r="r" b="b"/>
              <a:pathLst>
                <a:path w="2497" h="2131">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w="0">
              <a:noFill/>
            </a:ln>
          </p:spPr>
          <p:style>
            <a:lnRef idx="0"/>
            <a:fillRef idx="0"/>
            <a:effectRef idx="0"/>
            <a:fontRef idx="minor"/>
          </p:style>
        </p:sp>
        <p:sp>
          <p:nvSpPr>
            <p:cNvPr id="2912" name="Google Shape;2505;p45"/>
            <p:cNvSpPr/>
            <p:nvPr/>
          </p:nvSpPr>
          <p:spPr>
            <a:xfrm>
              <a:off x="2620080" y="3493800"/>
              <a:ext cx="22680" cy="19080"/>
            </a:xfrm>
            <a:custGeom>
              <a:avLst/>
              <a:gdLst/>
              <a:ahLst/>
              <a:rect l="l" t="t" r="r" b="b"/>
              <a:pathLst>
                <a:path w="2497" h="2134">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913" name="Google Shape;2506;p45"/>
            <p:cNvSpPr/>
            <p:nvPr/>
          </p:nvSpPr>
          <p:spPr>
            <a:xfrm>
              <a:off x="2620080" y="2934720"/>
              <a:ext cx="22680" cy="19080"/>
            </a:xfrm>
            <a:custGeom>
              <a:avLst/>
              <a:gdLst/>
              <a:ahLst/>
              <a:rect l="l" t="t" r="r" b="b"/>
              <a:pathLst>
                <a:path w="2497" h="2138">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w="0">
              <a:noFill/>
            </a:ln>
          </p:spPr>
          <p:style>
            <a:lnRef idx="0"/>
            <a:fillRef idx="0"/>
            <a:effectRef idx="0"/>
            <a:fontRef idx="minor"/>
          </p:style>
        </p:sp>
        <p:sp>
          <p:nvSpPr>
            <p:cNvPr id="2914" name="Google Shape;2507;p45"/>
            <p:cNvSpPr/>
            <p:nvPr/>
          </p:nvSpPr>
          <p:spPr>
            <a:xfrm>
              <a:off x="2620080" y="2907000"/>
              <a:ext cx="22680" cy="19080"/>
            </a:xfrm>
            <a:custGeom>
              <a:avLst/>
              <a:gdLst/>
              <a:ahLst/>
              <a:rect l="l" t="t" r="r" b="b"/>
              <a:pathLst>
                <a:path w="2497"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915" name="Google Shape;2508;p45"/>
            <p:cNvSpPr/>
            <p:nvPr/>
          </p:nvSpPr>
          <p:spPr>
            <a:xfrm>
              <a:off x="2592360" y="3466080"/>
              <a:ext cx="22680" cy="19080"/>
            </a:xfrm>
            <a:custGeom>
              <a:avLst/>
              <a:gdLst/>
              <a:ahLst/>
              <a:rect l="l" t="t" r="r" b="b"/>
              <a:pathLst>
                <a:path w="2497" h="2134">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2916" name="Google Shape;2509;p45"/>
            <p:cNvSpPr/>
            <p:nvPr/>
          </p:nvSpPr>
          <p:spPr>
            <a:xfrm>
              <a:off x="2592360" y="2934720"/>
              <a:ext cx="22680" cy="19080"/>
            </a:xfrm>
            <a:custGeom>
              <a:avLst/>
              <a:gdLst/>
              <a:ahLst/>
              <a:rect l="l" t="t" r="r" b="b"/>
              <a:pathLst>
                <a:path w="2497" h="2138">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w="0">
              <a:noFill/>
            </a:ln>
          </p:spPr>
          <p:style>
            <a:lnRef idx="0"/>
            <a:fillRef idx="0"/>
            <a:effectRef idx="0"/>
            <a:fontRef idx="minor"/>
          </p:style>
        </p:sp>
        <p:sp>
          <p:nvSpPr>
            <p:cNvPr id="2917" name="Google Shape;2510;p45"/>
            <p:cNvSpPr/>
            <p:nvPr/>
          </p:nvSpPr>
          <p:spPr>
            <a:xfrm>
              <a:off x="2564280" y="3493800"/>
              <a:ext cx="22320" cy="19080"/>
            </a:xfrm>
            <a:custGeom>
              <a:avLst/>
              <a:gdLst/>
              <a:ahLst/>
              <a:rect l="l" t="t" r="r" b="b"/>
              <a:pathLst>
                <a:path w="2488" h="2134">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2918" name="Google Shape;2511;p45"/>
            <p:cNvSpPr/>
            <p:nvPr/>
          </p:nvSpPr>
          <p:spPr>
            <a:xfrm>
              <a:off x="2564280" y="3466080"/>
              <a:ext cx="22320" cy="19080"/>
            </a:xfrm>
            <a:custGeom>
              <a:avLst/>
              <a:gdLst/>
              <a:ahLst/>
              <a:rect l="l" t="t" r="r" b="b"/>
              <a:pathLst>
                <a:path w="2488" h="2134">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w="0">
              <a:noFill/>
            </a:ln>
          </p:spPr>
          <p:style>
            <a:lnRef idx="0"/>
            <a:fillRef idx="0"/>
            <a:effectRef idx="0"/>
            <a:fontRef idx="minor"/>
          </p:style>
        </p:sp>
        <p:sp>
          <p:nvSpPr>
            <p:cNvPr id="2919" name="Google Shape;2512;p45"/>
            <p:cNvSpPr/>
            <p:nvPr/>
          </p:nvSpPr>
          <p:spPr>
            <a:xfrm>
              <a:off x="2564280" y="2934720"/>
              <a:ext cx="22320" cy="19080"/>
            </a:xfrm>
            <a:custGeom>
              <a:avLst/>
              <a:gdLst/>
              <a:ahLst/>
              <a:rect l="l" t="t" r="r" b="b"/>
              <a:pathLst>
                <a:path w="2488" h="213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w="0">
              <a:noFill/>
            </a:ln>
          </p:spPr>
          <p:style>
            <a:lnRef idx="0"/>
            <a:fillRef idx="0"/>
            <a:effectRef idx="0"/>
            <a:fontRef idx="minor"/>
          </p:style>
        </p:sp>
        <p:sp>
          <p:nvSpPr>
            <p:cNvPr id="2920" name="Google Shape;2513;p45"/>
            <p:cNvSpPr/>
            <p:nvPr/>
          </p:nvSpPr>
          <p:spPr>
            <a:xfrm>
              <a:off x="2536200" y="3521880"/>
              <a:ext cx="22680" cy="19080"/>
            </a:xfrm>
            <a:custGeom>
              <a:avLst/>
              <a:gdLst/>
              <a:ahLst/>
              <a:rect l="l" t="t" r="r" b="b"/>
              <a:pathLst>
                <a:path w="2497" h="2131">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w="0">
              <a:noFill/>
            </a:ln>
          </p:spPr>
          <p:style>
            <a:lnRef idx="0"/>
            <a:fillRef idx="0"/>
            <a:effectRef idx="0"/>
            <a:fontRef idx="minor"/>
          </p:style>
        </p:sp>
        <p:sp>
          <p:nvSpPr>
            <p:cNvPr id="2921" name="Google Shape;2514;p45"/>
            <p:cNvSpPr/>
            <p:nvPr/>
          </p:nvSpPr>
          <p:spPr>
            <a:xfrm>
              <a:off x="2536200" y="3493800"/>
              <a:ext cx="22320" cy="19080"/>
            </a:xfrm>
            <a:custGeom>
              <a:avLst/>
              <a:gdLst/>
              <a:ahLst/>
              <a:rect l="l" t="t" r="r" b="b"/>
              <a:pathLst>
                <a:path w="2489" h="2134">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w="0">
              <a:noFill/>
            </a:ln>
          </p:spPr>
          <p:style>
            <a:lnRef idx="0"/>
            <a:fillRef idx="0"/>
            <a:effectRef idx="0"/>
            <a:fontRef idx="minor"/>
          </p:style>
        </p:sp>
        <p:sp>
          <p:nvSpPr>
            <p:cNvPr id="2922" name="Google Shape;2515;p45"/>
            <p:cNvSpPr/>
            <p:nvPr/>
          </p:nvSpPr>
          <p:spPr>
            <a:xfrm>
              <a:off x="2536200" y="2962800"/>
              <a:ext cx="22320" cy="19080"/>
            </a:xfrm>
            <a:custGeom>
              <a:avLst/>
              <a:gdLst/>
              <a:ahLst/>
              <a:rect l="l" t="t" r="r" b="b"/>
              <a:pathLst>
                <a:path w="2489" h="2134">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w="0">
              <a:noFill/>
            </a:ln>
          </p:spPr>
          <p:style>
            <a:lnRef idx="0"/>
            <a:fillRef idx="0"/>
            <a:effectRef idx="0"/>
            <a:fontRef idx="minor"/>
          </p:style>
        </p:sp>
        <p:sp>
          <p:nvSpPr>
            <p:cNvPr id="2923" name="Google Shape;2516;p45"/>
            <p:cNvSpPr/>
            <p:nvPr/>
          </p:nvSpPr>
          <p:spPr>
            <a:xfrm>
              <a:off x="2508480" y="3605760"/>
              <a:ext cx="22680" cy="19080"/>
            </a:xfrm>
            <a:custGeom>
              <a:avLst/>
              <a:gdLst/>
              <a:ahLst/>
              <a:rect l="l" t="t" r="r" b="b"/>
              <a:pathLst>
                <a:path w="2496" h="2134">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w="0">
              <a:noFill/>
            </a:ln>
          </p:spPr>
          <p:style>
            <a:lnRef idx="0"/>
            <a:fillRef idx="0"/>
            <a:effectRef idx="0"/>
            <a:fontRef idx="minor"/>
          </p:style>
        </p:sp>
        <p:sp>
          <p:nvSpPr>
            <p:cNvPr id="2924" name="Google Shape;2517;p45"/>
            <p:cNvSpPr/>
            <p:nvPr/>
          </p:nvSpPr>
          <p:spPr>
            <a:xfrm>
              <a:off x="2508480" y="3577680"/>
              <a:ext cx="22680" cy="19080"/>
            </a:xfrm>
            <a:custGeom>
              <a:avLst/>
              <a:gdLst/>
              <a:ahLst/>
              <a:rect l="l" t="t" r="r" b="b"/>
              <a:pathLst>
                <a:path w="2496" h="2137">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w="0">
              <a:noFill/>
            </a:ln>
          </p:spPr>
          <p:style>
            <a:lnRef idx="0"/>
            <a:fillRef idx="0"/>
            <a:effectRef idx="0"/>
            <a:fontRef idx="minor"/>
          </p:style>
        </p:sp>
        <p:sp>
          <p:nvSpPr>
            <p:cNvPr id="2925" name="Google Shape;2518;p45"/>
            <p:cNvSpPr/>
            <p:nvPr/>
          </p:nvSpPr>
          <p:spPr>
            <a:xfrm>
              <a:off x="2508480" y="3549960"/>
              <a:ext cx="22680" cy="19080"/>
            </a:xfrm>
            <a:custGeom>
              <a:avLst/>
              <a:gdLst/>
              <a:ahLst/>
              <a:rect l="l" t="t" r="r" b="b"/>
              <a:pathLst>
                <a:path w="2496" h="2138">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w="0">
              <a:noFill/>
            </a:ln>
          </p:spPr>
          <p:style>
            <a:lnRef idx="0"/>
            <a:fillRef idx="0"/>
            <a:effectRef idx="0"/>
            <a:fontRef idx="minor"/>
          </p:style>
        </p:sp>
        <p:sp>
          <p:nvSpPr>
            <p:cNvPr id="2926" name="Google Shape;2519;p45"/>
            <p:cNvSpPr/>
            <p:nvPr/>
          </p:nvSpPr>
          <p:spPr>
            <a:xfrm>
              <a:off x="2508480" y="3521880"/>
              <a:ext cx="22680" cy="19080"/>
            </a:xfrm>
            <a:custGeom>
              <a:avLst/>
              <a:gdLst/>
              <a:ahLst/>
              <a:rect l="l" t="t" r="r" b="b"/>
              <a:pathLst>
                <a:path w="2496" h="2131">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w="0">
              <a:noFill/>
            </a:ln>
          </p:spPr>
          <p:style>
            <a:lnRef idx="0"/>
            <a:fillRef idx="0"/>
            <a:effectRef idx="0"/>
            <a:fontRef idx="minor"/>
          </p:style>
        </p:sp>
        <p:sp>
          <p:nvSpPr>
            <p:cNvPr id="2927" name="Google Shape;2520;p45"/>
            <p:cNvSpPr/>
            <p:nvPr/>
          </p:nvSpPr>
          <p:spPr>
            <a:xfrm>
              <a:off x="2508480" y="3493800"/>
              <a:ext cx="22680" cy="19080"/>
            </a:xfrm>
            <a:custGeom>
              <a:avLst/>
              <a:gdLst/>
              <a:ahLst/>
              <a:rect l="l" t="t" r="r" b="b"/>
              <a:pathLst>
                <a:path w="2496" h="2134">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w="0">
              <a:noFill/>
            </a:ln>
          </p:spPr>
          <p:style>
            <a:lnRef idx="0"/>
            <a:fillRef idx="0"/>
            <a:effectRef idx="0"/>
            <a:fontRef idx="minor"/>
          </p:style>
        </p:sp>
        <p:sp>
          <p:nvSpPr>
            <p:cNvPr id="2928" name="Google Shape;2521;p45"/>
            <p:cNvSpPr/>
            <p:nvPr/>
          </p:nvSpPr>
          <p:spPr>
            <a:xfrm>
              <a:off x="2508480" y="3466080"/>
              <a:ext cx="22680" cy="19080"/>
            </a:xfrm>
            <a:custGeom>
              <a:avLst/>
              <a:gdLst/>
              <a:ahLst/>
              <a:rect l="l" t="t" r="r" b="b"/>
              <a:pathLst>
                <a:path w="2496" h="2134">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w="0">
              <a:noFill/>
            </a:ln>
          </p:spPr>
          <p:style>
            <a:lnRef idx="0"/>
            <a:fillRef idx="0"/>
            <a:effectRef idx="0"/>
            <a:fontRef idx="minor"/>
          </p:style>
        </p:sp>
        <p:sp>
          <p:nvSpPr>
            <p:cNvPr id="2929" name="Google Shape;2522;p45"/>
            <p:cNvSpPr/>
            <p:nvPr/>
          </p:nvSpPr>
          <p:spPr>
            <a:xfrm>
              <a:off x="2508480" y="2990880"/>
              <a:ext cx="22680" cy="19080"/>
            </a:xfrm>
            <a:custGeom>
              <a:avLst/>
              <a:gdLst/>
              <a:ahLst/>
              <a:rect l="l" t="t" r="r" b="b"/>
              <a:pathLst>
                <a:path w="2496" h="2134">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w="0">
              <a:noFill/>
            </a:ln>
          </p:spPr>
          <p:style>
            <a:lnRef idx="0"/>
            <a:fillRef idx="0"/>
            <a:effectRef idx="0"/>
            <a:fontRef idx="minor"/>
          </p:style>
        </p:sp>
        <p:sp>
          <p:nvSpPr>
            <p:cNvPr id="2930" name="Google Shape;2523;p45"/>
            <p:cNvSpPr/>
            <p:nvPr/>
          </p:nvSpPr>
          <p:spPr>
            <a:xfrm>
              <a:off x="2508480" y="2962800"/>
              <a:ext cx="22680" cy="19080"/>
            </a:xfrm>
            <a:custGeom>
              <a:avLst/>
              <a:gdLst/>
              <a:ahLst/>
              <a:rect l="l" t="t" r="r" b="b"/>
              <a:pathLst>
                <a:path w="2496" h="2138">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w="0">
              <a:noFill/>
            </a:ln>
          </p:spPr>
          <p:style>
            <a:lnRef idx="0"/>
            <a:fillRef idx="0"/>
            <a:effectRef idx="0"/>
            <a:fontRef idx="minor"/>
          </p:style>
        </p:sp>
        <p:sp>
          <p:nvSpPr>
            <p:cNvPr id="2931" name="Google Shape;2524;p45"/>
            <p:cNvSpPr/>
            <p:nvPr/>
          </p:nvSpPr>
          <p:spPr>
            <a:xfrm>
              <a:off x="2480400" y="3577680"/>
              <a:ext cx="22320" cy="19080"/>
            </a:xfrm>
            <a:custGeom>
              <a:avLst/>
              <a:gdLst/>
              <a:ahLst/>
              <a:rect l="l" t="t" r="r" b="b"/>
              <a:pathLst>
                <a:path w="2489" h="2137">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w="0">
              <a:noFill/>
            </a:ln>
          </p:spPr>
          <p:style>
            <a:lnRef idx="0"/>
            <a:fillRef idx="0"/>
            <a:effectRef idx="0"/>
            <a:fontRef idx="minor"/>
          </p:style>
        </p:sp>
        <p:sp>
          <p:nvSpPr>
            <p:cNvPr id="2932" name="Google Shape;2525;p45"/>
            <p:cNvSpPr/>
            <p:nvPr/>
          </p:nvSpPr>
          <p:spPr>
            <a:xfrm>
              <a:off x="2480400" y="3549960"/>
              <a:ext cx="22320" cy="19080"/>
            </a:xfrm>
            <a:custGeom>
              <a:avLst/>
              <a:gdLst/>
              <a:ahLst/>
              <a:rect l="l" t="t" r="r" b="b"/>
              <a:pathLst>
                <a:path w="2489" h="2138">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2933" name="Google Shape;2526;p45"/>
            <p:cNvSpPr/>
            <p:nvPr/>
          </p:nvSpPr>
          <p:spPr>
            <a:xfrm>
              <a:off x="2480400" y="3521880"/>
              <a:ext cx="22320" cy="19080"/>
            </a:xfrm>
            <a:custGeom>
              <a:avLst/>
              <a:gdLst/>
              <a:ahLst/>
              <a:rect l="l" t="t" r="r" b="b"/>
              <a:pathLst>
                <a:path w="2489" h="2131">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w="0">
              <a:noFill/>
            </a:ln>
          </p:spPr>
          <p:style>
            <a:lnRef idx="0"/>
            <a:fillRef idx="0"/>
            <a:effectRef idx="0"/>
            <a:fontRef idx="minor"/>
          </p:style>
        </p:sp>
        <p:sp>
          <p:nvSpPr>
            <p:cNvPr id="2934" name="Google Shape;2527;p45"/>
            <p:cNvSpPr/>
            <p:nvPr/>
          </p:nvSpPr>
          <p:spPr>
            <a:xfrm>
              <a:off x="2480400" y="3493800"/>
              <a:ext cx="22320" cy="19080"/>
            </a:xfrm>
            <a:custGeom>
              <a:avLst/>
              <a:gdLst/>
              <a:ahLst/>
              <a:rect l="l" t="t" r="r" b="b"/>
              <a:pathLst>
                <a:path w="2489" h="2134">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2935" name="Google Shape;2528;p45"/>
            <p:cNvSpPr/>
            <p:nvPr/>
          </p:nvSpPr>
          <p:spPr>
            <a:xfrm>
              <a:off x="2480400" y="3466080"/>
              <a:ext cx="22320" cy="1908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w="0">
              <a:noFill/>
            </a:ln>
          </p:spPr>
          <p:style>
            <a:lnRef idx="0"/>
            <a:fillRef idx="0"/>
            <a:effectRef idx="0"/>
            <a:fontRef idx="minor"/>
          </p:style>
        </p:sp>
        <p:sp>
          <p:nvSpPr>
            <p:cNvPr id="2936" name="Google Shape;2529;p45"/>
            <p:cNvSpPr/>
            <p:nvPr/>
          </p:nvSpPr>
          <p:spPr>
            <a:xfrm>
              <a:off x="2480400" y="3438000"/>
              <a:ext cx="22320" cy="19080"/>
            </a:xfrm>
            <a:custGeom>
              <a:avLst/>
              <a:gdLst/>
              <a:ahLst/>
              <a:rect l="l" t="t" r="r" b="b"/>
              <a:pathLst>
                <a:path w="2489" h="2138">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2937" name="Google Shape;2530;p45"/>
            <p:cNvSpPr/>
            <p:nvPr/>
          </p:nvSpPr>
          <p:spPr>
            <a:xfrm>
              <a:off x="2480400" y="301860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w="0">
              <a:noFill/>
            </a:ln>
          </p:spPr>
          <p:style>
            <a:lnRef idx="0"/>
            <a:fillRef idx="0"/>
            <a:effectRef idx="0"/>
            <a:fontRef idx="minor"/>
          </p:style>
        </p:sp>
        <p:sp>
          <p:nvSpPr>
            <p:cNvPr id="2938" name="Google Shape;2531;p45"/>
            <p:cNvSpPr/>
            <p:nvPr/>
          </p:nvSpPr>
          <p:spPr>
            <a:xfrm>
              <a:off x="2452320" y="3466080"/>
              <a:ext cx="22320" cy="19080"/>
            </a:xfrm>
            <a:custGeom>
              <a:avLst/>
              <a:gdLst/>
              <a:ahLst/>
              <a:rect l="l" t="t" r="r" b="b"/>
              <a:pathLst>
                <a:path w="2488" h="2134">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939" name="Google Shape;2532;p45"/>
            <p:cNvSpPr/>
            <p:nvPr/>
          </p:nvSpPr>
          <p:spPr>
            <a:xfrm>
              <a:off x="2452320" y="3438000"/>
              <a:ext cx="22320" cy="19080"/>
            </a:xfrm>
            <a:custGeom>
              <a:avLst/>
              <a:gdLst/>
              <a:ahLst/>
              <a:rect l="l" t="t" r="r" b="b"/>
              <a:pathLst>
                <a:path w="2488" h="213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940" name="Google Shape;2533;p45"/>
            <p:cNvSpPr/>
            <p:nvPr/>
          </p:nvSpPr>
          <p:spPr>
            <a:xfrm>
              <a:off x="2452320" y="3018600"/>
              <a:ext cx="22320" cy="1908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941" name="Google Shape;2534;p45"/>
            <p:cNvSpPr/>
            <p:nvPr/>
          </p:nvSpPr>
          <p:spPr>
            <a:xfrm>
              <a:off x="2452320" y="2990880"/>
              <a:ext cx="22320" cy="1908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942" name="Google Shape;2535;p45"/>
            <p:cNvSpPr/>
            <p:nvPr/>
          </p:nvSpPr>
          <p:spPr>
            <a:xfrm>
              <a:off x="2452320" y="2962800"/>
              <a:ext cx="22320" cy="1908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943" name="Google Shape;2536;p45"/>
            <p:cNvSpPr/>
            <p:nvPr/>
          </p:nvSpPr>
          <p:spPr>
            <a:xfrm>
              <a:off x="2452320" y="2934720"/>
              <a:ext cx="22320" cy="19080"/>
            </a:xfrm>
            <a:custGeom>
              <a:avLst/>
              <a:gdLst/>
              <a:ahLst/>
              <a:rect l="l" t="t" r="r" b="b"/>
              <a:pathLst>
                <a:path w="2488" h="213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w="0">
              <a:noFill/>
            </a:ln>
          </p:spPr>
          <p:style>
            <a:lnRef idx="0"/>
            <a:fillRef idx="0"/>
            <a:effectRef idx="0"/>
            <a:fontRef idx="minor"/>
          </p:style>
        </p:sp>
        <p:sp>
          <p:nvSpPr>
            <p:cNvPr id="2944" name="Google Shape;2537;p45"/>
            <p:cNvSpPr/>
            <p:nvPr/>
          </p:nvSpPr>
          <p:spPr>
            <a:xfrm>
              <a:off x="2424600" y="3438000"/>
              <a:ext cx="22320" cy="19080"/>
            </a:xfrm>
            <a:custGeom>
              <a:avLst/>
              <a:gdLst/>
              <a:ahLst/>
              <a:rect l="l" t="t" r="r" b="b"/>
              <a:pathLst>
                <a:path w="2489" h="2138">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w="0">
              <a:noFill/>
            </a:ln>
          </p:spPr>
          <p:style>
            <a:lnRef idx="0"/>
            <a:fillRef idx="0"/>
            <a:effectRef idx="0"/>
            <a:fontRef idx="minor"/>
          </p:style>
        </p:sp>
        <p:sp>
          <p:nvSpPr>
            <p:cNvPr id="2945" name="Google Shape;2538;p45"/>
            <p:cNvSpPr/>
            <p:nvPr/>
          </p:nvSpPr>
          <p:spPr>
            <a:xfrm>
              <a:off x="2424600" y="2990880"/>
              <a:ext cx="22320" cy="19080"/>
            </a:xfrm>
            <a:custGeom>
              <a:avLst/>
              <a:gdLst/>
              <a:ah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946" name="Google Shape;2539;p45"/>
            <p:cNvSpPr/>
            <p:nvPr/>
          </p:nvSpPr>
          <p:spPr>
            <a:xfrm>
              <a:off x="2424600" y="2962800"/>
              <a:ext cx="22320" cy="19080"/>
            </a:xfrm>
            <a:custGeom>
              <a:avLst/>
              <a:gdLst/>
              <a:ahLst/>
              <a:rect l="l" t="t" r="r" b="b"/>
              <a:pathLst>
                <a:path w="2489" h="2138">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947" name="Google Shape;2540;p45"/>
            <p:cNvSpPr/>
            <p:nvPr/>
          </p:nvSpPr>
          <p:spPr>
            <a:xfrm>
              <a:off x="2424600" y="290700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948" name="Google Shape;2541;p45"/>
            <p:cNvSpPr/>
            <p:nvPr/>
          </p:nvSpPr>
          <p:spPr>
            <a:xfrm>
              <a:off x="2396520" y="3438000"/>
              <a:ext cx="22680" cy="19080"/>
            </a:xfrm>
            <a:custGeom>
              <a:avLst/>
              <a:gdLst/>
              <a:ahLst/>
              <a:rect l="l" t="t" r="r" b="b"/>
              <a:pathLst>
                <a:path w="2496" h="2138">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949" name="Google Shape;2542;p45"/>
            <p:cNvSpPr/>
            <p:nvPr/>
          </p:nvSpPr>
          <p:spPr>
            <a:xfrm>
              <a:off x="2396520" y="3409920"/>
              <a:ext cx="22680" cy="19080"/>
            </a:xfrm>
            <a:custGeom>
              <a:avLst/>
              <a:gdLst/>
              <a:ahLst/>
              <a:rect l="l" t="t" r="r" b="b"/>
              <a:pathLst>
                <a:path w="2496" h="213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w="0">
              <a:noFill/>
            </a:ln>
          </p:spPr>
          <p:style>
            <a:lnRef idx="0"/>
            <a:fillRef idx="0"/>
            <a:effectRef idx="0"/>
            <a:fontRef idx="minor"/>
          </p:style>
        </p:sp>
        <p:sp>
          <p:nvSpPr>
            <p:cNvPr id="2950" name="Google Shape;2543;p45"/>
            <p:cNvSpPr/>
            <p:nvPr/>
          </p:nvSpPr>
          <p:spPr>
            <a:xfrm>
              <a:off x="2396520" y="2990880"/>
              <a:ext cx="22680" cy="19080"/>
            </a:xfrm>
            <a:custGeom>
              <a:avLst/>
              <a:gdLst/>
              <a:ahLst/>
              <a:rect l="l" t="t" r="r" b="b"/>
              <a:pathLst>
                <a:path w="2496" h="2134">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951" name="Google Shape;2544;p45"/>
            <p:cNvSpPr/>
            <p:nvPr/>
          </p:nvSpPr>
          <p:spPr>
            <a:xfrm>
              <a:off x="2396520" y="2962800"/>
              <a:ext cx="22680" cy="19080"/>
            </a:xfrm>
            <a:custGeom>
              <a:avLst/>
              <a:gdLst/>
              <a:ahLst/>
              <a:rect l="l" t="t" r="r" b="b"/>
              <a:pathLst>
                <a:path w="2496" h="2138">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952" name="Google Shape;2545;p45"/>
            <p:cNvSpPr/>
            <p:nvPr/>
          </p:nvSpPr>
          <p:spPr>
            <a:xfrm>
              <a:off x="2396520" y="2907000"/>
              <a:ext cx="22680" cy="19080"/>
            </a:xfrm>
            <a:custGeom>
              <a:avLst/>
              <a:gdLst/>
              <a:ahLst/>
              <a:rect l="l" t="t" r="r" b="b"/>
              <a:pathLst>
                <a:path w="2496" h="2133">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953" name="Google Shape;2546;p45"/>
            <p:cNvSpPr/>
            <p:nvPr/>
          </p:nvSpPr>
          <p:spPr>
            <a:xfrm>
              <a:off x="2396520" y="2850840"/>
              <a:ext cx="22680" cy="19080"/>
            </a:xfrm>
            <a:custGeom>
              <a:avLst/>
              <a:gdLst/>
              <a:ahLst/>
              <a:rect l="l" t="t" r="r" b="b"/>
              <a:pathLst>
                <a:path w="2496" h="2133">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954" name="Google Shape;2547;p45"/>
            <p:cNvSpPr/>
            <p:nvPr/>
          </p:nvSpPr>
          <p:spPr>
            <a:xfrm>
              <a:off x="2368440" y="3493800"/>
              <a:ext cx="22680" cy="19080"/>
            </a:xfrm>
            <a:custGeom>
              <a:avLst/>
              <a:gdLst/>
              <a:ahLst/>
              <a:rect l="l" t="t" r="r" b="b"/>
              <a:pathLst>
                <a:path w="2497" h="2134">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2955" name="Google Shape;2548;p45"/>
            <p:cNvSpPr/>
            <p:nvPr/>
          </p:nvSpPr>
          <p:spPr>
            <a:xfrm>
              <a:off x="2368440" y="3466080"/>
              <a:ext cx="22680" cy="19080"/>
            </a:xfrm>
            <a:custGeom>
              <a:avLst/>
              <a:gdLst/>
              <a:ahLst/>
              <a:rect l="l" t="t" r="r" b="b"/>
              <a:pathLst>
                <a:path w="2497" h="2134">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w="0">
              <a:noFill/>
            </a:ln>
          </p:spPr>
          <p:style>
            <a:lnRef idx="0"/>
            <a:fillRef idx="0"/>
            <a:effectRef idx="0"/>
            <a:fontRef idx="minor"/>
          </p:style>
        </p:sp>
        <p:sp>
          <p:nvSpPr>
            <p:cNvPr id="2956" name="Google Shape;2549;p45"/>
            <p:cNvSpPr/>
            <p:nvPr/>
          </p:nvSpPr>
          <p:spPr>
            <a:xfrm>
              <a:off x="2368440" y="3409920"/>
              <a:ext cx="22680" cy="19080"/>
            </a:xfrm>
            <a:custGeom>
              <a:avLst/>
              <a:gdLst/>
              <a:ahLst/>
              <a:rect l="l" t="t" r="r" b="b"/>
              <a:pathLst>
                <a:path w="2497" h="213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w="0">
              <a:noFill/>
            </a:ln>
          </p:spPr>
          <p:style>
            <a:lnRef idx="0"/>
            <a:fillRef idx="0"/>
            <a:effectRef idx="0"/>
            <a:fontRef idx="minor"/>
          </p:style>
        </p:sp>
        <p:sp>
          <p:nvSpPr>
            <p:cNvPr id="2957" name="Google Shape;2550;p45"/>
            <p:cNvSpPr/>
            <p:nvPr/>
          </p:nvSpPr>
          <p:spPr>
            <a:xfrm>
              <a:off x="2368440" y="2990880"/>
              <a:ext cx="22680" cy="19080"/>
            </a:xfrm>
            <a:custGeom>
              <a:avLst/>
              <a:gdLst/>
              <a:ahLst/>
              <a:rect l="l" t="t" r="r" b="b"/>
              <a:pathLst>
                <a:path w="2497" h="2134">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2958" name="Google Shape;2551;p45"/>
            <p:cNvSpPr/>
            <p:nvPr/>
          </p:nvSpPr>
          <p:spPr>
            <a:xfrm>
              <a:off x="2368440" y="2907000"/>
              <a:ext cx="22680" cy="19080"/>
            </a:xfrm>
            <a:custGeom>
              <a:avLst/>
              <a:gdLst/>
              <a:ahLst/>
              <a:rect l="l" t="t" r="r" b="b"/>
              <a:pathLst>
                <a:path w="2497" h="2133">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w="0">
              <a:noFill/>
            </a:ln>
          </p:spPr>
          <p:style>
            <a:lnRef idx="0"/>
            <a:fillRef idx="0"/>
            <a:effectRef idx="0"/>
            <a:fontRef idx="minor"/>
          </p:style>
        </p:sp>
        <p:sp>
          <p:nvSpPr>
            <p:cNvPr id="2959" name="Google Shape;2552;p45"/>
            <p:cNvSpPr/>
            <p:nvPr/>
          </p:nvSpPr>
          <p:spPr>
            <a:xfrm>
              <a:off x="2340720" y="3521880"/>
              <a:ext cx="22320" cy="19080"/>
            </a:xfrm>
            <a:custGeom>
              <a:avLst/>
              <a:gdLst/>
              <a:ahLst/>
              <a:rect l="l" t="t" r="r" b="b"/>
              <a:pathLst>
                <a:path w="2488" h="2131">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w="0">
              <a:noFill/>
            </a:ln>
          </p:spPr>
          <p:style>
            <a:lnRef idx="0"/>
            <a:fillRef idx="0"/>
            <a:effectRef idx="0"/>
            <a:fontRef idx="minor"/>
          </p:style>
        </p:sp>
        <p:sp>
          <p:nvSpPr>
            <p:cNvPr id="2960" name="Google Shape;2553;p45"/>
            <p:cNvSpPr/>
            <p:nvPr/>
          </p:nvSpPr>
          <p:spPr>
            <a:xfrm>
              <a:off x="2340720" y="3493800"/>
              <a:ext cx="22320" cy="19080"/>
            </a:xfrm>
            <a:custGeom>
              <a:avLst/>
              <a:gdLst/>
              <a:ahLst/>
              <a:rect l="l" t="t" r="r" b="b"/>
              <a:pathLst>
                <a:path w="2488" h="2134">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961" name="Google Shape;2554;p45"/>
            <p:cNvSpPr/>
            <p:nvPr/>
          </p:nvSpPr>
          <p:spPr>
            <a:xfrm>
              <a:off x="2340720" y="3466080"/>
              <a:ext cx="22320" cy="19080"/>
            </a:xfrm>
            <a:custGeom>
              <a:avLst/>
              <a:gdLst/>
              <a:ahLst/>
              <a:rect l="l" t="t" r="r" b="b"/>
              <a:pathLst>
                <a:path w="2488" h="2134">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962" name="Google Shape;2555;p45"/>
            <p:cNvSpPr/>
            <p:nvPr/>
          </p:nvSpPr>
          <p:spPr>
            <a:xfrm>
              <a:off x="2340720" y="3382200"/>
              <a:ext cx="22320" cy="19080"/>
            </a:xfrm>
            <a:custGeom>
              <a:avLst/>
              <a:gdLst/>
              <a:ahLst/>
              <a:rect l="l" t="t" r="r" b="b"/>
              <a:pathLst>
                <a:path w="2488" h="2132">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w="0">
              <a:noFill/>
            </a:ln>
          </p:spPr>
          <p:style>
            <a:lnRef idx="0"/>
            <a:fillRef idx="0"/>
            <a:effectRef idx="0"/>
            <a:fontRef idx="minor"/>
          </p:style>
        </p:sp>
        <p:sp>
          <p:nvSpPr>
            <p:cNvPr id="2963" name="Google Shape;2556;p45"/>
            <p:cNvSpPr/>
            <p:nvPr/>
          </p:nvSpPr>
          <p:spPr>
            <a:xfrm>
              <a:off x="2340720" y="3018600"/>
              <a:ext cx="22320" cy="19080"/>
            </a:xfrm>
            <a:custGeom>
              <a:avLst/>
              <a:gdLst/>
              <a:ahLst/>
              <a:rect l="l" t="t" r="r" b="b"/>
              <a:pathLst>
                <a:path w="2488" h="2133">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964" name="Google Shape;2557;p45"/>
            <p:cNvSpPr/>
            <p:nvPr/>
          </p:nvSpPr>
          <p:spPr>
            <a:xfrm>
              <a:off x="2340720" y="2990880"/>
              <a:ext cx="22320" cy="19080"/>
            </a:xfrm>
            <a:custGeom>
              <a:avLst/>
              <a:gdLst/>
              <a:ahLst/>
              <a:rect l="l" t="t" r="r" b="b"/>
              <a:pathLst>
                <a:path w="2488" h="2134">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965" name="Google Shape;2558;p45"/>
            <p:cNvSpPr/>
            <p:nvPr/>
          </p:nvSpPr>
          <p:spPr>
            <a:xfrm>
              <a:off x="2340720" y="2934720"/>
              <a:ext cx="22320" cy="19080"/>
            </a:xfrm>
            <a:custGeom>
              <a:avLst/>
              <a:gdLst/>
              <a:ahLst/>
              <a:rect l="l" t="t" r="r" b="b"/>
              <a:pathLst>
                <a:path w="2488" h="213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w="0">
              <a:noFill/>
            </a:ln>
          </p:spPr>
          <p:style>
            <a:lnRef idx="0"/>
            <a:fillRef idx="0"/>
            <a:effectRef idx="0"/>
            <a:fontRef idx="minor"/>
          </p:style>
        </p:sp>
        <p:sp>
          <p:nvSpPr>
            <p:cNvPr id="2966" name="Google Shape;2559;p45"/>
            <p:cNvSpPr/>
            <p:nvPr/>
          </p:nvSpPr>
          <p:spPr>
            <a:xfrm>
              <a:off x="2340720" y="2850840"/>
              <a:ext cx="22320" cy="19080"/>
            </a:xfrm>
            <a:custGeom>
              <a:avLst/>
              <a:gdLst/>
              <a:ahLst/>
              <a:rect l="l" t="t" r="r" b="b"/>
              <a:pathLst>
                <a:path w="2488" h="2133">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967" name="Google Shape;2560;p45"/>
            <p:cNvSpPr/>
            <p:nvPr/>
          </p:nvSpPr>
          <p:spPr>
            <a:xfrm>
              <a:off x="2312640" y="3549960"/>
              <a:ext cx="22320" cy="19080"/>
            </a:xfrm>
            <a:custGeom>
              <a:avLst/>
              <a:gdLst/>
              <a:ahLst/>
              <a:rect l="l" t="t" r="r" b="b"/>
              <a:pathLst>
                <a:path w="2489" h="2138">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968" name="Google Shape;2561;p45"/>
            <p:cNvSpPr/>
            <p:nvPr/>
          </p:nvSpPr>
          <p:spPr>
            <a:xfrm>
              <a:off x="2312640" y="3521880"/>
              <a:ext cx="22320" cy="19080"/>
            </a:xfrm>
            <a:custGeom>
              <a:avLst/>
              <a:gdLst/>
              <a:ahLst/>
              <a:rect l="l" t="t" r="r" b="b"/>
              <a:pathLst>
                <a:path w="2489" h="2131">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w="0">
              <a:noFill/>
            </a:ln>
          </p:spPr>
          <p:style>
            <a:lnRef idx="0"/>
            <a:fillRef idx="0"/>
            <a:effectRef idx="0"/>
            <a:fontRef idx="minor"/>
          </p:style>
        </p:sp>
        <p:sp>
          <p:nvSpPr>
            <p:cNvPr id="2969" name="Google Shape;2562;p45"/>
            <p:cNvSpPr/>
            <p:nvPr/>
          </p:nvSpPr>
          <p:spPr>
            <a:xfrm>
              <a:off x="2312640" y="3466080"/>
              <a:ext cx="22320" cy="19080"/>
            </a:xfrm>
            <a:custGeom>
              <a:avLst/>
              <a:gdLst/>
              <a:ahLst/>
              <a:rect l="l" t="t" r="r" b="b"/>
              <a:pathLst>
                <a:path w="2489" h="2134">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970" name="Google Shape;2563;p45"/>
            <p:cNvSpPr/>
            <p:nvPr/>
          </p:nvSpPr>
          <p:spPr>
            <a:xfrm>
              <a:off x="2312640" y="3438000"/>
              <a:ext cx="22320" cy="19080"/>
            </a:xfrm>
            <a:custGeom>
              <a:avLst/>
              <a:gdLst/>
              <a:ahLst/>
              <a:rect l="l" t="t" r="r" b="b"/>
              <a:pathLst>
                <a:path w="2489" h="2138">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971" name="Google Shape;2564;p45"/>
            <p:cNvSpPr/>
            <p:nvPr/>
          </p:nvSpPr>
          <p:spPr>
            <a:xfrm>
              <a:off x="2312640" y="3382200"/>
              <a:ext cx="22320" cy="19080"/>
            </a:xfrm>
            <a:custGeom>
              <a:avLst/>
              <a:gdLst/>
              <a:ahLst/>
              <a:rect l="l" t="t" r="r" b="b"/>
              <a:pathLst>
                <a:path w="2489" h="2132">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w="0">
              <a:noFill/>
            </a:ln>
          </p:spPr>
          <p:style>
            <a:lnRef idx="0"/>
            <a:fillRef idx="0"/>
            <a:effectRef idx="0"/>
            <a:fontRef idx="minor"/>
          </p:style>
        </p:sp>
        <p:sp>
          <p:nvSpPr>
            <p:cNvPr id="2972" name="Google Shape;2565;p45"/>
            <p:cNvSpPr/>
            <p:nvPr/>
          </p:nvSpPr>
          <p:spPr>
            <a:xfrm>
              <a:off x="2312640" y="301860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973" name="Google Shape;2566;p45"/>
            <p:cNvSpPr/>
            <p:nvPr/>
          </p:nvSpPr>
          <p:spPr>
            <a:xfrm>
              <a:off x="2312640" y="2962800"/>
              <a:ext cx="22320" cy="19080"/>
            </a:xfrm>
            <a:custGeom>
              <a:avLst/>
              <a:gdLst/>
              <a:ahLst/>
              <a:rect l="l" t="t" r="r" b="b"/>
              <a:pathLst>
                <a:path w="2489" h="2138">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974" name="Google Shape;2567;p45"/>
            <p:cNvSpPr/>
            <p:nvPr/>
          </p:nvSpPr>
          <p:spPr>
            <a:xfrm>
              <a:off x="2312640" y="2934720"/>
              <a:ext cx="22320" cy="19080"/>
            </a:xfrm>
            <a:custGeom>
              <a:avLst/>
              <a:gdLst/>
              <a:ahLst/>
              <a:rect l="l" t="t" r="r" b="b"/>
              <a:pathLst>
                <a:path w="2489" h="2138">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w="0">
              <a:noFill/>
            </a:ln>
          </p:spPr>
          <p:style>
            <a:lnRef idx="0"/>
            <a:fillRef idx="0"/>
            <a:effectRef idx="0"/>
            <a:fontRef idx="minor"/>
          </p:style>
        </p:sp>
        <p:sp>
          <p:nvSpPr>
            <p:cNvPr id="2975" name="Google Shape;2568;p45"/>
            <p:cNvSpPr/>
            <p:nvPr/>
          </p:nvSpPr>
          <p:spPr>
            <a:xfrm>
              <a:off x="2284560" y="3549960"/>
              <a:ext cx="22320" cy="19080"/>
            </a:xfrm>
            <a:custGeom>
              <a:avLst/>
              <a:gdLst/>
              <a:ah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2976" name="Google Shape;2569;p45"/>
            <p:cNvSpPr/>
            <p:nvPr/>
          </p:nvSpPr>
          <p:spPr>
            <a:xfrm>
              <a:off x="2284560" y="3438000"/>
              <a:ext cx="22320" cy="19080"/>
            </a:xfrm>
            <a:custGeom>
              <a:avLst/>
              <a:gdLst/>
              <a:ahLst/>
              <a:rect l="l" t="t" r="r" b="b"/>
              <a:pathLst>
                <a:path w="2488" h="213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2977" name="Google Shape;2570;p45"/>
            <p:cNvSpPr/>
            <p:nvPr/>
          </p:nvSpPr>
          <p:spPr>
            <a:xfrm>
              <a:off x="2284560" y="3409920"/>
              <a:ext cx="22320" cy="19080"/>
            </a:xfrm>
            <a:custGeom>
              <a:avLst/>
              <a:gdLst/>
              <a:ahLst/>
              <a:rect l="l" t="t" r="r" b="b"/>
              <a:pathLst>
                <a:path w="2488" h="2137">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w="0">
              <a:noFill/>
            </a:ln>
          </p:spPr>
          <p:style>
            <a:lnRef idx="0"/>
            <a:fillRef idx="0"/>
            <a:effectRef idx="0"/>
            <a:fontRef idx="minor"/>
          </p:style>
        </p:sp>
        <p:sp>
          <p:nvSpPr>
            <p:cNvPr id="2978" name="Google Shape;2571;p45"/>
            <p:cNvSpPr/>
            <p:nvPr/>
          </p:nvSpPr>
          <p:spPr>
            <a:xfrm>
              <a:off x="2284560" y="3382200"/>
              <a:ext cx="22320" cy="19080"/>
            </a:xfrm>
            <a:custGeom>
              <a:avLst/>
              <a:gdLst/>
              <a:ahLst/>
              <a:rect l="l" t="t" r="r" b="b"/>
              <a:pathLst>
                <a:path w="2488" h="2132">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w="0">
              <a:noFill/>
            </a:ln>
          </p:spPr>
          <p:style>
            <a:lnRef idx="0"/>
            <a:fillRef idx="0"/>
            <a:effectRef idx="0"/>
            <a:fontRef idx="minor"/>
          </p:style>
        </p:sp>
        <p:sp>
          <p:nvSpPr>
            <p:cNvPr id="2979" name="Google Shape;2572;p45"/>
            <p:cNvSpPr/>
            <p:nvPr/>
          </p:nvSpPr>
          <p:spPr>
            <a:xfrm>
              <a:off x="2284560" y="3018600"/>
              <a:ext cx="22320" cy="1908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980" name="Google Shape;2573;p45"/>
            <p:cNvSpPr/>
            <p:nvPr/>
          </p:nvSpPr>
          <p:spPr>
            <a:xfrm>
              <a:off x="2284560" y="2878920"/>
              <a:ext cx="22320" cy="1908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981" name="Google Shape;2574;p45"/>
            <p:cNvSpPr/>
            <p:nvPr/>
          </p:nvSpPr>
          <p:spPr>
            <a:xfrm>
              <a:off x="2256840" y="3549960"/>
              <a:ext cx="22680" cy="19080"/>
            </a:xfrm>
            <a:custGeom>
              <a:avLst/>
              <a:gdLst/>
              <a:ahLst/>
              <a:rect l="l" t="t" r="r" b="b"/>
              <a:pathLst>
                <a:path w="2497" h="2138">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2982" name="Google Shape;2575;p45"/>
            <p:cNvSpPr/>
            <p:nvPr/>
          </p:nvSpPr>
          <p:spPr>
            <a:xfrm>
              <a:off x="2256840" y="3521880"/>
              <a:ext cx="22680" cy="19080"/>
            </a:xfrm>
            <a:custGeom>
              <a:avLst/>
              <a:gdLst/>
              <a:ahLst/>
              <a:rect l="l" t="t" r="r" b="b"/>
              <a:pathLst>
                <a:path w="2497" h="2131">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w="0">
              <a:noFill/>
            </a:ln>
          </p:spPr>
          <p:style>
            <a:lnRef idx="0"/>
            <a:fillRef idx="0"/>
            <a:effectRef idx="0"/>
            <a:fontRef idx="minor"/>
          </p:style>
        </p:sp>
        <p:sp>
          <p:nvSpPr>
            <p:cNvPr id="2983" name="Google Shape;2576;p45"/>
            <p:cNvSpPr/>
            <p:nvPr/>
          </p:nvSpPr>
          <p:spPr>
            <a:xfrm>
              <a:off x="2256840" y="3493800"/>
              <a:ext cx="22680" cy="19080"/>
            </a:xfrm>
            <a:custGeom>
              <a:avLst/>
              <a:gdLst/>
              <a:ahLst/>
              <a:rect l="l" t="t" r="r" b="b"/>
              <a:pathLst>
                <a:path w="2497" h="2134">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2984" name="Google Shape;2577;p45"/>
            <p:cNvSpPr/>
            <p:nvPr/>
          </p:nvSpPr>
          <p:spPr>
            <a:xfrm>
              <a:off x="2256840" y="3409920"/>
              <a:ext cx="22680" cy="19080"/>
            </a:xfrm>
            <a:custGeom>
              <a:avLst/>
              <a:gdLst/>
              <a:ahLst/>
              <a:rect l="l" t="t" r="r" b="b"/>
              <a:pathLst>
                <a:path w="2497" h="213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w="0">
              <a:noFill/>
            </a:ln>
          </p:spPr>
          <p:style>
            <a:lnRef idx="0"/>
            <a:fillRef idx="0"/>
            <a:effectRef idx="0"/>
            <a:fontRef idx="minor"/>
          </p:style>
        </p:sp>
        <p:sp>
          <p:nvSpPr>
            <p:cNvPr id="2985" name="Google Shape;2578;p45"/>
            <p:cNvSpPr/>
            <p:nvPr/>
          </p:nvSpPr>
          <p:spPr>
            <a:xfrm>
              <a:off x="2256840" y="3382200"/>
              <a:ext cx="22680" cy="19080"/>
            </a:xfrm>
            <a:custGeom>
              <a:avLst/>
              <a:gdLst/>
              <a:ahLst/>
              <a:rect l="l" t="t" r="r" b="b"/>
              <a:pathLst>
                <a:path w="2497" h="2132">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w="0">
              <a:noFill/>
            </a:ln>
          </p:spPr>
          <p:style>
            <a:lnRef idx="0"/>
            <a:fillRef idx="0"/>
            <a:effectRef idx="0"/>
            <a:fontRef idx="minor"/>
          </p:style>
        </p:sp>
        <p:sp>
          <p:nvSpPr>
            <p:cNvPr id="2986" name="Google Shape;2579;p45"/>
            <p:cNvSpPr/>
            <p:nvPr/>
          </p:nvSpPr>
          <p:spPr>
            <a:xfrm>
              <a:off x="2256840" y="3354120"/>
              <a:ext cx="22680" cy="19080"/>
            </a:xfrm>
            <a:custGeom>
              <a:avLst/>
              <a:gdLst/>
              <a:ahLst/>
              <a:rect l="l" t="t" r="r" b="b"/>
              <a:pathLst>
                <a:path w="2497" h="2134">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2987" name="Google Shape;2580;p45"/>
            <p:cNvSpPr/>
            <p:nvPr/>
          </p:nvSpPr>
          <p:spPr>
            <a:xfrm>
              <a:off x="2228760" y="3493800"/>
              <a:ext cx="22680" cy="19080"/>
            </a:xfrm>
            <a:custGeom>
              <a:avLst/>
              <a:gdLst/>
              <a:ahLst/>
              <a:rect l="l" t="t" r="r" b="b"/>
              <a:pathLst>
                <a:path w="2497" h="2134">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2988" name="Google Shape;2581;p45"/>
            <p:cNvSpPr/>
            <p:nvPr/>
          </p:nvSpPr>
          <p:spPr>
            <a:xfrm>
              <a:off x="2228760" y="3466080"/>
              <a:ext cx="22680" cy="19080"/>
            </a:xfrm>
            <a:custGeom>
              <a:avLst/>
              <a:gdLst/>
              <a:ahLst/>
              <a:rect l="l" t="t" r="r" b="b"/>
              <a:pathLst>
                <a:path w="2497" h="2134">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2989" name="Google Shape;2582;p45"/>
            <p:cNvSpPr/>
            <p:nvPr/>
          </p:nvSpPr>
          <p:spPr>
            <a:xfrm>
              <a:off x="2228760" y="3438000"/>
              <a:ext cx="22680" cy="19080"/>
            </a:xfrm>
            <a:custGeom>
              <a:avLst/>
              <a:gdLst/>
              <a:ahLst/>
              <a:rect l="l" t="t" r="r" b="b"/>
              <a:pathLst>
                <a:path w="2497" h="2138">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w="0">
              <a:noFill/>
            </a:ln>
          </p:spPr>
          <p:style>
            <a:lnRef idx="0"/>
            <a:fillRef idx="0"/>
            <a:effectRef idx="0"/>
            <a:fontRef idx="minor"/>
          </p:style>
        </p:sp>
        <p:sp>
          <p:nvSpPr>
            <p:cNvPr id="2990" name="Google Shape;2583;p45"/>
            <p:cNvSpPr/>
            <p:nvPr/>
          </p:nvSpPr>
          <p:spPr>
            <a:xfrm>
              <a:off x="2228760" y="3409920"/>
              <a:ext cx="22680" cy="19080"/>
            </a:xfrm>
            <a:custGeom>
              <a:avLst/>
              <a:gdLst/>
              <a:ahLst/>
              <a:rect l="l" t="t" r="r" b="b"/>
              <a:pathLst>
                <a:path w="2497" h="213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w="0">
              <a:noFill/>
            </a:ln>
          </p:spPr>
          <p:style>
            <a:lnRef idx="0"/>
            <a:fillRef idx="0"/>
            <a:effectRef idx="0"/>
            <a:fontRef idx="minor"/>
          </p:style>
        </p:sp>
        <p:sp>
          <p:nvSpPr>
            <p:cNvPr id="2991" name="Google Shape;2584;p45"/>
            <p:cNvSpPr/>
            <p:nvPr/>
          </p:nvSpPr>
          <p:spPr>
            <a:xfrm>
              <a:off x="2201040" y="3438000"/>
              <a:ext cx="22320" cy="19080"/>
            </a:xfrm>
            <a:custGeom>
              <a:avLst/>
              <a:gdLst/>
              <a:ahLst/>
              <a:rect l="l" t="t" r="r" b="b"/>
              <a:pathLst>
                <a:path w="2489" h="2138">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992" name="Google Shape;2585;p45"/>
            <p:cNvSpPr/>
            <p:nvPr/>
          </p:nvSpPr>
          <p:spPr>
            <a:xfrm>
              <a:off x="2201040" y="3409920"/>
              <a:ext cx="22320" cy="19080"/>
            </a:xfrm>
            <a:custGeom>
              <a:avLst/>
              <a:gdLst/>
              <a:ahLst/>
              <a:rect l="l" t="t" r="r" b="b"/>
              <a:pathLst>
                <a:path w="2489" h="2137">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w="0">
              <a:noFill/>
            </a:ln>
          </p:spPr>
          <p:style>
            <a:lnRef idx="0"/>
            <a:fillRef idx="0"/>
            <a:effectRef idx="0"/>
            <a:fontRef idx="minor"/>
          </p:style>
        </p:sp>
        <p:sp>
          <p:nvSpPr>
            <p:cNvPr id="2993" name="Google Shape;2586;p45"/>
            <p:cNvSpPr/>
            <p:nvPr/>
          </p:nvSpPr>
          <p:spPr>
            <a:xfrm>
              <a:off x="2201040" y="3382200"/>
              <a:ext cx="22320" cy="19080"/>
            </a:xfrm>
            <a:custGeom>
              <a:avLst/>
              <a:gdLst/>
              <a:ahLst/>
              <a:rect l="l" t="t" r="r" b="b"/>
              <a:pathLst>
                <a:path w="2489" h="2132">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w="0">
              <a:noFill/>
            </a:ln>
          </p:spPr>
          <p:style>
            <a:lnRef idx="0"/>
            <a:fillRef idx="0"/>
            <a:effectRef idx="0"/>
            <a:fontRef idx="minor"/>
          </p:style>
        </p:sp>
        <p:sp>
          <p:nvSpPr>
            <p:cNvPr id="2994" name="Google Shape;2587;p45"/>
            <p:cNvSpPr/>
            <p:nvPr/>
          </p:nvSpPr>
          <p:spPr>
            <a:xfrm>
              <a:off x="2201040" y="3354120"/>
              <a:ext cx="22320" cy="1908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995" name="Google Shape;2588;p45"/>
            <p:cNvSpPr/>
            <p:nvPr/>
          </p:nvSpPr>
          <p:spPr>
            <a:xfrm>
              <a:off x="2201040" y="3326040"/>
              <a:ext cx="22320" cy="1908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996" name="Google Shape;2589;p45"/>
            <p:cNvSpPr/>
            <p:nvPr/>
          </p:nvSpPr>
          <p:spPr>
            <a:xfrm>
              <a:off x="2201040" y="3298320"/>
              <a:ext cx="22680" cy="19080"/>
            </a:xfrm>
            <a:custGeom>
              <a:avLst/>
              <a:gdLst/>
              <a:ahLst/>
              <a:rect l="l" t="t" r="r" b="b"/>
              <a:pathLst>
                <a:path w="2494" h="2137">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w="0">
              <a:noFill/>
            </a:ln>
          </p:spPr>
          <p:style>
            <a:lnRef idx="0"/>
            <a:fillRef idx="0"/>
            <a:effectRef idx="0"/>
            <a:fontRef idx="minor"/>
          </p:style>
        </p:sp>
        <p:sp>
          <p:nvSpPr>
            <p:cNvPr id="2997" name="Google Shape;2590;p45"/>
            <p:cNvSpPr/>
            <p:nvPr/>
          </p:nvSpPr>
          <p:spPr>
            <a:xfrm>
              <a:off x="2172960" y="3382200"/>
              <a:ext cx="22320" cy="19080"/>
            </a:xfrm>
            <a:custGeom>
              <a:avLst/>
              <a:gdLst/>
              <a:ahLst/>
              <a:rect l="l" t="t" r="r" b="b"/>
              <a:pathLst>
                <a:path w="2488" h="2132">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w="0">
              <a:noFill/>
            </a:ln>
          </p:spPr>
          <p:style>
            <a:lnRef idx="0"/>
            <a:fillRef idx="0"/>
            <a:effectRef idx="0"/>
            <a:fontRef idx="minor"/>
          </p:style>
        </p:sp>
        <p:sp>
          <p:nvSpPr>
            <p:cNvPr id="2998" name="Google Shape;2591;p45"/>
            <p:cNvSpPr/>
            <p:nvPr/>
          </p:nvSpPr>
          <p:spPr>
            <a:xfrm>
              <a:off x="2172960" y="3326040"/>
              <a:ext cx="22320" cy="19080"/>
            </a:xfrm>
            <a:custGeom>
              <a:avLst/>
              <a:gdLst/>
              <a:ah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999" name="Google Shape;2592;p45"/>
            <p:cNvSpPr/>
            <p:nvPr/>
          </p:nvSpPr>
          <p:spPr>
            <a:xfrm>
              <a:off x="2172960" y="3298320"/>
              <a:ext cx="22680" cy="19080"/>
            </a:xfrm>
            <a:custGeom>
              <a:avLst/>
              <a:gdLst/>
              <a:ahLst/>
              <a:rect l="l" t="t" r="r" b="b"/>
              <a:pathLst>
                <a:path w="2494" h="2137">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w="0">
              <a:noFill/>
            </a:ln>
          </p:spPr>
          <p:style>
            <a:lnRef idx="0"/>
            <a:fillRef idx="0"/>
            <a:effectRef idx="0"/>
            <a:fontRef idx="minor"/>
          </p:style>
        </p:sp>
        <p:sp>
          <p:nvSpPr>
            <p:cNvPr id="3000" name="Google Shape;2593;p45"/>
            <p:cNvSpPr/>
            <p:nvPr/>
          </p:nvSpPr>
          <p:spPr>
            <a:xfrm>
              <a:off x="2144880" y="3326040"/>
              <a:ext cx="22680" cy="19080"/>
            </a:xfrm>
            <a:custGeom>
              <a:avLst/>
              <a:gdLst/>
              <a:ahLst/>
              <a:rect l="l" t="t" r="r" b="b"/>
              <a:pathLst>
                <a:path w="2497" h="2138">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3001" name="Google Shape;2594;p45"/>
            <p:cNvSpPr/>
            <p:nvPr/>
          </p:nvSpPr>
          <p:spPr>
            <a:xfrm>
              <a:off x="2144880" y="3298320"/>
              <a:ext cx="22680" cy="19080"/>
            </a:xfrm>
            <a:custGeom>
              <a:avLst/>
              <a:gdLst/>
              <a:ahLst/>
              <a:rect l="l" t="t" r="r" b="b"/>
              <a:pathLst>
                <a:path w="2494" h="2137">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w="0">
              <a:noFill/>
            </a:ln>
          </p:spPr>
          <p:style>
            <a:lnRef idx="0"/>
            <a:fillRef idx="0"/>
            <a:effectRef idx="0"/>
            <a:fontRef idx="minor"/>
          </p:style>
        </p:sp>
      </p:grpSp>
      <p:grpSp>
        <p:nvGrpSpPr>
          <p:cNvPr id="3002" name="Google Shape;2595;p45"/>
          <p:cNvGrpSpPr/>
          <p:nvPr/>
        </p:nvGrpSpPr>
        <p:grpSpPr>
          <a:xfrm>
            <a:off x="5834160" y="992880"/>
            <a:ext cx="2590560" cy="1379880"/>
            <a:chOff x="5834160" y="992880"/>
            <a:chExt cx="2590560" cy="1379880"/>
          </a:xfrm>
        </p:grpSpPr>
        <p:sp>
          <p:nvSpPr>
            <p:cNvPr id="3003" name="Google Shape;2596;p45"/>
            <p:cNvSpPr/>
            <p:nvPr/>
          </p:nvSpPr>
          <p:spPr>
            <a:xfrm>
              <a:off x="7356960" y="1667880"/>
              <a:ext cx="536400" cy="119520"/>
            </a:xfrm>
            <a:custGeom>
              <a:avLst/>
              <a:gdLst/>
              <a:ahLst/>
              <a:rect l="l" t="t" r="r" b="b"/>
              <a:pathLst>
                <a:path w="59156" h="13204">
                  <a:moveTo>
                    <a:pt x="1" y="0"/>
                  </a:moveTo>
                  <a:lnTo>
                    <a:pt x="1" y="0"/>
                  </a:lnTo>
                  <a:close/>
                  <a:moveTo>
                    <a:pt x="59155" y="13203"/>
                  </a:moveTo>
                </a:path>
              </a:pathLst>
            </a:custGeom>
            <a:solidFill>
              <a:srgbClr val="a5b7c5"/>
            </a:solidFill>
            <a:ln w="0">
              <a:noFill/>
            </a:ln>
          </p:spPr>
          <p:style>
            <a:lnRef idx="0"/>
            <a:fillRef idx="0"/>
            <a:effectRef idx="0"/>
            <a:fontRef idx="minor"/>
          </p:style>
        </p:sp>
        <p:sp>
          <p:nvSpPr>
            <p:cNvPr id="3004" name="Google Shape;2597;p45"/>
            <p:cNvSpPr/>
            <p:nvPr/>
          </p:nvSpPr>
          <p:spPr>
            <a:xfrm>
              <a:off x="6805440" y="1038960"/>
              <a:ext cx="1494720" cy="1128240"/>
            </a:xfrm>
            <a:custGeom>
              <a:avLst/>
              <a:gdLst/>
              <a:ahLst/>
              <a:rect l="l" t="t" r="r" b="b"/>
              <a:pathLst>
                <a:path w="164746" h="124369">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w="0">
              <a:noFill/>
            </a:ln>
          </p:spPr>
          <p:style>
            <a:lnRef idx="0"/>
            <a:fillRef idx="0"/>
            <a:effectRef idx="0"/>
            <a:fontRef idx="minor"/>
          </p:style>
        </p:sp>
        <p:sp>
          <p:nvSpPr>
            <p:cNvPr id="3005" name="Google Shape;2598;p45"/>
            <p:cNvSpPr/>
            <p:nvPr/>
          </p:nvSpPr>
          <p:spPr>
            <a:xfrm>
              <a:off x="7895880" y="1927440"/>
              <a:ext cx="402120" cy="295200"/>
            </a:xfrm>
            <a:custGeom>
              <a:avLst/>
              <a:gdLst/>
              <a:ahLst/>
              <a:rect l="l" t="t" r="r" b="b"/>
              <a:pathLst>
                <a:path w="44363" h="32555">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w="0">
              <a:noFill/>
            </a:ln>
          </p:spPr>
          <p:style>
            <a:lnRef idx="0"/>
            <a:fillRef idx="0"/>
            <a:effectRef idx="0"/>
            <a:fontRef idx="minor"/>
          </p:style>
        </p:sp>
        <p:sp>
          <p:nvSpPr>
            <p:cNvPr id="3006" name="Google Shape;2599;p45"/>
            <p:cNvSpPr/>
            <p:nvPr/>
          </p:nvSpPr>
          <p:spPr>
            <a:xfrm>
              <a:off x="8087760" y="1824120"/>
              <a:ext cx="207000" cy="112680"/>
            </a:xfrm>
            <a:custGeom>
              <a:avLst/>
              <a:gdLst/>
              <a:ahLst/>
              <a:rect l="l" t="t" r="r" b="b"/>
              <a:pathLst>
                <a:path w="22865" h="12472">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w="0">
              <a:noFill/>
            </a:ln>
          </p:spPr>
          <p:style>
            <a:lnRef idx="0"/>
            <a:fillRef idx="0"/>
            <a:effectRef idx="0"/>
            <a:fontRef idx="minor"/>
          </p:style>
        </p:sp>
        <p:sp>
          <p:nvSpPr>
            <p:cNvPr id="3007" name="Google Shape;2600;p45"/>
            <p:cNvSpPr/>
            <p:nvPr/>
          </p:nvSpPr>
          <p:spPr>
            <a:xfrm>
              <a:off x="7890480" y="1748160"/>
              <a:ext cx="102240" cy="115200"/>
            </a:xfrm>
            <a:custGeom>
              <a:avLst/>
              <a:gdLst/>
              <a:ahLst/>
              <a:rect l="l" t="t" r="r" b="b"/>
              <a:pathLst>
                <a:path w="11286" h="12738">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w="0">
              <a:noFill/>
            </a:ln>
          </p:spPr>
          <p:style>
            <a:lnRef idx="0"/>
            <a:fillRef idx="0"/>
            <a:effectRef idx="0"/>
            <a:fontRef idx="minor"/>
          </p:style>
        </p:sp>
        <p:sp>
          <p:nvSpPr>
            <p:cNvPr id="3008" name="Google Shape;2601;p45"/>
            <p:cNvSpPr/>
            <p:nvPr/>
          </p:nvSpPr>
          <p:spPr>
            <a:xfrm>
              <a:off x="7761960" y="1761120"/>
              <a:ext cx="196200" cy="155880"/>
            </a:xfrm>
            <a:custGeom>
              <a:avLst/>
              <a:gdLst/>
              <a:ahLst/>
              <a:rect l="l" t="t" r="r" b="b"/>
              <a:pathLst>
                <a:path w="21672" h="17228">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w="0">
              <a:noFill/>
            </a:ln>
          </p:spPr>
          <p:style>
            <a:lnRef idx="0"/>
            <a:fillRef idx="0"/>
            <a:effectRef idx="0"/>
            <a:fontRef idx="minor"/>
          </p:style>
        </p:sp>
        <p:sp>
          <p:nvSpPr>
            <p:cNvPr id="3009" name="Google Shape;2602;p45"/>
            <p:cNvSpPr/>
            <p:nvPr/>
          </p:nvSpPr>
          <p:spPr>
            <a:xfrm>
              <a:off x="7342560" y="1929960"/>
              <a:ext cx="82080" cy="143280"/>
            </a:xfrm>
            <a:custGeom>
              <a:avLst/>
              <a:gdLst/>
              <a:ahLst/>
              <a:rect l="l" t="t" r="r" b="b"/>
              <a:pathLst>
                <a:path w="9091" h="15817">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w="0">
              <a:noFill/>
            </a:ln>
          </p:spPr>
          <p:style>
            <a:lnRef idx="0"/>
            <a:fillRef idx="0"/>
            <a:effectRef idx="0"/>
            <a:fontRef idx="minor"/>
          </p:style>
        </p:sp>
        <p:sp>
          <p:nvSpPr>
            <p:cNvPr id="3010" name="Google Shape;2603;p45"/>
            <p:cNvSpPr/>
            <p:nvPr/>
          </p:nvSpPr>
          <p:spPr>
            <a:xfrm>
              <a:off x="8086320" y="1335960"/>
              <a:ext cx="96840" cy="151560"/>
            </a:xfrm>
            <a:custGeom>
              <a:avLst/>
              <a:gdLst/>
              <a:ahLst/>
              <a:rect l="l" t="t" r="r" b="b"/>
              <a:pathLst>
                <a:path w="10698" h="16731">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w="0">
              <a:noFill/>
            </a:ln>
          </p:spPr>
          <p:style>
            <a:lnRef idx="0"/>
            <a:fillRef idx="0"/>
            <a:effectRef idx="0"/>
            <a:fontRef idx="minor"/>
          </p:style>
        </p:sp>
        <p:sp>
          <p:nvSpPr>
            <p:cNvPr id="3011" name="Google Shape;2604;p45"/>
            <p:cNvSpPr/>
            <p:nvPr/>
          </p:nvSpPr>
          <p:spPr>
            <a:xfrm>
              <a:off x="8254800" y="2180520"/>
              <a:ext cx="169920" cy="128520"/>
            </a:xfrm>
            <a:custGeom>
              <a:avLst/>
              <a:gdLst/>
              <a:ahLst/>
              <a:rect l="l" t="t" r="r" b="b"/>
              <a:pathLst>
                <a:path w="18751" h="14182">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w="0">
              <a:noFill/>
            </a:ln>
          </p:spPr>
          <p:style>
            <a:lnRef idx="0"/>
            <a:fillRef idx="0"/>
            <a:effectRef idx="0"/>
            <a:fontRef idx="minor"/>
          </p:style>
        </p:sp>
        <p:sp>
          <p:nvSpPr>
            <p:cNvPr id="3012" name="Google Shape;2605;p45"/>
            <p:cNvSpPr/>
            <p:nvPr/>
          </p:nvSpPr>
          <p:spPr>
            <a:xfrm>
              <a:off x="8038440" y="1612080"/>
              <a:ext cx="84240" cy="139680"/>
            </a:xfrm>
            <a:custGeom>
              <a:avLst/>
              <a:gdLst/>
              <a:ahLst/>
              <a:rect l="l" t="t" r="r" b="b"/>
              <a:pathLst>
                <a:path w="9315" h="15417">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w="0">
              <a:noFill/>
            </a:ln>
          </p:spPr>
          <p:style>
            <a:lnRef idx="0"/>
            <a:fillRef idx="0"/>
            <a:effectRef idx="0"/>
            <a:fontRef idx="minor"/>
          </p:style>
        </p:sp>
        <p:sp>
          <p:nvSpPr>
            <p:cNvPr id="3013" name="Google Shape;2606;p45"/>
            <p:cNvSpPr/>
            <p:nvPr/>
          </p:nvSpPr>
          <p:spPr>
            <a:xfrm>
              <a:off x="7977960" y="1802160"/>
              <a:ext cx="66960" cy="82080"/>
            </a:xfrm>
            <a:custGeom>
              <a:avLst/>
              <a:gdLst/>
              <a:ahLst/>
              <a:rect l="l" t="t" r="r" b="b"/>
              <a:pathLst>
                <a:path w="7415" h="9097">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w="0">
              <a:noFill/>
            </a:ln>
          </p:spPr>
          <p:style>
            <a:lnRef idx="0"/>
            <a:fillRef idx="0"/>
            <a:effectRef idx="0"/>
            <a:fontRef idx="minor"/>
          </p:style>
        </p:sp>
        <p:sp>
          <p:nvSpPr>
            <p:cNvPr id="3014" name="Google Shape;2607;p45"/>
            <p:cNvSpPr/>
            <p:nvPr/>
          </p:nvSpPr>
          <p:spPr>
            <a:xfrm>
              <a:off x="7317360" y="1040400"/>
              <a:ext cx="93960" cy="58680"/>
            </a:xfrm>
            <a:custGeom>
              <a:avLst/>
              <a:gdLst/>
              <a:ahLst/>
              <a:rect l="l" t="t" r="r" b="b"/>
              <a:pathLst>
                <a:path w="10405" h="652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w="0">
              <a:noFill/>
            </a:ln>
          </p:spPr>
          <p:style>
            <a:lnRef idx="0"/>
            <a:fillRef idx="0"/>
            <a:effectRef idx="0"/>
            <a:fontRef idx="minor"/>
          </p:style>
        </p:sp>
        <p:sp>
          <p:nvSpPr>
            <p:cNvPr id="3015" name="Google Shape;2608;p45"/>
            <p:cNvSpPr/>
            <p:nvPr/>
          </p:nvSpPr>
          <p:spPr>
            <a:xfrm>
              <a:off x="7058160" y="1017720"/>
              <a:ext cx="88920" cy="32040"/>
            </a:xfrm>
            <a:custGeom>
              <a:avLst/>
              <a:gdLst/>
              <a:ahLst/>
              <a:rect l="l" t="t" r="r" b="b"/>
              <a:pathLst>
                <a:path w="9851" h="35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w="0">
              <a:noFill/>
            </a:ln>
          </p:spPr>
          <p:style>
            <a:lnRef idx="0"/>
            <a:fillRef idx="0"/>
            <a:effectRef idx="0"/>
            <a:fontRef idx="minor"/>
          </p:style>
        </p:sp>
        <p:sp>
          <p:nvSpPr>
            <p:cNvPr id="3016" name="Google Shape;2609;p45"/>
            <p:cNvSpPr/>
            <p:nvPr/>
          </p:nvSpPr>
          <p:spPr>
            <a:xfrm>
              <a:off x="6896880" y="1234080"/>
              <a:ext cx="41760" cy="41760"/>
            </a:xfrm>
            <a:custGeom>
              <a:avLst/>
              <a:gdLst/>
              <a:ahLst/>
              <a:rect l="l" t="t" r="r" b="b"/>
              <a:pathLst>
                <a:path w="4633" h="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w="0">
              <a:noFill/>
            </a:ln>
          </p:spPr>
          <p:style>
            <a:lnRef idx="0"/>
            <a:fillRef idx="0"/>
            <a:effectRef idx="0"/>
            <a:fontRef idx="minor"/>
          </p:style>
        </p:sp>
        <p:sp>
          <p:nvSpPr>
            <p:cNvPr id="3017" name="Google Shape;2610;p45"/>
            <p:cNvSpPr/>
            <p:nvPr/>
          </p:nvSpPr>
          <p:spPr>
            <a:xfrm>
              <a:off x="7957440" y="1903680"/>
              <a:ext cx="77760" cy="29520"/>
            </a:xfrm>
            <a:custGeom>
              <a:avLst/>
              <a:gdLst/>
              <a:ahLst/>
              <a:rect l="l" t="t" r="r" b="b"/>
              <a:pathLst>
                <a:path w="8614" h="3295">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w="0">
              <a:noFill/>
            </a:ln>
          </p:spPr>
          <p:style>
            <a:lnRef idx="0"/>
            <a:fillRef idx="0"/>
            <a:effectRef idx="0"/>
            <a:fontRef idx="minor"/>
          </p:style>
        </p:sp>
        <p:sp>
          <p:nvSpPr>
            <p:cNvPr id="3018" name="Google Shape;2611;p45"/>
            <p:cNvSpPr/>
            <p:nvPr/>
          </p:nvSpPr>
          <p:spPr>
            <a:xfrm>
              <a:off x="7828200" y="1049040"/>
              <a:ext cx="94680" cy="19440"/>
            </a:xfrm>
            <a:custGeom>
              <a:avLst/>
              <a:gdLst/>
              <a:ahLst/>
              <a:rect l="l" t="t" r="r" b="b"/>
              <a:pathLst>
                <a:path w="10487" h="2193">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w="0">
              <a:noFill/>
            </a:ln>
          </p:spPr>
          <p:style>
            <a:lnRef idx="0"/>
            <a:fillRef idx="0"/>
            <a:effectRef idx="0"/>
            <a:fontRef idx="minor"/>
          </p:style>
        </p:sp>
        <p:sp>
          <p:nvSpPr>
            <p:cNvPr id="3019" name="Google Shape;2612;p45"/>
            <p:cNvSpPr/>
            <p:nvPr/>
          </p:nvSpPr>
          <p:spPr>
            <a:xfrm>
              <a:off x="8107920" y="2242440"/>
              <a:ext cx="45360" cy="34920"/>
            </a:xfrm>
            <a:custGeom>
              <a:avLst/>
              <a:gdLst/>
              <a:ahLst/>
              <a:rect l="l" t="t" r="r" b="b"/>
              <a:pathLst>
                <a:path w="5029" h="3895">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w="0">
              <a:noFill/>
            </a:ln>
          </p:spPr>
          <p:style>
            <a:lnRef idx="0"/>
            <a:fillRef idx="0"/>
            <a:effectRef idx="0"/>
            <a:fontRef idx="minor"/>
          </p:style>
        </p:sp>
        <p:sp>
          <p:nvSpPr>
            <p:cNvPr id="3020" name="Google Shape;2613;p45"/>
            <p:cNvSpPr/>
            <p:nvPr/>
          </p:nvSpPr>
          <p:spPr>
            <a:xfrm>
              <a:off x="7686000" y="1703520"/>
              <a:ext cx="29520" cy="46080"/>
            </a:xfrm>
            <a:custGeom>
              <a:avLst/>
              <a:gdLst/>
              <a:ahLst/>
              <a:rect l="l" t="t" r="r" b="b"/>
              <a:pathLst>
                <a:path w="3284" h="5122">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w="0">
              <a:noFill/>
            </a:ln>
          </p:spPr>
          <p:style>
            <a:lnRef idx="0"/>
            <a:fillRef idx="0"/>
            <a:effectRef idx="0"/>
            <a:fontRef idx="minor"/>
          </p:style>
        </p:sp>
        <p:sp>
          <p:nvSpPr>
            <p:cNvPr id="3021" name="Google Shape;2614;p45"/>
            <p:cNvSpPr/>
            <p:nvPr/>
          </p:nvSpPr>
          <p:spPr>
            <a:xfrm>
              <a:off x="7516800" y="1010520"/>
              <a:ext cx="57960" cy="23760"/>
            </a:xfrm>
            <a:custGeom>
              <a:avLst/>
              <a:gdLst/>
              <a:ahLst/>
              <a:rect l="l" t="t" r="r" b="b"/>
              <a:pathLst>
                <a:path w="6430" h="2646">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w="0">
              <a:noFill/>
            </a:ln>
          </p:spPr>
          <p:style>
            <a:lnRef idx="0"/>
            <a:fillRef idx="0"/>
            <a:effectRef idx="0"/>
            <a:fontRef idx="minor"/>
          </p:style>
        </p:sp>
        <p:sp>
          <p:nvSpPr>
            <p:cNvPr id="3022" name="Google Shape;2615;p45"/>
            <p:cNvSpPr/>
            <p:nvPr/>
          </p:nvSpPr>
          <p:spPr>
            <a:xfrm>
              <a:off x="7115400" y="1010880"/>
              <a:ext cx="42480" cy="19800"/>
            </a:xfrm>
            <a:custGeom>
              <a:avLst/>
              <a:gdLst/>
              <a:ahLst/>
              <a:rect l="l" t="t" r="r" b="b"/>
              <a:pathLst>
                <a:path w="4719" h="222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w="0">
              <a:noFill/>
            </a:ln>
          </p:spPr>
          <p:style>
            <a:lnRef idx="0"/>
            <a:fillRef idx="0"/>
            <a:effectRef idx="0"/>
            <a:fontRef idx="minor"/>
          </p:style>
        </p:sp>
        <p:sp>
          <p:nvSpPr>
            <p:cNvPr id="3023" name="Google Shape;2616;p45"/>
            <p:cNvSpPr/>
            <p:nvPr/>
          </p:nvSpPr>
          <p:spPr>
            <a:xfrm>
              <a:off x="8016120" y="1905480"/>
              <a:ext cx="46080" cy="27360"/>
            </a:xfrm>
            <a:custGeom>
              <a:avLst/>
              <a:gdLst/>
              <a:ahLst/>
              <a:rect l="l" t="t" r="r" b="b"/>
              <a:pathLst>
                <a:path w="5116" h="306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w="0">
              <a:noFill/>
            </a:ln>
          </p:spPr>
          <p:style>
            <a:lnRef idx="0"/>
            <a:fillRef idx="0"/>
            <a:effectRef idx="0"/>
            <a:fontRef idx="minor"/>
          </p:style>
        </p:sp>
        <p:sp>
          <p:nvSpPr>
            <p:cNvPr id="3024" name="Google Shape;2617;p45"/>
            <p:cNvSpPr/>
            <p:nvPr/>
          </p:nvSpPr>
          <p:spPr>
            <a:xfrm>
              <a:off x="8031240" y="1542960"/>
              <a:ext cx="24120" cy="33840"/>
            </a:xfrm>
            <a:custGeom>
              <a:avLst/>
              <a:gdLst/>
              <a:ahLst/>
              <a:rect l="l" t="t" r="r" b="b"/>
              <a:pathLst>
                <a:path w="2711" h="3754">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w="0">
              <a:noFill/>
            </a:ln>
          </p:spPr>
          <p:style>
            <a:lnRef idx="0"/>
            <a:fillRef idx="0"/>
            <a:effectRef idx="0"/>
            <a:fontRef idx="minor"/>
          </p:style>
        </p:sp>
        <p:sp>
          <p:nvSpPr>
            <p:cNvPr id="3025" name="Google Shape;2618;p45"/>
            <p:cNvSpPr/>
            <p:nvPr/>
          </p:nvSpPr>
          <p:spPr>
            <a:xfrm>
              <a:off x="8028720" y="1687320"/>
              <a:ext cx="27000" cy="34920"/>
            </a:xfrm>
            <a:custGeom>
              <a:avLst/>
              <a:gdLst/>
              <a:ahLst/>
              <a:rect l="l" t="t" r="r" b="b"/>
              <a:pathLst>
                <a:path w="3025" h="3891">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w="0">
              <a:noFill/>
            </a:ln>
          </p:spPr>
          <p:style>
            <a:lnRef idx="0"/>
            <a:fillRef idx="0"/>
            <a:effectRef idx="0"/>
            <a:fontRef idx="minor"/>
          </p:style>
        </p:sp>
        <p:sp>
          <p:nvSpPr>
            <p:cNvPr id="3026" name="Google Shape;2619;p45"/>
            <p:cNvSpPr/>
            <p:nvPr/>
          </p:nvSpPr>
          <p:spPr>
            <a:xfrm>
              <a:off x="7254000" y="1009800"/>
              <a:ext cx="39960" cy="16920"/>
            </a:xfrm>
            <a:custGeom>
              <a:avLst/>
              <a:gdLst/>
              <a:ahLst/>
              <a:rect l="l" t="t" r="r" b="b"/>
              <a:pathLst>
                <a:path w="4460" h="1893">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w="0">
              <a:noFill/>
            </a:ln>
          </p:spPr>
          <p:style>
            <a:lnRef idx="0"/>
            <a:fillRef idx="0"/>
            <a:effectRef idx="0"/>
            <a:fontRef idx="minor"/>
          </p:style>
        </p:sp>
        <p:sp>
          <p:nvSpPr>
            <p:cNvPr id="3027" name="Google Shape;2620;p45"/>
            <p:cNvSpPr/>
            <p:nvPr/>
          </p:nvSpPr>
          <p:spPr>
            <a:xfrm>
              <a:off x="8367840" y="2028960"/>
              <a:ext cx="26640" cy="28800"/>
            </a:xfrm>
            <a:custGeom>
              <a:avLst/>
              <a:gdLst/>
              <a:ahLst/>
              <a:rect l="l" t="t" r="r" b="b"/>
              <a:pathLst>
                <a:path w="2963" h="3202">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w="0">
              <a:noFill/>
            </a:ln>
          </p:spPr>
          <p:style>
            <a:lnRef idx="0"/>
            <a:fillRef idx="0"/>
            <a:effectRef idx="0"/>
            <a:fontRef idx="minor"/>
          </p:style>
        </p:sp>
        <p:sp>
          <p:nvSpPr>
            <p:cNvPr id="3028" name="Google Shape;2621;p45"/>
            <p:cNvSpPr/>
            <p:nvPr/>
          </p:nvSpPr>
          <p:spPr>
            <a:xfrm>
              <a:off x="8124120" y="1780560"/>
              <a:ext cx="23760" cy="28440"/>
            </a:xfrm>
            <a:custGeom>
              <a:avLst/>
              <a:gdLst/>
              <a:ahLst/>
              <a:rect l="l" t="t" r="r" b="b"/>
              <a:pathLst>
                <a:path w="2643" h="3192">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w="0">
              <a:noFill/>
            </a:ln>
          </p:spPr>
          <p:style>
            <a:lnRef idx="0"/>
            <a:fillRef idx="0"/>
            <a:effectRef idx="0"/>
            <a:fontRef idx="minor"/>
          </p:style>
        </p:sp>
        <p:sp>
          <p:nvSpPr>
            <p:cNvPr id="3029" name="Google Shape;2622;p45"/>
            <p:cNvSpPr/>
            <p:nvPr/>
          </p:nvSpPr>
          <p:spPr>
            <a:xfrm>
              <a:off x="7302240" y="1006920"/>
              <a:ext cx="31320" cy="18000"/>
            </a:xfrm>
            <a:custGeom>
              <a:avLst/>
              <a:gdLst/>
              <a:ahLst/>
              <a:rect l="l" t="t" r="r" b="b"/>
              <a:pathLst>
                <a:path w="3489" h="2006">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w="0">
              <a:noFill/>
            </a:ln>
          </p:spPr>
          <p:style>
            <a:lnRef idx="0"/>
            <a:fillRef idx="0"/>
            <a:effectRef idx="0"/>
            <a:fontRef idx="minor"/>
          </p:style>
        </p:sp>
        <p:sp>
          <p:nvSpPr>
            <p:cNvPr id="3030" name="Google Shape;2623;p45"/>
            <p:cNvSpPr/>
            <p:nvPr/>
          </p:nvSpPr>
          <p:spPr>
            <a:xfrm>
              <a:off x="8143560" y="1085400"/>
              <a:ext cx="29160" cy="14760"/>
            </a:xfrm>
            <a:custGeom>
              <a:avLst/>
              <a:gdLst/>
              <a:ahLst/>
              <a:rect l="l" t="t" r="r" b="b"/>
              <a:pathLst>
                <a:path w="3243" h="1672">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w="0">
              <a:noFill/>
            </a:ln>
          </p:spPr>
          <p:style>
            <a:lnRef idx="0"/>
            <a:fillRef idx="0"/>
            <a:effectRef idx="0"/>
            <a:fontRef idx="minor"/>
          </p:style>
        </p:sp>
        <p:sp>
          <p:nvSpPr>
            <p:cNvPr id="3031" name="Google Shape;2624;p45"/>
            <p:cNvSpPr/>
            <p:nvPr/>
          </p:nvSpPr>
          <p:spPr>
            <a:xfrm>
              <a:off x="7579080" y="1024200"/>
              <a:ext cx="29160" cy="16560"/>
            </a:xfrm>
            <a:custGeom>
              <a:avLst/>
              <a:gdLst/>
              <a:ahLst/>
              <a:rect l="l" t="t" r="r" b="b"/>
              <a:pathLst>
                <a:path w="3262" h="1879">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w="0">
              <a:noFill/>
            </a:ln>
          </p:spPr>
          <p:style>
            <a:lnRef idx="0"/>
            <a:fillRef idx="0"/>
            <a:effectRef idx="0"/>
            <a:fontRef idx="minor"/>
          </p:style>
        </p:sp>
        <p:sp>
          <p:nvSpPr>
            <p:cNvPr id="3032" name="Google Shape;2625;p45"/>
            <p:cNvSpPr/>
            <p:nvPr/>
          </p:nvSpPr>
          <p:spPr>
            <a:xfrm>
              <a:off x="8065800" y="1847160"/>
              <a:ext cx="27720" cy="14400"/>
            </a:xfrm>
            <a:custGeom>
              <a:avLst/>
              <a:gdLst/>
              <a:ahLst/>
              <a:rect l="l" t="t" r="r" b="b"/>
              <a:pathLst>
                <a:path w="3112" h="1609">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w="0">
              <a:noFill/>
            </a:ln>
          </p:spPr>
          <p:style>
            <a:lnRef idx="0"/>
            <a:fillRef idx="0"/>
            <a:effectRef idx="0"/>
            <a:fontRef idx="minor"/>
          </p:style>
        </p:sp>
        <p:sp>
          <p:nvSpPr>
            <p:cNvPr id="3033" name="Google Shape;2626;p45"/>
            <p:cNvSpPr/>
            <p:nvPr/>
          </p:nvSpPr>
          <p:spPr>
            <a:xfrm>
              <a:off x="7341120" y="1010160"/>
              <a:ext cx="22320" cy="14040"/>
            </a:xfrm>
            <a:custGeom>
              <a:avLst/>
              <a:gdLst/>
              <a:ahLst/>
              <a:rect l="l" t="t" r="r" b="b"/>
              <a:pathLst>
                <a:path w="2481" h="159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w="0">
              <a:noFill/>
            </a:ln>
          </p:spPr>
          <p:style>
            <a:lnRef idx="0"/>
            <a:fillRef idx="0"/>
            <a:effectRef idx="0"/>
            <a:fontRef idx="minor"/>
          </p:style>
        </p:sp>
        <p:sp>
          <p:nvSpPr>
            <p:cNvPr id="3034" name="Google Shape;2627;p45"/>
            <p:cNvSpPr/>
            <p:nvPr/>
          </p:nvSpPr>
          <p:spPr>
            <a:xfrm>
              <a:off x="6512040" y="1013040"/>
              <a:ext cx="188640" cy="34200"/>
            </a:xfrm>
            <a:custGeom>
              <a:avLst/>
              <a:gdLst/>
              <a:ahLst/>
              <a:rect l="l" t="t" r="r" b="b"/>
              <a:pathLst>
                <a:path w="20808" h="3802">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w="0">
              <a:noFill/>
            </a:ln>
          </p:spPr>
          <p:style>
            <a:lnRef idx="0"/>
            <a:fillRef idx="0"/>
            <a:effectRef idx="0"/>
            <a:fontRef idx="minor"/>
          </p:style>
        </p:sp>
        <p:sp>
          <p:nvSpPr>
            <p:cNvPr id="3035" name="Google Shape;2628;p45"/>
            <p:cNvSpPr/>
            <p:nvPr/>
          </p:nvSpPr>
          <p:spPr>
            <a:xfrm>
              <a:off x="5834160" y="992880"/>
              <a:ext cx="1172880" cy="1379880"/>
            </a:xfrm>
            <a:custGeom>
              <a:avLst/>
              <a:gdLst/>
              <a:ahLst/>
              <a:rect l="l" t="t" r="r" b="b"/>
              <a:pathLst>
                <a:path w="129302" h="15209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w="0">
              <a:noFill/>
            </a:ln>
          </p:spPr>
          <p:style>
            <a:lnRef idx="0"/>
            <a:fillRef idx="0"/>
            <a:effectRef idx="0"/>
            <a:fontRef idx="minor"/>
          </p:style>
        </p:sp>
        <p:sp>
          <p:nvSpPr>
            <p:cNvPr id="3036" name="Google Shape;2629;p45"/>
            <p:cNvSpPr/>
            <p:nvPr/>
          </p:nvSpPr>
          <p:spPr>
            <a:xfrm>
              <a:off x="6323400" y="1029960"/>
              <a:ext cx="102240" cy="32760"/>
            </a:xfrm>
            <a:custGeom>
              <a:avLst/>
              <a:gdLst/>
              <a:ahLst/>
              <a:rect l="l" t="t" r="r" b="b"/>
              <a:pathLst>
                <a:path w="11320" h="3667">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w="0">
              <a:noFill/>
            </a:ln>
          </p:spPr>
          <p:style>
            <a:lnRef idx="0"/>
            <a:fillRef idx="0"/>
            <a:effectRef idx="0"/>
            <a:fontRef idx="minor"/>
          </p:style>
        </p:sp>
        <p:sp>
          <p:nvSpPr>
            <p:cNvPr id="3037" name="Google Shape;2630;p45"/>
            <p:cNvSpPr/>
            <p:nvPr/>
          </p:nvSpPr>
          <p:spPr>
            <a:xfrm>
              <a:off x="6890760" y="1127520"/>
              <a:ext cx="77040" cy="34200"/>
            </a:xfrm>
            <a:custGeom>
              <a:avLst/>
              <a:gdLst/>
              <a:ahLst/>
              <a:rect l="l" t="t" r="r" b="b"/>
              <a:pathLst>
                <a:path w="8538" h="3823">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w="0">
              <a:noFill/>
            </a:ln>
          </p:spPr>
          <p:style>
            <a:lnRef idx="0"/>
            <a:fillRef idx="0"/>
            <a:effectRef idx="0"/>
            <a:fontRef idx="minor"/>
          </p:style>
        </p:sp>
        <p:sp>
          <p:nvSpPr>
            <p:cNvPr id="3038" name="Google Shape;2631;p45"/>
            <p:cNvSpPr/>
            <p:nvPr/>
          </p:nvSpPr>
          <p:spPr>
            <a:xfrm>
              <a:off x="6276600" y="1559160"/>
              <a:ext cx="95400" cy="40680"/>
            </a:xfrm>
            <a:custGeom>
              <a:avLst/>
              <a:gdLst/>
              <a:ahLst/>
              <a:rect l="l" t="t" r="r" b="b"/>
              <a:pathLst>
                <a:path w="10543" h="4524">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w="0">
              <a:noFill/>
            </a:ln>
          </p:spPr>
          <p:style>
            <a:lnRef idx="0"/>
            <a:fillRef idx="0"/>
            <a:effectRef idx="0"/>
            <a:fontRef idx="minor"/>
          </p:style>
        </p:sp>
        <p:sp>
          <p:nvSpPr>
            <p:cNvPr id="3039" name="Google Shape;2632;p45"/>
            <p:cNvSpPr/>
            <p:nvPr/>
          </p:nvSpPr>
          <p:spPr>
            <a:xfrm>
              <a:off x="6432120" y="1018800"/>
              <a:ext cx="58320" cy="40320"/>
            </a:xfrm>
            <a:custGeom>
              <a:avLst/>
              <a:gdLst/>
              <a:ahLst/>
              <a:rect l="l" t="t" r="r" b="b"/>
              <a:pathLst>
                <a:path w="6481" h="4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w="0">
              <a:noFill/>
            </a:ln>
          </p:spPr>
          <p:style>
            <a:lnRef idx="0"/>
            <a:fillRef idx="0"/>
            <a:effectRef idx="0"/>
            <a:fontRef idx="minor"/>
          </p:style>
        </p:sp>
        <p:sp>
          <p:nvSpPr>
            <p:cNvPr id="3040" name="Google Shape;2633;p45"/>
            <p:cNvSpPr/>
            <p:nvPr/>
          </p:nvSpPr>
          <p:spPr>
            <a:xfrm>
              <a:off x="6362280" y="1593360"/>
              <a:ext cx="59400" cy="26640"/>
            </a:xfrm>
            <a:custGeom>
              <a:avLst/>
              <a:gdLst/>
              <a:ahLst/>
              <a:rect l="l" t="t" r="r" b="b"/>
              <a:pathLst>
                <a:path w="6602" h="2958">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w="0">
              <a:noFill/>
            </a:ln>
          </p:spPr>
          <p:style>
            <a:lnRef idx="0"/>
            <a:fillRef idx="0"/>
            <a:effectRef idx="0"/>
            <a:fontRef idx="minor"/>
          </p:style>
        </p:sp>
        <p:sp>
          <p:nvSpPr>
            <p:cNvPr id="3041" name="Google Shape;2634;p45"/>
            <p:cNvSpPr/>
            <p:nvPr/>
          </p:nvSpPr>
          <p:spPr>
            <a:xfrm>
              <a:off x="6447240" y="1136520"/>
              <a:ext cx="46800" cy="23040"/>
            </a:xfrm>
            <a:custGeom>
              <a:avLst/>
              <a:gdLst/>
              <a:ahLst/>
              <a:rect l="l" t="t" r="r" b="b"/>
              <a:pathLst>
                <a:path w="5185" h="2581">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w="0">
              <a:noFill/>
            </a:ln>
          </p:spPr>
          <p:style>
            <a:lnRef idx="0"/>
            <a:fillRef idx="0"/>
            <a:effectRef idx="0"/>
            <a:fontRef idx="minor"/>
          </p:style>
        </p:sp>
        <p:sp>
          <p:nvSpPr>
            <p:cNvPr id="3042" name="Google Shape;2635;p45"/>
            <p:cNvSpPr/>
            <p:nvPr/>
          </p:nvSpPr>
          <p:spPr>
            <a:xfrm>
              <a:off x="6398280" y="1022400"/>
              <a:ext cx="33840" cy="15840"/>
            </a:xfrm>
            <a:custGeom>
              <a:avLst/>
              <a:gdLst/>
              <a:ahLst/>
              <a:rect l="l" t="t" r="r" b="b"/>
              <a:pathLst>
                <a:path w="3770" h="1793">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w="0">
              <a:noFill/>
            </a:ln>
          </p:spPr>
          <p:style>
            <a:lnRef idx="0"/>
            <a:fillRef idx="0"/>
            <a:effectRef idx="0"/>
            <a:fontRef idx="minor"/>
          </p:style>
        </p:sp>
        <p:sp>
          <p:nvSpPr>
            <p:cNvPr id="3043" name="Google Shape;2636;p45"/>
            <p:cNvSpPr/>
            <p:nvPr/>
          </p:nvSpPr>
          <p:spPr>
            <a:xfrm>
              <a:off x="6428160" y="1606680"/>
              <a:ext cx="21240" cy="15840"/>
            </a:xfrm>
            <a:custGeom>
              <a:avLst/>
              <a:gdLst/>
              <a:ahLst/>
              <a:rect l="l" t="t" r="r" b="b"/>
              <a:pathLst>
                <a:path w="2369" h="1773">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w="0">
              <a:noFill/>
            </a:ln>
          </p:spPr>
          <p:style>
            <a:lnRef idx="0"/>
            <a:fillRef idx="0"/>
            <a:effectRef idx="0"/>
            <a:fontRef idx="minor"/>
          </p:style>
        </p:sp>
        <p:sp>
          <p:nvSpPr>
            <p:cNvPr id="3044" name="Google Shape;2637;p45"/>
            <p:cNvSpPr/>
            <p:nvPr/>
          </p:nvSpPr>
          <p:spPr>
            <a:xfrm>
              <a:off x="6571440" y="2329200"/>
              <a:ext cx="22320" cy="14040"/>
            </a:xfrm>
            <a:custGeom>
              <a:avLst/>
              <a:gdLst/>
              <a:ahLst/>
              <a:rect l="l" t="t" r="r" b="b"/>
              <a:pathLst>
                <a:path w="2507" h="1569">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w="0">
              <a:noFill/>
            </a:ln>
          </p:spPr>
          <p:style>
            <a:lnRef idx="0"/>
            <a:fillRef idx="0"/>
            <a:effectRef idx="0"/>
            <a:fontRef idx="minor"/>
          </p:style>
        </p:sp>
        <p:sp>
          <p:nvSpPr>
            <p:cNvPr id="3045" name="Google Shape;2638;p45"/>
            <p:cNvSpPr/>
            <p:nvPr/>
          </p:nvSpPr>
          <p:spPr>
            <a:xfrm>
              <a:off x="6331680" y="1608840"/>
              <a:ext cx="20160" cy="13680"/>
            </a:xfrm>
            <a:custGeom>
              <a:avLst/>
              <a:gdLst/>
              <a:ahLst/>
              <a:rect l="l" t="t" r="r" b="b"/>
              <a:pathLst>
                <a:path w="2247" h="1531">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w="0">
              <a:noFill/>
            </a:ln>
          </p:spPr>
          <p:style>
            <a:lnRef idx="0"/>
            <a:fillRef idx="0"/>
            <a:effectRef idx="0"/>
            <a:fontRef idx="minor"/>
          </p:style>
        </p:sp>
        <p:sp>
          <p:nvSpPr>
            <p:cNvPr id="3046" name="Google Shape;2639;p45"/>
            <p:cNvSpPr/>
            <p:nvPr/>
          </p:nvSpPr>
          <p:spPr>
            <a:xfrm>
              <a:off x="8307000" y="1877040"/>
              <a:ext cx="16920" cy="19080"/>
            </a:xfrm>
            <a:custGeom>
              <a:avLst/>
              <a:gdLst/>
              <a:ahLst/>
              <a:rect l="l" t="t" r="r" b="b"/>
              <a:pathLst>
                <a:path w="1895" h="2142">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w="0">
              <a:noFill/>
            </a:ln>
          </p:spPr>
          <p:style>
            <a:lnRef idx="0"/>
            <a:fillRef idx="0"/>
            <a:effectRef idx="0"/>
            <a:fontRef idx="minor"/>
          </p:style>
        </p:sp>
        <p:sp>
          <p:nvSpPr>
            <p:cNvPr id="3047" name="Google Shape;2640;p45"/>
            <p:cNvSpPr/>
            <p:nvPr/>
          </p:nvSpPr>
          <p:spPr>
            <a:xfrm>
              <a:off x="7307280" y="1102320"/>
              <a:ext cx="19440" cy="13320"/>
            </a:xfrm>
            <a:custGeom>
              <a:avLst/>
              <a:gdLst/>
              <a:ahLst/>
              <a:rect l="l" t="t" r="r" b="b"/>
              <a:pathLst>
                <a:path w="2196" h="151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w="0">
              <a:noFill/>
            </a:ln>
          </p:spPr>
          <p:style>
            <a:lnRef idx="0"/>
            <a:fillRef idx="0"/>
            <a:effectRef idx="0"/>
            <a:fontRef idx="minor"/>
          </p:style>
        </p:sp>
        <p:sp>
          <p:nvSpPr>
            <p:cNvPr id="3048" name="Google Shape;2641;p45"/>
            <p:cNvSpPr/>
            <p:nvPr/>
          </p:nvSpPr>
          <p:spPr>
            <a:xfrm>
              <a:off x="8044560" y="1851840"/>
              <a:ext cx="18000" cy="13320"/>
            </a:xfrm>
            <a:custGeom>
              <a:avLst/>
              <a:gdLst/>
              <a:ahLst/>
              <a:rect l="l" t="t" r="r" b="b"/>
              <a:pathLst>
                <a:path w="2005" h="1493">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w="0">
              <a:noFill/>
            </a:ln>
          </p:spPr>
          <p:style>
            <a:lnRef idx="0"/>
            <a:fillRef idx="0"/>
            <a:effectRef idx="0"/>
            <a:fontRef idx="minor"/>
          </p:style>
        </p:sp>
        <p:sp>
          <p:nvSpPr>
            <p:cNvPr id="3049" name="Google Shape;2642;p45"/>
            <p:cNvSpPr/>
            <p:nvPr/>
          </p:nvSpPr>
          <p:spPr>
            <a:xfrm>
              <a:off x="8174160" y="1334880"/>
              <a:ext cx="16200" cy="15120"/>
            </a:xfrm>
            <a:custGeom>
              <a:avLst/>
              <a:gdLst/>
              <a:ahLst/>
              <a:rect l="l" t="t" r="r" b="b"/>
              <a:pathLst>
                <a:path w="1843" h="1688">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w="0">
              <a:noFill/>
            </a:ln>
          </p:spPr>
          <p:style>
            <a:lnRef idx="0"/>
            <a:fillRef idx="0"/>
            <a:effectRef idx="0"/>
            <a:fontRef idx="minor"/>
          </p:style>
        </p:sp>
        <p:sp>
          <p:nvSpPr>
            <p:cNvPr id="3050" name="Google Shape;2643;p45"/>
            <p:cNvSpPr/>
            <p:nvPr/>
          </p:nvSpPr>
          <p:spPr>
            <a:xfrm>
              <a:off x="7038360" y="1358280"/>
              <a:ext cx="19080" cy="45360"/>
            </a:xfrm>
            <a:custGeom>
              <a:avLst/>
              <a:gdLst/>
              <a:ahLst/>
              <a:rect l="l" t="t" r="r" b="b"/>
              <a:pathLst>
                <a:path w="2144" h="5047">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w="0">
              <a:noFill/>
            </a:ln>
          </p:spPr>
          <p:style>
            <a:lnRef idx="0"/>
            <a:fillRef idx="0"/>
            <a:effectRef idx="0"/>
            <a:fontRef idx="minor"/>
          </p:style>
        </p:sp>
        <p:sp>
          <p:nvSpPr>
            <p:cNvPr id="3051" name="Google Shape;2644;p45"/>
            <p:cNvSpPr/>
            <p:nvPr/>
          </p:nvSpPr>
          <p:spPr>
            <a:xfrm>
              <a:off x="7168680" y="1433160"/>
              <a:ext cx="33840" cy="16200"/>
            </a:xfrm>
            <a:custGeom>
              <a:avLst/>
              <a:gdLst/>
              <a:ahLst/>
              <a:rect l="l" t="t" r="r" b="b"/>
              <a:pathLst>
                <a:path w="3751" h="1816">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w="0">
              <a:noFill/>
            </a:ln>
          </p:spPr>
          <p:style>
            <a:lnRef idx="0"/>
            <a:fillRef idx="0"/>
            <a:effectRef idx="0"/>
            <a:fontRef idx="minor"/>
          </p:style>
        </p:sp>
        <p:sp>
          <p:nvSpPr>
            <p:cNvPr id="3052" name="Google Shape;2645;p45"/>
            <p:cNvSpPr/>
            <p:nvPr/>
          </p:nvSpPr>
          <p:spPr>
            <a:xfrm>
              <a:off x="7246800" y="1437480"/>
              <a:ext cx="18000" cy="13320"/>
            </a:xfrm>
            <a:custGeom>
              <a:avLst/>
              <a:gdLst/>
              <a:ahLst/>
              <a:rect l="l" t="t" r="r" b="b"/>
              <a:pathLst>
                <a:path w="2023" h="1504">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w="0">
              <a:noFill/>
            </a:ln>
          </p:spPr>
          <p:style>
            <a:lnRef idx="0"/>
            <a:fillRef idx="0"/>
            <a:effectRef idx="0"/>
            <a:fontRef idx="minor"/>
          </p:style>
        </p:sp>
        <p:sp>
          <p:nvSpPr>
            <p:cNvPr id="3053" name="Google Shape;2646;p45"/>
            <p:cNvSpPr/>
            <p:nvPr/>
          </p:nvSpPr>
          <p:spPr>
            <a:xfrm>
              <a:off x="6989400" y="1388520"/>
              <a:ext cx="15840" cy="13320"/>
            </a:xfrm>
            <a:custGeom>
              <a:avLst/>
              <a:gdLst/>
              <a:ahLst/>
              <a:rect l="l" t="t" r="r" b="b"/>
              <a:pathLst>
                <a:path w="1797" h="152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w="0">
              <a:noFill/>
            </a:ln>
          </p:spPr>
          <p:style>
            <a:lnRef idx="0"/>
            <a:fillRef idx="0"/>
            <a:effectRef idx="0"/>
            <a:fontRef idx="minor"/>
          </p:style>
        </p:sp>
      </p:grpSp>
      <p:grpSp>
        <p:nvGrpSpPr>
          <p:cNvPr id="3054" name="Google Shape;2647;p45"/>
          <p:cNvGrpSpPr/>
          <p:nvPr/>
        </p:nvGrpSpPr>
        <p:grpSpPr>
          <a:xfrm>
            <a:off x="7648560" y="3037680"/>
            <a:ext cx="104040" cy="320040"/>
            <a:chOff x="7648560" y="3037680"/>
            <a:chExt cx="104040" cy="320040"/>
          </a:xfrm>
        </p:grpSpPr>
        <p:sp>
          <p:nvSpPr>
            <p:cNvPr id="3055" name="Google Shape;2648;p45"/>
            <p:cNvSpPr/>
            <p:nvPr/>
          </p:nvSpPr>
          <p:spPr>
            <a:xfrm>
              <a:off x="7648560" y="3037680"/>
              <a:ext cx="104040" cy="320040"/>
            </a:xfrm>
            <a:custGeom>
              <a:avLst/>
              <a:gdLst/>
              <a:ahLst/>
              <a:rect l="l" t="t" r="r" b="b"/>
              <a:pathLst>
                <a:path w="13196" h="40557">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w="0">
              <a:noFill/>
            </a:ln>
          </p:spPr>
          <p:style>
            <a:lnRef idx="0"/>
            <a:fillRef idx="0"/>
            <a:effectRef idx="0"/>
            <a:fontRef idx="minor"/>
          </p:style>
        </p:sp>
        <p:sp>
          <p:nvSpPr>
            <p:cNvPr id="3056" name="Google Shape;2649;p45"/>
            <p:cNvSpPr/>
            <p:nvPr/>
          </p:nvSpPr>
          <p:spPr>
            <a:xfrm>
              <a:off x="7648560" y="3037680"/>
              <a:ext cx="104040" cy="320040"/>
            </a:xfrm>
            <a:custGeom>
              <a:avLst/>
              <a:gdLst/>
              <a:ahLst/>
              <a:rect l="l" t="t" r="r" b="b"/>
              <a:pathLst>
                <a:path w="13196" h="40561">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w="0">
              <a:noFill/>
            </a:ln>
          </p:spPr>
          <p:style>
            <a:lnRef idx="0"/>
            <a:fillRef idx="0"/>
            <a:effectRef idx="0"/>
            <a:fontRef idx="minor"/>
          </p:style>
        </p:sp>
      </p:grpSp>
      <p:grpSp>
        <p:nvGrpSpPr>
          <p:cNvPr id="3057" name="Google Shape;2650;p45"/>
          <p:cNvGrpSpPr/>
          <p:nvPr/>
        </p:nvGrpSpPr>
        <p:grpSpPr>
          <a:xfrm>
            <a:off x="7347960" y="3031920"/>
            <a:ext cx="189000" cy="331920"/>
            <a:chOff x="7347960" y="3031920"/>
            <a:chExt cx="189000" cy="331920"/>
          </a:xfrm>
        </p:grpSpPr>
        <p:sp>
          <p:nvSpPr>
            <p:cNvPr id="3058" name="Google Shape;2651;p45"/>
            <p:cNvSpPr/>
            <p:nvPr/>
          </p:nvSpPr>
          <p:spPr>
            <a:xfrm>
              <a:off x="7347960" y="3031920"/>
              <a:ext cx="189000" cy="331920"/>
            </a:xfrm>
            <a:custGeom>
              <a:avLst/>
              <a:gdLst/>
              <a:ahLst/>
              <a:rect l="l" t="t" r="r" b="b"/>
              <a:pathLst>
                <a:path w="23990" h="42054">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w="0">
              <a:noFill/>
            </a:ln>
          </p:spPr>
          <p:style>
            <a:lnRef idx="0"/>
            <a:fillRef idx="0"/>
            <a:effectRef idx="0"/>
            <a:fontRef idx="minor"/>
          </p:style>
        </p:sp>
        <p:sp>
          <p:nvSpPr>
            <p:cNvPr id="3059" name="Google Shape;2652;p45"/>
            <p:cNvSpPr/>
            <p:nvPr/>
          </p:nvSpPr>
          <p:spPr>
            <a:xfrm>
              <a:off x="7371360" y="3053160"/>
              <a:ext cx="142560" cy="131760"/>
            </a:xfrm>
            <a:custGeom>
              <a:avLst/>
              <a:gdLst/>
              <a:ahLst/>
              <a:rect l="l" t="t" r="r" b="b"/>
              <a:pathLst>
                <a:path w="18075" h="16737">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w="0">
              <a:noFill/>
            </a:ln>
          </p:spPr>
          <p:style>
            <a:lnRef idx="0"/>
            <a:fillRef idx="0"/>
            <a:effectRef idx="0"/>
            <a:fontRef idx="minor"/>
          </p:style>
        </p:sp>
      </p:grpSp>
      <p:grpSp>
        <p:nvGrpSpPr>
          <p:cNvPr id="3060" name="Google Shape;2653;p45"/>
          <p:cNvGrpSpPr/>
          <p:nvPr/>
        </p:nvGrpSpPr>
        <p:grpSpPr>
          <a:xfrm>
            <a:off x="8071200" y="3443040"/>
            <a:ext cx="309240" cy="266760"/>
            <a:chOff x="8071200" y="3443040"/>
            <a:chExt cx="309240" cy="266760"/>
          </a:xfrm>
        </p:grpSpPr>
        <p:sp>
          <p:nvSpPr>
            <p:cNvPr id="3061" name="Google Shape;2654;p45"/>
            <p:cNvSpPr/>
            <p:nvPr/>
          </p:nvSpPr>
          <p:spPr>
            <a:xfrm>
              <a:off x="8071200" y="3443040"/>
              <a:ext cx="309240" cy="266760"/>
            </a:xfrm>
            <a:custGeom>
              <a:avLst/>
              <a:gdLst/>
              <a:ahLst/>
              <a:rect l="l" t="t" r="r" b="b"/>
              <a:pathLst>
                <a:path w="43917" h="37895">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w="0">
              <a:noFill/>
            </a:ln>
          </p:spPr>
          <p:style>
            <a:lnRef idx="0"/>
            <a:fillRef idx="0"/>
            <a:effectRef idx="0"/>
            <a:fontRef idx="minor"/>
          </p:style>
        </p:sp>
        <p:sp>
          <p:nvSpPr>
            <p:cNvPr id="3062" name="Google Shape;2655;p45"/>
            <p:cNvSpPr/>
            <p:nvPr/>
          </p:nvSpPr>
          <p:spPr>
            <a:xfrm>
              <a:off x="8088480" y="3460320"/>
              <a:ext cx="274680" cy="136440"/>
            </a:xfrm>
            <a:custGeom>
              <a:avLst/>
              <a:gdLst/>
              <a:ahLst/>
              <a:rect l="l" t="t" r="r" b="b"/>
              <a:pathLst>
                <a:path w="39055" h="19417">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w="0">
              <a:noFill/>
            </a:ln>
          </p:spPr>
          <p:style>
            <a:lnRef idx="0"/>
            <a:fillRef idx="0"/>
            <a:effectRef idx="0"/>
            <a:fontRef idx="minor"/>
          </p:style>
        </p:sp>
      </p:grpSp>
      <p:grpSp>
        <p:nvGrpSpPr>
          <p:cNvPr id="3063" name="Google Shape;2656;p45"/>
          <p:cNvGrpSpPr/>
          <p:nvPr/>
        </p:nvGrpSpPr>
        <p:grpSpPr>
          <a:xfrm>
            <a:off x="7610400" y="3794040"/>
            <a:ext cx="180000" cy="281160"/>
            <a:chOff x="7610400" y="3794040"/>
            <a:chExt cx="180000" cy="281160"/>
          </a:xfrm>
        </p:grpSpPr>
        <p:sp>
          <p:nvSpPr>
            <p:cNvPr id="3064" name="Google Shape;2657;p45"/>
            <p:cNvSpPr/>
            <p:nvPr/>
          </p:nvSpPr>
          <p:spPr>
            <a:xfrm>
              <a:off x="7610400" y="3794040"/>
              <a:ext cx="180000" cy="281160"/>
            </a:xfrm>
            <a:custGeom>
              <a:avLst/>
              <a:gdLst/>
              <a:ahLst/>
              <a:rect l="l" t="t" r="r" b="b"/>
              <a:pathLst>
                <a:path w="25354" h="3957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w="0">
              <a:noFill/>
            </a:ln>
          </p:spPr>
          <p:style>
            <a:lnRef idx="0"/>
            <a:fillRef idx="0"/>
            <a:effectRef idx="0"/>
            <a:fontRef idx="minor"/>
          </p:style>
        </p:sp>
        <p:sp>
          <p:nvSpPr>
            <p:cNvPr id="3065" name="Google Shape;2658;p45"/>
            <p:cNvSpPr/>
            <p:nvPr/>
          </p:nvSpPr>
          <p:spPr>
            <a:xfrm>
              <a:off x="7628400" y="3812040"/>
              <a:ext cx="144000" cy="144000"/>
            </a:xfrm>
            <a:custGeom>
              <a:avLst/>
              <a:gdLst/>
              <a:ahLst/>
              <a:rect l="l" t="t" r="r" b="b"/>
              <a:pathLst>
                <a:path w="20275" h="20279">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w="0">
              <a:noFill/>
            </a:ln>
          </p:spPr>
          <p:style>
            <a:lnRef idx="0"/>
            <a:fillRef idx="0"/>
            <a:effectRef idx="0"/>
            <a:fontRef idx="minor"/>
          </p:style>
        </p:sp>
      </p:grpSp>
      <p:grpSp>
        <p:nvGrpSpPr>
          <p:cNvPr id="3066" name="Google Shape;2659;p45"/>
          <p:cNvGrpSpPr/>
          <p:nvPr/>
        </p:nvGrpSpPr>
        <p:grpSpPr>
          <a:xfrm>
            <a:off x="7856280" y="3437280"/>
            <a:ext cx="162360" cy="278280"/>
            <a:chOff x="7856280" y="3437280"/>
            <a:chExt cx="162360" cy="278280"/>
          </a:xfrm>
        </p:grpSpPr>
        <p:sp>
          <p:nvSpPr>
            <p:cNvPr id="3067" name="Google Shape;2660;p45"/>
            <p:cNvSpPr/>
            <p:nvPr/>
          </p:nvSpPr>
          <p:spPr>
            <a:xfrm>
              <a:off x="7856280" y="3437280"/>
              <a:ext cx="162360" cy="278280"/>
            </a:xfrm>
            <a:custGeom>
              <a:avLst/>
              <a:gdLst/>
              <a:ahLst/>
              <a:rect l="l" t="t" r="r" b="b"/>
              <a:pathLst>
                <a:path w="24478" h="41881">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w="0">
              <a:noFill/>
            </a:ln>
          </p:spPr>
          <p:style>
            <a:lnRef idx="0"/>
            <a:fillRef idx="0"/>
            <a:effectRef idx="0"/>
            <a:fontRef idx="minor"/>
          </p:style>
        </p:sp>
        <p:sp>
          <p:nvSpPr>
            <p:cNvPr id="3068" name="Google Shape;2661;p45"/>
            <p:cNvSpPr/>
            <p:nvPr/>
          </p:nvSpPr>
          <p:spPr>
            <a:xfrm>
              <a:off x="7871040" y="3451680"/>
              <a:ext cx="133200" cy="129240"/>
            </a:xfrm>
            <a:custGeom>
              <a:avLst/>
              <a:gdLst/>
              <a:ahLst/>
              <a:rect l="l" t="t" r="r" b="b"/>
              <a:pathLst>
                <a:path w="20093" h="19497">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w="0">
              <a:noFill/>
            </a:ln>
          </p:spPr>
          <p:style>
            <a:lnRef idx="0"/>
            <a:fillRef idx="0"/>
            <a:effectRef idx="0"/>
            <a:fontRef idx="minor"/>
          </p:style>
        </p:sp>
      </p:grpSp>
      <p:sp>
        <p:nvSpPr>
          <p:cNvPr id="3069" name="Google Shape;2662;p45"/>
          <p:cNvSpPr/>
          <p:nvPr/>
        </p:nvSpPr>
        <p:spPr>
          <a:xfrm>
            <a:off x="7822440" y="3049560"/>
            <a:ext cx="230400" cy="296280"/>
          </a:xfrm>
          <a:custGeom>
            <a:avLst/>
            <a:gdLst/>
            <a:ahLst/>
            <a:rect l="l" t="t" r="r" b="b"/>
            <a:pathLst>
              <a:path w="29230" h="37553">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000"/>
            </a:srgbClr>
          </a:solidFill>
          <a:ln w="0">
            <a:noFill/>
          </a:ln>
        </p:spPr>
        <p:style>
          <a:lnRef idx="0"/>
          <a:fillRef idx="0"/>
          <a:effectRef idx="0"/>
          <a:fontRef idx="minor"/>
        </p:style>
        <p:txBody>
          <a:bodyPr/>
          <a:p/>
        </p:txBody>
      </p:sp>
      <p:grpSp>
        <p:nvGrpSpPr>
          <p:cNvPr id="3070" name="Google Shape;2663;p45"/>
          <p:cNvGrpSpPr/>
          <p:nvPr/>
        </p:nvGrpSpPr>
        <p:grpSpPr>
          <a:xfrm>
            <a:off x="7345800" y="3438360"/>
            <a:ext cx="193320" cy="275760"/>
            <a:chOff x="7345800" y="3438360"/>
            <a:chExt cx="193320" cy="275760"/>
          </a:xfrm>
        </p:grpSpPr>
        <p:sp>
          <p:nvSpPr>
            <p:cNvPr id="3071" name="Google Shape;2664;p45"/>
            <p:cNvSpPr/>
            <p:nvPr/>
          </p:nvSpPr>
          <p:spPr>
            <a:xfrm>
              <a:off x="7372800" y="3438360"/>
              <a:ext cx="10080" cy="265680"/>
            </a:xfrm>
            <a:custGeom>
              <a:avLst/>
              <a:gdLst/>
              <a:ahLst/>
              <a:rect l="l" t="t" r="r" b="b"/>
              <a:pathLst>
                <a:path w="1347" h="34011">
                  <a:moveTo>
                    <a:pt x="0" y="0"/>
                  </a:moveTo>
                  <a:lnTo>
                    <a:pt x="0" y="34010"/>
                  </a:lnTo>
                  <a:lnTo>
                    <a:pt x="1347" y="34010"/>
                  </a:lnTo>
                  <a:lnTo>
                    <a:pt x="1347" y="0"/>
                  </a:lnTo>
                  <a:close/>
                </a:path>
              </a:pathLst>
            </a:custGeom>
            <a:solidFill>
              <a:srgbClr val="e1e7ec"/>
            </a:solidFill>
            <a:ln w="0">
              <a:noFill/>
            </a:ln>
          </p:spPr>
          <p:style>
            <a:lnRef idx="0"/>
            <a:fillRef idx="0"/>
            <a:effectRef idx="0"/>
            <a:fontRef idx="minor"/>
          </p:style>
        </p:sp>
        <p:sp>
          <p:nvSpPr>
            <p:cNvPr id="3072" name="Google Shape;2665;p45"/>
            <p:cNvSpPr/>
            <p:nvPr/>
          </p:nvSpPr>
          <p:spPr>
            <a:xfrm>
              <a:off x="7374600" y="3438360"/>
              <a:ext cx="164520" cy="73800"/>
            </a:xfrm>
            <a:custGeom>
              <a:avLst/>
              <a:gdLst/>
              <a:ahLst/>
              <a:rect l="l" t="t" r="r" b="b"/>
              <a:pathLst>
                <a:path w="21092" h="9475">
                  <a:moveTo>
                    <a:pt x="1" y="0"/>
                  </a:moveTo>
                  <a:lnTo>
                    <a:pt x="432" y="9475"/>
                  </a:lnTo>
                  <a:lnTo>
                    <a:pt x="21092" y="9475"/>
                  </a:lnTo>
                  <a:lnTo>
                    <a:pt x="17648" y="4524"/>
                  </a:lnTo>
                  <a:lnTo>
                    <a:pt x="21092" y="0"/>
                  </a:lnTo>
                  <a:close/>
                </a:path>
              </a:pathLst>
            </a:custGeom>
            <a:solidFill>
              <a:srgbClr val="e1e7ec"/>
            </a:solidFill>
            <a:ln w="0">
              <a:noFill/>
            </a:ln>
          </p:spPr>
          <p:style>
            <a:lnRef idx="0"/>
            <a:fillRef idx="0"/>
            <a:effectRef idx="0"/>
            <a:fontRef idx="minor"/>
          </p:style>
        </p:sp>
        <p:sp>
          <p:nvSpPr>
            <p:cNvPr id="3073" name="Google Shape;2666;p45"/>
            <p:cNvSpPr/>
            <p:nvPr/>
          </p:nvSpPr>
          <p:spPr>
            <a:xfrm>
              <a:off x="7345800" y="3701160"/>
              <a:ext cx="65160" cy="12960"/>
            </a:xfrm>
            <a:custGeom>
              <a:avLst/>
              <a:gdLst/>
              <a:ahLst/>
              <a:rect l="l" t="t" r="r" b="b"/>
              <a:pathLst>
                <a:path w="8396" h="172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w="0">
              <a:noFill/>
            </a:ln>
          </p:spPr>
          <p:style>
            <a:lnRef idx="0"/>
            <a:fillRef idx="0"/>
            <a:effectRef idx="0"/>
            <a:fontRef idx="minor"/>
          </p:style>
        </p:sp>
      </p:grpSp>
      <p:grpSp>
        <p:nvGrpSpPr>
          <p:cNvPr id="3074" name="Google Shape;2667;p45"/>
          <p:cNvGrpSpPr/>
          <p:nvPr/>
        </p:nvGrpSpPr>
        <p:grpSpPr>
          <a:xfrm>
            <a:off x="7618320" y="3438360"/>
            <a:ext cx="178200" cy="275760"/>
            <a:chOff x="7618320" y="3438360"/>
            <a:chExt cx="178200" cy="275760"/>
          </a:xfrm>
        </p:grpSpPr>
        <p:sp>
          <p:nvSpPr>
            <p:cNvPr id="3075" name="Google Shape;2668;p45"/>
            <p:cNvSpPr/>
            <p:nvPr/>
          </p:nvSpPr>
          <p:spPr>
            <a:xfrm>
              <a:off x="7644960" y="3438360"/>
              <a:ext cx="10080" cy="265680"/>
            </a:xfrm>
            <a:custGeom>
              <a:avLst/>
              <a:gdLst/>
              <a:ahLst/>
              <a:rect l="l" t="t" r="r" b="b"/>
              <a:pathLst>
                <a:path w="1347" h="34011">
                  <a:moveTo>
                    <a:pt x="0" y="0"/>
                  </a:moveTo>
                  <a:lnTo>
                    <a:pt x="0" y="34010"/>
                  </a:lnTo>
                  <a:lnTo>
                    <a:pt x="1347" y="34010"/>
                  </a:lnTo>
                  <a:lnTo>
                    <a:pt x="1347" y="0"/>
                  </a:lnTo>
                  <a:close/>
                </a:path>
              </a:pathLst>
            </a:custGeom>
            <a:solidFill>
              <a:srgbClr val="869fb1"/>
            </a:solidFill>
            <a:ln w="0">
              <a:noFill/>
            </a:ln>
          </p:spPr>
          <p:style>
            <a:lnRef idx="0"/>
            <a:fillRef idx="0"/>
            <a:effectRef idx="0"/>
            <a:fontRef idx="minor"/>
          </p:style>
        </p:sp>
        <p:sp>
          <p:nvSpPr>
            <p:cNvPr id="3076" name="Google Shape;2669;p45"/>
            <p:cNvSpPr/>
            <p:nvPr/>
          </p:nvSpPr>
          <p:spPr>
            <a:xfrm>
              <a:off x="7618320" y="3701160"/>
              <a:ext cx="65160" cy="12960"/>
            </a:xfrm>
            <a:custGeom>
              <a:avLst/>
              <a:gdLst/>
              <a:ahLst/>
              <a:rect l="l" t="t" r="r" b="b"/>
              <a:pathLst>
                <a:path w="8395" h="172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w="0">
              <a:noFill/>
            </a:ln>
          </p:spPr>
          <p:style>
            <a:lnRef idx="0"/>
            <a:fillRef idx="0"/>
            <a:effectRef idx="0"/>
            <a:fontRef idx="minor"/>
          </p:style>
        </p:sp>
        <p:sp>
          <p:nvSpPr>
            <p:cNvPr id="3077" name="Google Shape;2670;p45"/>
            <p:cNvSpPr/>
            <p:nvPr/>
          </p:nvSpPr>
          <p:spPr>
            <a:xfrm>
              <a:off x="7650000" y="3438360"/>
              <a:ext cx="146520" cy="85320"/>
            </a:xfrm>
            <a:custGeom>
              <a:avLst/>
              <a:gdLst/>
              <a:ahLst/>
              <a:rect l="l" t="t" r="r" b="b"/>
              <a:pathLst>
                <a:path w="18776" h="10977">
                  <a:moveTo>
                    <a:pt x="707" y="0"/>
                  </a:moveTo>
                  <a:lnTo>
                    <a:pt x="0" y="10977"/>
                  </a:lnTo>
                  <a:lnTo>
                    <a:pt x="18776" y="4360"/>
                  </a:lnTo>
                  <a:lnTo>
                    <a:pt x="707" y="0"/>
                  </a:lnTo>
                  <a:close/>
                </a:path>
              </a:pathLst>
            </a:custGeom>
            <a:solidFill>
              <a:srgbClr val="869fb1"/>
            </a:solidFill>
            <a:ln w="0">
              <a:noFill/>
            </a:ln>
          </p:spPr>
          <p:style>
            <a:lnRef idx="0"/>
            <a:fillRef idx="0"/>
            <a:effectRef idx="0"/>
            <a:fontRef idx="minor"/>
          </p:style>
        </p:sp>
      </p:grpSp>
      <p:sp>
        <p:nvSpPr>
          <p:cNvPr id="3078" name="Google Shape;2671;p45"/>
          <p:cNvSpPr/>
          <p:nvPr/>
        </p:nvSpPr>
        <p:spPr>
          <a:xfrm>
            <a:off x="8114760" y="3028320"/>
            <a:ext cx="222120" cy="288360"/>
          </a:xfrm>
          <a:custGeom>
            <a:avLst/>
            <a:gdLst/>
            <a:ahLst/>
            <a:rect l="l" t="t" r="r" b="b"/>
            <a:pathLst>
              <a:path w="2810" h="3648">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w="0">
            <a:noFill/>
          </a:ln>
        </p:spPr>
        <p:style>
          <a:lnRef idx="0"/>
          <a:fillRef idx="0"/>
          <a:effectRef idx="0"/>
          <a:fontRef idx="minor"/>
        </p:style>
        <p:txBody>
          <a:bodyPr/>
          <a:p/>
        </p:txBody>
      </p:sp>
      <p:grpSp>
        <p:nvGrpSpPr>
          <p:cNvPr id="3079" name="Google Shape;2672;p45"/>
          <p:cNvGrpSpPr/>
          <p:nvPr/>
        </p:nvGrpSpPr>
        <p:grpSpPr>
          <a:xfrm>
            <a:off x="6013080" y="3560040"/>
            <a:ext cx="557280" cy="510840"/>
            <a:chOff x="6013080" y="3560040"/>
            <a:chExt cx="557280" cy="510840"/>
          </a:xfrm>
        </p:grpSpPr>
        <p:sp>
          <p:nvSpPr>
            <p:cNvPr id="3080" name="Google Shape;2673;p45"/>
            <p:cNvSpPr/>
            <p:nvPr/>
          </p:nvSpPr>
          <p:spPr>
            <a:xfrm>
              <a:off x="6013080" y="3560040"/>
              <a:ext cx="557280" cy="510840"/>
            </a:xfrm>
            <a:custGeom>
              <a:avLst/>
              <a:gdLst/>
              <a:ahLst/>
              <a:rect l="l" t="t" r="r" b="b"/>
              <a:pathLst>
                <a:path w="96650" h="88649">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w="0">
              <a:noFill/>
            </a:ln>
          </p:spPr>
          <p:style>
            <a:lnRef idx="0"/>
            <a:fillRef idx="0"/>
            <a:effectRef idx="0"/>
            <a:fontRef idx="minor"/>
          </p:style>
        </p:sp>
        <p:grpSp>
          <p:nvGrpSpPr>
            <p:cNvPr id="3081" name="Google Shape;2674;p45"/>
            <p:cNvGrpSpPr/>
            <p:nvPr/>
          </p:nvGrpSpPr>
          <p:grpSpPr>
            <a:xfrm>
              <a:off x="6033960" y="3560040"/>
              <a:ext cx="529200" cy="510120"/>
              <a:chOff x="6033960" y="3560040"/>
              <a:chExt cx="529200" cy="510120"/>
            </a:xfrm>
          </p:grpSpPr>
          <p:sp>
            <p:nvSpPr>
              <p:cNvPr id="3082" name="Google Shape;2675;p45"/>
              <p:cNvSpPr/>
              <p:nvPr/>
            </p:nvSpPr>
            <p:spPr>
              <a:xfrm>
                <a:off x="6217920" y="3560040"/>
                <a:ext cx="79560" cy="64080"/>
              </a:xfrm>
              <a:custGeom>
                <a:avLst/>
                <a:gdLst/>
                <a:ahLst/>
                <a:rect l="l" t="t" r="r" b="b"/>
                <a:pathLst>
                  <a:path w="13876" h="11144">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w="0">
                <a:noFill/>
              </a:ln>
            </p:spPr>
            <p:style>
              <a:lnRef idx="0"/>
              <a:fillRef idx="0"/>
              <a:effectRef idx="0"/>
              <a:fontRef idx="minor"/>
            </p:style>
          </p:sp>
          <p:sp>
            <p:nvSpPr>
              <p:cNvPr id="3083" name="Google Shape;2676;p45"/>
              <p:cNvSpPr/>
              <p:nvPr/>
            </p:nvSpPr>
            <p:spPr>
              <a:xfrm>
                <a:off x="6366240" y="3615120"/>
                <a:ext cx="38880" cy="36360"/>
              </a:xfrm>
              <a:custGeom>
                <a:avLst/>
                <a:gdLst/>
                <a:ahLst/>
                <a:rect l="l" t="t" r="r" b="b"/>
                <a:pathLst>
                  <a:path w="6779" h="6371">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w="0">
                <a:noFill/>
              </a:ln>
            </p:spPr>
            <p:style>
              <a:lnRef idx="0"/>
              <a:fillRef idx="0"/>
              <a:effectRef idx="0"/>
              <a:fontRef idx="minor"/>
            </p:style>
          </p:sp>
          <p:sp>
            <p:nvSpPr>
              <p:cNvPr id="3084" name="Google Shape;2677;p45"/>
              <p:cNvSpPr/>
              <p:nvPr/>
            </p:nvSpPr>
            <p:spPr>
              <a:xfrm>
                <a:off x="6302520" y="3590280"/>
                <a:ext cx="24840" cy="12960"/>
              </a:xfrm>
              <a:custGeom>
                <a:avLst/>
                <a:gdLst/>
                <a:ahLst/>
                <a:rect l="l" t="t" r="r" b="b"/>
                <a:pathLst>
                  <a:path w="4348" h="230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w="0">
                <a:noFill/>
              </a:ln>
            </p:spPr>
            <p:style>
              <a:lnRef idx="0"/>
              <a:fillRef idx="0"/>
              <a:effectRef idx="0"/>
              <a:fontRef idx="minor"/>
            </p:style>
          </p:sp>
          <p:sp>
            <p:nvSpPr>
              <p:cNvPr id="3085" name="Google Shape;2678;p45"/>
              <p:cNvSpPr/>
              <p:nvPr/>
            </p:nvSpPr>
            <p:spPr>
              <a:xfrm>
                <a:off x="6363000" y="3630600"/>
                <a:ext cx="17640" cy="16200"/>
              </a:xfrm>
              <a:custGeom>
                <a:avLst/>
                <a:gdLst/>
                <a:ahLst/>
                <a:rect l="l" t="t" r="r" b="b"/>
                <a:pathLst>
                  <a:path w="3124" h="2875">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w="0">
                <a:noFill/>
              </a:ln>
            </p:spPr>
            <p:style>
              <a:lnRef idx="0"/>
              <a:fillRef idx="0"/>
              <a:effectRef idx="0"/>
              <a:fontRef idx="minor"/>
            </p:style>
          </p:sp>
          <p:sp>
            <p:nvSpPr>
              <p:cNvPr id="3086" name="Google Shape;2679;p45"/>
              <p:cNvSpPr/>
              <p:nvPr/>
            </p:nvSpPr>
            <p:spPr>
              <a:xfrm>
                <a:off x="6364800" y="3570120"/>
                <a:ext cx="198360" cy="437760"/>
              </a:xfrm>
              <a:custGeom>
                <a:avLst/>
                <a:gdLst/>
                <a:ahLst/>
                <a:rect l="l" t="t" r="r" b="b"/>
                <a:pathLst>
                  <a:path w="34458" h="75943">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w="0">
                <a:noFill/>
              </a:ln>
            </p:spPr>
            <p:style>
              <a:lnRef idx="0"/>
              <a:fillRef idx="0"/>
              <a:effectRef idx="0"/>
              <a:fontRef idx="minor"/>
            </p:style>
          </p:sp>
          <p:sp>
            <p:nvSpPr>
              <p:cNvPr id="3087" name="Google Shape;2680;p45"/>
              <p:cNvSpPr/>
              <p:nvPr/>
            </p:nvSpPr>
            <p:spPr>
              <a:xfrm>
                <a:off x="6033960" y="3577680"/>
                <a:ext cx="181440" cy="302760"/>
              </a:xfrm>
              <a:custGeom>
                <a:avLst/>
                <a:gdLst/>
                <a:ahLst/>
                <a:rect l="l" t="t" r="r" b="b"/>
                <a:pathLst>
                  <a:path w="31478" h="5254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w="0">
                <a:noFill/>
              </a:ln>
            </p:spPr>
            <p:style>
              <a:lnRef idx="0"/>
              <a:fillRef idx="0"/>
              <a:effectRef idx="0"/>
              <a:fontRef idx="minor"/>
            </p:style>
          </p:sp>
          <p:sp>
            <p:nvSpPr>
              <p:cNvPr id="3088" name="Google Shape;2681;p45"/>
              <p:cNvSpPr/>
              <p:nvPr/>
            </p:nvSpPr>
            <p:spPr>
              <a:xfrm>
                <a:off x="6141240" y="3853800"/>
                <a:ext cx="185760" cy="216360"/>
              </a:xfrm>
              <a:custGeom>
                <a:avLst/>
                <a:gdLst/>
                <a:ahLst/>
                <a:rect l="l" t="t" r="r" b="b"/>
                <a:pathLst>
                  <a:path w="32276" h="37558">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w="0">
                <a:noFill/>
              </a:ln>
            </p:spPr>
            <p:style>
              <a:lnRef idx="0"/>
              <a:fillRef idx="0"/>
              <a:effectRef idx="0"/>
              <a:fontRef idx="minor"/>
            </p:style>
          </p:sp>
          <p:sp>
            <p:nvSpPr>
              <p:cNvPr id="3089" name="Google Shape;2682;p45"/>
              <p:cNvSpPr/>
              <p:nvPr/>
            </p:nvSpPr>
            <p:spPr>
              <a:xfrm>
                <a:off x="6108120" y="3812040"/>
                <a:ext cx="33480" cy="13680"/>
              </a:xfrm>
              <a:custGeom>
                <a:avLst/>
                <a:gdLst/>
                <a:ahLst/>
                <a:rect l="l" t="t" r="r" b="b"/>
                <a:pathLst>
                  <a:path w="5892" h="242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w="0">
                <a:noFill/>
              </a:ln>
            </p:spPr>
            <p:style>
              <a:lnRef idx="0"/>
              <a:fillRef idx="0"/>
              <a:effectRef idx="0"/>
              <a:fontRef idx="minor"/>
            </p:style>
          </p:sp>
          <p:sp>
            <p:nvSpPr>
              <p:cNvPr id="3090" name="Google Shape;2683;p45"/>
              <p:cNvSpPr/>
              <p:nvPr/>
            </p:nvSpPr>
            <p:spPr>
              <a:xfrm>
                <a:off x="6149520" y="3822480"/>
                <a:ext cx="35280" cy="11520"/>
              </a:xfrm>
              <a:custGeom>
                <a:avLst/>
                <a:gdLst/>
                <a:ahLst/>
                <a:rect l="l" t="t" r="r" b="b"/>
                <a:pathLst>
                  <a:path w="6194" h="2059">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w="0">
                <a:noFill/>
              </a:ln>
            </p:spPr>
            <p:style>
              <a:lnRef idx="0"/>
              <a:fillRef idx="0"/>
              <a:effectRef idx="0"/>
              <a:fontRef idx="minor"/>
            </p:style>
          </p:sp>
          <p:sp>
            <p:nvSpPr>
              <p:cNvPr id="3091" name="Google Shape;2684;p45"/>
              <p:cNvSpPr/>
              <p:nvPr/>
            </p:nvSpPr>
            <p:spPr>
              <a:xfrm>
                <a:off x="6201360" y="3674520"/>
                <a:ext cx="19440" cy="11880"/>
              </a:xfrm>
              <a:custGeom>
                <a:avLst/>
                <a:gdLst/>
                <a:ahLst/>
                <a:rect l="l" t="t" r="r" b="b"/>
                <a:pathLst>
                  <a:path w="3426" h="213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w="0">
                <a:noFill/>
              </a:ln>
            </p:spPr>
            <p:style>
              <a:lnRef idx="0"/>
              <a:fillRef idx="0"/>
              <a:effectRef idx="0"/>
              <a:fontRef idx="minor"/>
            </p:style>
          </p:sp>
        </p:grpSp>
      </p:grpSp>
      <p:grpSp>
        <p:nvGrpSpPr>
          <p:cNvPr id="3092" name="Google Shape;2685;p45"/>
          <p:cNvGrpSpPr/>
          <p:nvPr/>
        </p:nvGrpSpPr>
        <p:grpSpPr>
          <a:xfrm>
            <a:off x="6642000" y="2916720"/>
            <a:ext cx="576000" cy="511560"/>
            <a:chOff x="6642000" y="2916720"/>
            <a:chExt cx="576000" cy="511560"/>
          </a:xfrm>
        </p:grpSpPr>
        <p:sp>
          <p:nvSpPr>
            <p:cNvPr id="3093" name="Google Shape;2686;p45"/>
            <p:cNvSpPr/>
            <p:nvPr/>
          </p:nvSpPr>
          <p:spPr>
            <a:xfrm>
              <a:off x="6642000" y="2916720"/>
              <a:ext cx="576000" cy="511560"/>
            </a:xfrm>
            <a:custGeom>
              <a:avLst/>
              <a:gdLst/>
              <a:ahLst/>
              <a:rect l="l" t="t" r="r" b="b"/>
              <a:pathLst>
                <a:path w="99879" h="88751">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w="0">
              <a:noFill/>
            </a:ln>
          </p:spPr>
          <p:style>
            <a:lnRef idx="0"/>
            <a:fillRef idx="0"/>
            <a:effectRef idx="0"/>
            <a:fontRef idx="minor"/>
          </p:style>
        </p:sp>
        <p:grpSp>
          <p:nvGrpSpPr>
            <p:cNvPr id="3094" name="Google Shape;2687;p45"/>
            <p:cNvGrpSpPr/>
            <p:nvPr/>
          </p:nvGrpSpPr>
          <p:grpSpPr>
            <a:xfrm>
              <a:off x="6710040" y="2928600"/>
              <a:ext cx="480960" cy="494640"/>
              <a:chOff x="6710040" y="2928600"/>
              <a:chExt cx="480960" cy="494640"/>
            </a:xfrm>
          </p:grpSpPr>
          <p:sp>
            <p:nvSpPr>
              <p:cNvPr id="3095" name="Google Shape;2688;p45"/>
              <p:cNvSpPr/>
              <p:nvPr/>
            </p:nvSpPr>
            <p:spPr>
              <a:xfrm>
                <a:off x="6710040" y="2928600"/>
                <a:ext cx="238320" cy="315360"/>
              </a:xfrm>
              <a:custGeom>
                <a:avLst/>
                <a:gdLst/>
                <a:ahLst/>
                <a:rect l="l" t="t" r="r" b="b"/>
                <a:pathLst>
                  <a:path w="41379" h="54723">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w="0">
                <a:noFill/>
              </a:ln>
            </p:spPr>
            <p:style>
              <a:lnRef idx="0"/>
              <a:fillRef idx="0"/>
              <a:effectRef idx="0"/>
              <a:fontRef idx="minor"/>
            </p:style>
          </p:sp>
          <p:sp>
            <p:nvSpPr>
              <p:cNvPr id="3096" name="Google Shape;2689;p45"/>
              <p:cNvSpPr/>
              <p:nvPr/>
            </p:nvSpPr>
            <p:spPr>
              <a:xfrm>
                <a:off x="6910920" y="3210840"/>
                <a:ext cx="190080" cy="212400"/>
              </a:xfrm>
              <a:custGeom>
                <a:avLst/>
                <a:gdLst/>
                <a:ahLst/>
                <a:rect l="l" t="t" r="r" b="b"/>
                <a:pathLst>
                  <a:path w="33022" h="3687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w="0">
                <a:noFill/>
              </a:ln>
            </p:spPr>
            <p:style>
              <a:lnRef idx="0"/>
              <a:fillRef idx="0"/>
              <a:effectRef idx="0"/>
              <a:fontRef idx="minor"/>
            </p:style>
          </p:sp>
          <p:sp>
            <p:nvSpPr>
              <p:cNvPr id="3097" name="Google Shape;2690;p45"/>
              <p:cNvSpPr/>
              <p:nvPr/>
            </p:nvSpPr>
            <p:spPr>
              <a:xfrm>
                <a:off x="7133400" y="3029040"/>
                <a:ext cx="57600" cy="151920"/>
              </a:xfrm>
              <a:custGeom>
                <a:avLst/>
                <a:gdLst/>
                <a:ahLst/>
                <a:rect l="l" t="t" r="r" b="b"/>
                <a:pathLst>
                  <a:path w="10062" h="26421">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w="0">
                <a:noFill/>
              </a:ln>
            </p:spPr>
            <p:style>
              <a:lnRef idx="0"/>
              <a:fillRef idx="0"/>
              <a:effectRef idx="0"/>
              <a:fontRef idx="minor"/>
            </p:style>
          </p:sp>
          <p:sp>
            <p:nvSpPr>
              <p:cNvPr id="3098" name="Google Shape;2691;p45"/>
              <p:cNvSpPr/>
              <p:nvPr/>
            </p:nvSpPr>
            <p:spPr>
              <a:xfrm>
                <a:off x="6868080" y="3175920"/>
                <a:ext cx="47160" cy="11160"/>
              </a:xfrm>
              <a:custGeom>
                <a:avLst/>
                <a:gdLst/>
                <a:ahLst/>
                <a:rect l="l" t="t" r="r" b="b"/>
                <a:pathLst>
                  <a:path w="8234" h="2026">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w="0">
                <a:noFill/>
              </a:ln>
            </p:spPr>
            <p:style>
              <a:lnRef idx="0"/>
              <a:fillRef idx="0"/>
              <a:effectRef idx="0"/>
              <a:fontRef idx="minor"/>
            </p:style>
          </p:sp>
          <p:sp>
            <p:nvSpPr>
              <p:cNvPr id="3099" name="Google Shape;2692;p45"/>
              <p:cNvSpPr/>
              <p:nvPr/>
            </p:nvSpPr>
            <p:spPr>
              <a:xfrm>
                <a:off x="6923160" y="3179520"/>
                <a:ext cx="37800" cy="14040"/>
              </a:xfrm>
              <a:custGeom>
                <a:avLst/>
                <a:gdLst/>
                <a:ahLst/>
                <a:rect l="l" t="t" r="r" b="b"/>
                <a:pathLst>
                  <a:path w="6602" h="2467">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w="0">
                <a:noFill/>
              </a:ln>
            </p:spPr>
            <p:style>
              <a:lnRef idx="0"/>
              <a:fillRef idx="0"/>
              <a:effectRef idx="0"/>
              <a:fontRef idx="minor"/>
            </p:style>
          </p:sp>
        </p:grpSp>
        <p:sp>
          <p:nvSpPr>
            <p:cNvPr id="3100" name="Google Shape;2693;p45"/>
            <p:cNvSpPr/>
            <p:nvPr/>
          </p:nvSpPr>
          <p:spPr>
            <a:xfrm>
              <a:off x="6865200" y="2916720"/>
              <a:ext cx="101880" cy="56520"/>
            </a:xfrm>
            <a:custGeom>
              <a:avLst/>
              <a:gdLst/>
              <a:ahLst/>
              <a:rect l="l" t="t" r="r" b="b"/>
              <a:pathLst>
                <a:path w="17744" h="9869">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w="0">
              <a:noFill/>
            </a:ln>
          </p:spPr>
          <p:style>
            <a:lnRef idx="0"/>
            <a:fillRef idx="0"/>
            <a:effectRef idx="0"/>
            <a:fontRef idx="minor"/>
          </p:style>
        </p:sp>
        <p:sp>
          <p:nvSpPr>
            <p:cNvPr id="3101" name="Google Shape;2694;p45"/>
            <p:cNvSpPr/>
            <p:nvPr/>
          </p:nvSpPr>
          <p:spPr>
            <a:xfrm>
              <a:off x="7066800" y="2962440"/>
              <a:ext cx="78120" cy="76680"/>
            </a:xfrm>
            <a:custGeom>
              <a:avLst/>
              <a:gdLst/>
              <a:ahLst/>
              <a:rect l="l" t="t" r="r" b="b"/>
              <a:pathLst>
                <a:path w="13611" h="13333">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w="0">
              <a:noFill/>
            </a:ln>
          </p:spPr>
          <p:style>
            <a:lnRef idx="0"/>
            <a:fillRef idx="0"/>
            <a:effectRef idx="0"/>
            <a:fontRef idx="minor"/>
          </p:style>
        </p:sp>
        <p:sp>
          <p:nvSpPr>
            <p:cNvPr id="3102" name="Google Shape;2695;p45"/>
            <p:cNvSpPr/>
            <p:nvPr/>
          </p:nvSpPr>
          <p:spPr>
            <a:xfrm>
              <a:off x="6944040" y="3025080"/>
              <a:ext cx="20880" cy="14400"/>
            </a:xfrm>
            <a:custGeom>
              <a:avLst/>
              <a:gdLst/>
              <a:ahLst/>
              <a:rect l="l" t="t" r="r" b="b"/>
              <a:pathLst>
                <a:path w="3656" h="25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w="0">
              <a:noFill/>
            </a:ln>
          </p:spPr>
          <p:style>
            <a:lnRef idx="0"/>
            <a:fillRef idx="0"/>
            <a:effectRef idx="0"/>
            <a:fontRef idx="minor"/>
          </p:style>
        </p:sp>
      </p:grpSp>
      <p:sp>
        <p:nvSpPr>
          <p:cNvPr id="3103" name="Google Shape;2696;p45"/>
          <p:cNvSpPr/>
          <p:nvPr/>
        </p:nvSpPr>
        <p:spPr>
          <a:xfrm>
            <a:off x="6986160" y="2933280"/>
            <a:ext cx="23760" cy="10800"/>
          </a:xfrm>
          <a:custGeom>
            <a:avLst/>
            <a:gdLst/>
            <a:ahLst/>
            <a:rect l="l" t="t" r="r" b="b"/>
            <a:pathLst>
              <a:path w="4206" h="1908">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w="0">
            <a:noFill/>
          </a:ln>
        </p:spPr>
        <p:style>
          <a:lnRef idx="0"/>
          <a:fillRef idx="0"/>
          <a:effectRef idx="0"/>
          <a:fontRef idx="minor"/>
        </p:style>
        <p:txBody>
          <a:bodyPr/>
          <a:p/>
        </p:txBody>
      </p:sp>
      <p:grpSp>
        <p:nvGrpSpPr>
          <p:cNvPr id="3104" name="Google Shape;2697;p45"/>
          <p:cNvGrpSpPr/>
          <p:nvPr/>
        </p:nvGrpSpPr>
        <p:grpSpPr>
          <a:xfrm>
            <a:off x="6649920" y="3559680"/>
            <a:ext cx="560160" cy="510840"/>
            <a:chOff x="6649920" y="3559680"/>
            <a:chExt cx="560160" cy="510840"/>
          </a:xfrm>
        </p:grpSpPr>
        <p:sp>
          <p:nvSpPr>
            <p:cNvPr id="3105" name="Google Shape;2698;p45"/>
            <p:cNvSpPr/>
            <p:nvPr/>
          </p:nvSpPr>
          <p:spPr>
            <a:xfrm>
              <a:off x="6649920" y="3559680"/>
              <a:ext cx="560160" cy="510840"/>
            </a:xfrm>
            <a:custGeom>
              <a:avLst/>
              <a:gdLst/>
              <a:ahLst/>
              <a:rect l="l" t="t" r="r" b="b"/>
              <a:pathLst>
                <a:path w="97163" h="88661">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w="0">
              <a:noFill/>
            </a:ln>
          </p:spPr>
          <p:style>
            <a:lnRef idx="0"/>
            <a:fillRef idx="0"/>
            <a:effectRef idx="0"/>
            <a:fontRef idx="minor"/>
          </p:style>
        </p:sp>
        <p:grpSp>
          <p:nvGrpSpPr>
            <p:cNvPr id="3106" name="Google Shape;2699;p45"/>
            <p:cNvGrpSpPr/>
            <p:nvPr/>
          </p:nvGrpSpPr>
          <p:grpSpPr>
            <a:xfrm>
              <a:off x="6667200" y="3559680"/>
              <a:ext cx="466560" cy="464040"/>
              <a:chOff x="6667200" y="3559680"/>
              <a:chExt cx="466560" cy="464040"/>
            </a:xfrm>
          </p:grpSpPr>
          <p:sp>
            <p:nvSpPr>
              <p:cNvPr id="3107" name="Google Shape;2700;p45"/>
              <p:cNvSpPr/>
              <p:nvPr/>
            </p:nvSpPr>
            <p:spPr>
              <a:xfrm>
                <a:off x="6667200" y="3559680"/>
                <a:ext cx="385920" cy="464040"/>
              </a:xfrm>
              <a:custGeom>
                <a:avLst/>
                <a:gdLst/>
                <a:ahLst/>
                <a:rect l="l" t="t" r="r" b="b"/>
                <a:pathLst>
                  <a:path w="66964" h="80501">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w="0">
                <a:noFill/>
              </a:ln>
            </p:spPr>
            <p:style>
              <a:lnRef idx="0"/>
              <a:fillRef idx="0"/>
              <a:effectRef idx="0"/>
              <a:fontRef idx="minor"/>
            </p:style>
          </p:sp>
          <p:sp>
            <p:nvSpPr>
              <p:cNvPr id="3108" name="Google Shape;2701;p45"/>
              <p:cNvSpPr/>
              <p:nvPr/>
            </p:nvSpPr>
            <p:spPr>
              <a:xfrm>
                <a:off x="7008480" y="3904200"/>
                <a:ext cx="117360" cy="101880"/>
              </a:xfrm>
              <a:custGeom>
                <a:avLst/>
                <a:gdLst/>
                <a:ahLst/>
                <a:rect l="l" t="t" r="r" b="b"/>
                <a:pathLst>
                  <a:path w="20389" h="1770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w="0">
                <a:noFill/>
              </a:ln>
            </p:spPr>
            <p:style>
              <a:lnRef idx="0"/>
              <a:fillRef idx="0"/>
              <a:effectRef idx="0"/>
              <a:fontRef idx="minor"/>
            </p:style>
          </p:sp>
          <p:sp>
            <p:nvSpPr>
              <p:cNvPr id="3109" name="Google Shape;2702;p45"/>
              <p:cNvSpPr/>
              <p:nvPr/>
            </p:nvSpPr>
            <p:spPr>
              <a:xfrm>
                <a:off x="6992640" y="3843360"/>
                <a:ext cx="40680" cy="50760"/>
              </a:xfrm>
              <a:custGeom>
                <a:avLst/>
                <a:gdLst/>
                <a:ahLst/>
                <a:rect l="l" t="t" r="r" b="b"/>
                <a:pathLst>
                  <a:path w="7116" h="8855">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w="0">
                <a:noFill/>
              </a:ln>
            </p:spPr>
            <p:style>
              <a:lnRef idx="0"/>
              <a:fillRef idx="0"/>
              <a:effectRef idx="0"/>
              <a:fontRef idx="minor"/>
            </p:style>
          </p:sp>
          <p:sp>
            <p:nvSpPr>
              <p:cNvPr id="3110" name="Google Shape;2703;p45"/>
              <p:cNvSpPr/>
              <p:nvPr/>
            </p:nvSpPr>
            <p:spPr>
              <a:xfrm>
                <a:off x="7076520" y="3861720"/>
                <a:ext cx="57240" cy="35640"/>
              </a:xfrm>
              <a:custGeom>
                <a:avLst/>
                <a:gdLst/>
                <a:ahLst/>
                <a:rect l="l" t="t" r="r" b="b"/>
                <a:pathLst>
                  <a:path w="9973" h="6247">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w="0">
                <a:noFill/>
              </a:ln>
            </p:spPr>
            <p:style>
              <a:lnRef idx="0"/>
              <a:fillRef idx="0"/>
              <a:effectRef idx="0"/>
              <a:fontRef idx="minor"/>
            </p:style>
          </p:sp>
          <p:sp>
            <p:nvSpPr>
              <p:cNvPr id="3111" name="Google Shape;2704;p45"/>
              <p:cNvSpPr/>
              <p:nvPr/>
            </p:nvSpPr>
            <p:spPr>
              <a:xfrm>
                <a:off x="7049520" y="3649680"/>
                <a:ext cx="38160" cy="70560"/>
              </a:xfrm>
              <a:custGeom>
                <a:avLst/>
                <a:gdLst/>
                <a:ahLst/>
                <a:rect l="l" t="t" r="r" b="b"/>
                <a:pathLst>
                  <a:path w="6673" h="12279">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w="0">
                <a:noFill/>
              </a:ln>
            </p:spPr>
            <p:style>
              <a:lnRef idx="0"/>
              <a:fillRef idx="0"/>
              <a:effectRef idx="0"/>
              <a:fontRef idx="minor"/>
            </p:style>
          </p:sp>
          <p:sp>
            <p:nvSpPr>
              <p:cNvPr id="3112" name="Google Shape;2705;p45"/>
              <p:cNvSpPr/>
              <p:nvPr/>
            </p:nvSpPr>
            <p:spPr>
              <a:xfrm>
                <a:off x="6982560" y="3904560"/>
                <a:ext cx="41760" cy="8640"/>
              </a:xfrm>
              <a:custGeom>
                <a:avLst/>
                <a:gdLst/>
                <a:ahLst/>
                <a:rect l="l" t="t" r="r" b="b"/>
                <a:pathLst>
                  <a:path w="7293" h="1542">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w="0">
                <a:noFill/>
              </a:ln>
            </p:spPr>
            <p:style>
              <a:lnRef idx="0"/>
              <a:fillRef idx="0"/>
              <a:effectRef idx="0"/>
              <a:fontRef idx="minor"/>
            </p:style>
          </p:sp>
          <p:sp>
            <p:nvSpPr>
              <p:cNvPr id="3113" name="Google Shape;2706;p45"/>
              <p:cNvSpPr/>
              <p:nvPr/>
            </p:nvSpPr>
            <p:spPr>
              <a:xfrm>
                <a:off x="7032960" y="3873600"/>
                <a:ext cx="15120" cy="21240"/>
              </a:xfrm>
              <a:custGeom>
                <a:avLst/>
                <a:gdLst/>
                <a:ahLst/>
                <a:rect l="l" t="t" r="r" b="b"/>
                <a:pathLst>
                  <a:path w="2681" h="3763">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w="0">
                <a:noFill/>
              </a:ln>
            </p:spPr>
            <p:style>
              <a:lnRef idx="0"/>
              <a:fillRef idx="0"/>
              <a:effectRef idx="0"/>
              <a:fontRef idx="minor"/>
            </p:style>
          </p:sp>
          <p:sp>
            <p:nvSpPr>
              <p:cNvPr id="3114" name="Google Shape;2707;p45"/>
              <p:cNvSpPr/>
              <p:nvPr/>
            </p:nvSpPr>
            <p:spPr>
              <a:xfrm>
                <a:off x="7042680" y="3826800"/>
                <a:ext cx="18720" cy="17640"/>
              </a:xfrm>
              <a:custGeom>
                <a:avLst/>
                <a:gdLst/>
                <a:ahLst/>
                <a:rect l="l" t="t" r="r" b="b"/>
                <a:pathLst>
                  <a:path w="3301" h="3142">
                    <a:moveTo>
                      <a:pt x="3301" y="0"/>
                    </a:moveTo>
                    <a:lnTo>
                      <a:pt x="0" y="1455"/>
                    </a:lnTo>
                    <a:lnTo>
                      <a:pt x="550" y="2520"/>
                    </a:lnTo>
                    <a:lnTo>
                      <a:pt x="1154" y="1793"/>
                    </a:lnTo>
                    <a:lnTo>
                      <a:pt x="2804" y="3141"/>
                    </a:lnTo>
                    <a:lnTo>
                      <a:pt x="3301" y="0"/>
                    </a:lnTo>
                    <a:close/>
                  </a:path>
                </a:pathLst>
              </a:custGeom>
              <a:solidFill>
                <a:srgbClr val="869fb1"/>
              </a:solidFill>
              <a:ln w="0">
                <a:noFill/>
              </a:ln>
            </p:spPr>
            <p:style>
              <a:lnRef idx="0"/>
              <a:fillRef idx="0"/>
              <a:effectRef idx="0"/>
              <a:fontRef idx="minor"/>
            </p:style>
          </p:sp>
          <p:sp>
            <p:nvSpPr>
              <p:cNvPr id="3115" name="Google Shape;2708;p45"/>
              <p:cNvSpPr/>
              <p:nvPr/>
            </p:nvSpPr>
            <p:spPr>
              <a:xfrm>
                <a:off x="7032240" y="3786120"/>
                <a:ext cx="9360" cy="24120"/>
              </a:xfrm>
              <a:custGeom>
                <a:avLst/>
                <a:gdLst/>
                <a:ahLst/>
                <a:rect l="l" t="t" r="r" b="b"/>
                <a:pathLst>
                  <a:path w="1687" h="4260">
                    <a:moveTo>
                      <a:pt x="249" y="1"/>
                    </a:moveTo>
                    <a:cubicBezTo>
                      <a:pt x="1" y="2627"/>
                      <a:pt x="1" y="2627"/>
                      <a:pt x="977" y="4259"/>
                    </a:cubicBezTo>
                    <a:cubicBezTo>
                      <a:pt x="1687" y="1261"/>
                      <a:pt x="1687" y="1261"/>
                      <a:pt x="249" y="1"/>
                    </a:cubicBezTo>
                    <a:close/>
                  </a:path>
                </a:pathLst>
              </a:custGeom>
              <a:solidFill>
                <a:srgbClr val="869fb1"/>
              </a:solidFill>
              <a:ln w="0">
                <a:noFill/>
              </a:ln>
            </p:spPr>
            <p:style>
              <a:lnRef idx="0"/>
              <a:fillRef idx="0"/>
              <a:effectRef idx="0"/>
              <a:fontRef idx="minor"/>
            </p:style>
          </p:sp>
          <p:sp>
            <p:nvSpPr>
              <p:cNvPr id="3116" name="Google Shape;2709;p45"/>
              <p:cNvSpPr/>
              <p:nvPr/>
            </p:nvSpPr>
            <p:spPr>
              <a:xfrm>
                <a:off x="6721920" y="3858480"/>
                <a:ext cx="720" cy="360"/>
              </a:xfrm>
              <a:custGeom>
                <a:avLst/>
                <a:gdLst/>
                <a:ahLst/>
                <a:rect l="l" t="t" r="r" b="b"/>
                <a:pathLst>
                  <a:path w="196" h="89">
                    <a:moveTo>
                      <a:pt x="196" y="0"/>
                    </a:moveTo>
                    <a:lnTo>
                      <a:pt x="1" y="89"/>
                    </a:lnTo>
                    <a:lnTo>
                      <a:pt x="1" y="89"/>
                    </a:lnTo>
                    <a:lnTo>
                      <a:pt x="196" y="18"/>
                    </a:lnTo>
                    <a:lnTo>
                      <a:pt x="196" y="0"/>
                    </a:lnTo>
                    <a:close/>
                  </a:path>
                </a:pathLst>
              </a:custGeom>
              <a:solidFill>
                <a:srgbClr val="869fb1"/>
              </a:solidFill>
              <a:ln w="0">
                <a:noFill/>
              </a:ln>
            </p:spPr>
            <p:style>
              <a:lnRef idx="0"/>
              <a:fillRef idx="0"/>
              <a:effectRef idx="0"/>
              <a:fontRef idx="minor"/>
            </p:style>
          </p:sp>
          <p:sp>
            <p:nvSpPr>
              <p:cNvPr id="3117" name="Google Shape;2710;p45"/>
              <p:cNvSpPr/>
              <p:nvPr/>
            </p:nvSpPr>
            <p:spPr>
              <a:xfrm>
                <a:off x="7069320" y="3598200"/>
                <a:ext cx="16200" cy="16200"/>
              </a:xfrm>
              <a:custGeom>
                <a:avLst/>
                <a:gdLst/>
                <a:ahLst/>
                <a:rect l="l" t="t" r="r" b="b"/>
                <a:pathLst>
                  <a:path w="2875" h="284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w="0">
                <a:noFill/>
              </a:ln>
            </p:spPr>
            <p:style>
              <a:lnRef idx="0"/>
              <a:fillRef idx="0"/>
              <a:effectRef idx="0"/>
              <a:fontRef idx="minor"/>
            </p:style>
          </p:sp>
          <p:sp>
            <p:nvSpPr>
              <p:cNvPr id="3118" name="Google Shape;2711;p45"/>
              <p:cNvSpPr/>
              <p:nvPr/>
            </p:nvSpPr>
            <p:spPr>
              <a:xfrm>
                <a:off x="6720120" y="3858840"/>
                <a:ext cx="1080" cy="360"/>
              </a:xfrm>
              <a:custGeom>
                <a:avLst/>
                <a:gdLst/>
                <a:ahLst/>
                <a:rect l="l" t="t" r="r" b="b"/>
                <a:pathLst>
                  <a:path w="267" h="126">
                    <a:moveTo>
                      <a:pt x="267" y="1"/>
                    </a:moveTo>
                    <a:cubicBezTo>
                      <a:pt x="178" y="36"/>
                      <a:pt x="89" y="72"/>
                      <a:pt x="1" y="125"/>
                    </a:cubicBezTo>
                    <a:cubicBezTo>
                      <a:pt x="107" y="90"/>
                      <a:pt x="178" y="36"/>
                      <a:pt x="267" y="1"/>
                    </a:cubicBezTo>
                    <a:close/>
                  </a:path>
                </a:pathLst>
              </a:custGeom>
              <a:solidFill>
                <a:srgbClr val="869fb1"/>
              </a:solidFill>
              <a:ln w="0">
                <a:noFill/>
              </a:ln>
            </p:spPr>
            <p:style>
              <a:lnRef idx="0"/>
              <a:fillRef idx="0"/>
              <a:effectRef idx="0"/>
              <a:fontRef idx="minor"/>
            </p:style>
          </p:sp>
          <p:sp>
            <p:nvSpPr>
              <p:cNvPr id="3119" name="Google Shape;2712;p45"/>
              <p:cNvSpPr/>
              <p:nvPr/>
            </p:nvSpPr>
            <p:spPr>
              <a:xfrm>
                <a:off x="6770160" y="3959280"/>
                <a:ext cx="30600" cy="46440"/>
              </a:xfrm>
              <a:custGeom>
                <a:avLst/>
                <a:gdLst/>
                <a:ahLst/>
                <a:rect l="l" t="t" r="r" b="b"/>
                <a:pathLst>
                  <a:path w="5360" h="8109">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w="0">
                <a:noFill/>
              </a:ln>
            </p:spPr>
            <p:style>
              <a:lnRef idx="0"/>
              <a:fillRef idx="0"/>
              <a:effectRef idx="0"/>
              <a:fontRef idx="minor"/>
            </p:style>
          </p:sp>
        </p:grpSp>
      </p:grpSp>
      <p:grpSp>
        <p:nvGrpSpPr>
          <p:cNvPr id="3120" name="Google Shape;2713;p45"/>
          <p:cNvGrpSpPr/>
          <p:nvPr/>
        </p:nvGrpSpPr>
        <p:grpSpPr>
          <a:xfrm>
            <a:off x="7844040" y="3841200"/>
            <a:ext cx="187200" cy="187200"/>
            <a:chOff x="7844040" y="3841200"/>
            <a:chExt cx="187200" cy="187200"/>
          </a:xfrm>
        </p:grpSpPr>
        <p:sp>
          <p:nvSpPr>
            <p:cNvPr id="3121" name="Google Shape;2714;p45"/>
            <p:cNvSpPr/>
            <p:nvPr/>
          </p:nvSpPr>
          <p:spPr>
            <a:xfrm>
              <a:off x="7844040" y="3841200"/>
              <a:ext cx="187200" cy="187200"/>
            </a:xfrm>
            <a:prstGeom prst="ellipse">
              <a:avLst/>
            </a:prstGeom>
            <a:gradFill rotWithShape="0">
              <a:gsLst>
                <a:gs pos="0">
                  <a:srgbClr val="869fb1">
                    <a:alpha val="66274"/>
                  </a:srgbClr>
                </a:gs>
                <a:gs pos="100000">
                  <a:srgbClr val="ffffff">
                    <a:alpha val="66274"/>
                  </a:srgbClr>
                </a:gs>
              </a:gsLst>
              <a:path path="circle">
                <a:fillToRect l="50000" t="50000" r="50000" b="50000"/>
              </a:path>
            </a:gradFill>
            <a:ln w="0">
              <a:noFill/>
            </a:ln>
          </p:spPr>
          <p:style>
            <a:lnRef idx="0"/>
            <a:fillRef idx="0"/>
            <a:effectRef idx="0"/>
            <a:fontRef idx="minor"/>
          </p:style>
        </p:sp>
        <p:sp>
          <p:nvSpPr>
            <p:cNvPr id="3122" name="Google Shape;2715;p45"/>
            <p:cNvSpPr/>
            <p:nvPr/>
          </p:nvSpPr>
          <p:spPr>
            <a:xfrm>
              <a:off x="7903800" y="3900960"/>
              <a:ext cx="67320" cy="67320"/>
            </a:xfrm>
            <a:prstGeom prst="ellipse">
              <a:avLst/>
            </a:prstGeom>
            <a:solidFill>
              <a:srgbClr val="d7dfe5"/>
            </a:solidFill>
            <a:ln w="0">
              <a:noFill/>
            </a:ln>
          </p:spPr>
          <p:style>
            <a:lnRef idx="0"/>
            <a:fillRef idx="0"/>
            <a:effectRef idx="0"/>
            <a:fontRef idx="minor"/>
          </p:style>
        </p:sp>
      </p:grpSp>
      <p:sp>
        <p:nvSpPr>
          <p:cNvPr id="3123" name="Google Shape;2716;p45"/>
          <p:cNvSpPr/>
          <p:nvPr/>
        </p:nvSpPr>
        <p:spPr>
          <a:xfrm>
            <a:off x="8145000" y="3836880"/>
            <a:ext cx="193320" cy="195480"/>
          </a:xfrm>
          <a:custGeom>
            <a:avLst/>
            <a:gdLst/>
            <a:ahLst/>
            <a:rect l="l" t="t" r="r" b="b"/>
            <a:pathLst>
              <a:path w="194168" h="196207">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5000"/>
            </a:srgbClr>
          </a:solidFill>
          <a:ln w="0">
            <a:noFill/>
          </a:ln>
        </p:spPr>
        <p:style>
          <a:lnRef idx="0"/>
          <a:fillRef idx="0"/>
          <a:effectRef idx="0"/>
          <a:fontRef idx="minor"/>
        </p:style>
        <p:txBody>
          <a:bodyPr/>
          <a:p/>
        </p:txBody>
      </p:sp>
      <p:sp>
        <p:nvSpPr>
          <p:cNvPr id="3124" name="Google Shape;2717;p45"/>
          <p:cNvSpPr/>
          <p:nvPr/>
        </p:nvSpPr>
        <p:spPr>
          <a:xfrm flipH="1">
            <a:off x="7352640" y="3803400"/>
            <a:ext cx="178200" cy="262440"/>
          </a:xfrm>
          <a:custGeom>
            <a:avLst/>
            <a:gdLst/>
            <a:ahLst/>
            <a:rect l="l" t="t" r="r" b="b"/>
            <a:pathLst>
              <a:path w="133027" h="195758">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w="0">
            <a:noFill/>
          </a:ln>
        </p:spPr>
        <p:style>
          <a:lnRef idx="0"/>
          <a:fillRef idx="0"/>
          <a:effectRef idx="0"/>
          <a:fontRef idx="minor"/>
        </p:style>
        <p:txBody>
          <a:bodyPr/>
          <a:p/>
        </p:txBody>
      </p:sp>
      <p:grpSp>
        <p:nvGrpSpPr>
          <p:cNvPr id="3125" name="Google Shape;2718;p45"/>
          <p:cNvGrpSpPr/>
          <p:nvPr/>
        </p:nvGrpSpPr>
        <p:grpSpPr>
          <a:xfrm>
            <a:off x="5997960" y="2919240"/>
            <a:ext cx="587520" cy="511920"/>
            <a:chOff x="5997960" y="2919240"/>
            <a:chExt cx="587520" cy="511920"/>
          </a:xfrm>
        </p:grpSpPr>
        <p:sp>
          <p:nvSpPr>
            <p:cNvPr id="3126" name="Google Shape;2719;p45"/>
            <p:cNvSpPr/>
            <p:nvPr/>
          </p:nvSpPr>
          <p:spPr>
            <a:xfrm>
              <a:off x="5997960" y="2919240"/>
              <a:ext cx="587520" cy="511920"/>
            </a:xfrm>
            <a:custGeom>
              <a:avLst/>
              <a:gdLst/>
              <a:ahLst/>
              <a:rect l="l" t="t" r="r" b="b"/>
              <a:pathLst>
                <a:path w="101884" h="88838">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w="0">
              <a:noFill/>
            </a:ln>
          </p:spPr>
          <p:style>
            <a:lnRef idx="0"/>
            <a:fillRef idx="0"/>
            <a:effectRef idx="0"/>
            <a:fontRef idx="minor"/>
          </p:style>
        </p:sp>
        <p:grpSp>
          <p:nvGrpSpPr>
            <p:cNvPr id="3127" name="Google Shape;2720;p45"/>
            <p:cNvGrpSpPr/>
            <p:nvPr/>
          </p:nvGrpSpPr>
          <p:grpSpPr>
            <a:xfrm>
              <a:off x="6028920" y="2919960"/>
              <a:ext cx="538920" cy="480600"/>
              <a:chOff x="6028920" y="2919960"/>
              <a:chExt cx="538920" cy="480600"/>
            </a:xfrm>
          </p:grpSpPr>
          <p:sp>
            <p:nvSpPr>
              <p:cNvPr id="3128" name="Google Shape;2721;p45"/>
              <p:cNvSpPr/>
              <p:nvPr/>
            </p:nvSpPr>
            <p:spPr>
              <a:xfrm>
                <a:off x="6157800" y="2950920"/>
                <a:ext cx="410040" cy="449640"/>
              </a:xfrm>
              <a:custGeom>
                <a:avLst/>
                <a:gdLst/>
                <a:ahLst/>
                <a:rect l="l" t="t" r="r" b="b"/>
                <a:pathLst>
                  <a:path w="71098" h="7800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w="0">
                <a:noFill/>
              </a:ln>
            </p:spPr>
            <p:style>
              <a:lnRef idx="0"/>
              <a:fillRef idx="0"/>
              <a:effectRef idx="0"/>
              <a:fontRef idx="minor"/>
            </p:style>
          </p:sp>
          <p:sp>
            <p:nvSpPr>
              <p:cNvPr id="3129" name="Google Shape;2722;p45"/>
              <p:cNvSpPr/>
              <p:nvPr/>
            </p:nvSpPr>
            <p:spPr>
              <a:xfrm>
                <a:off x="6028920" y="3162600"/>
                <a:ext cx="61920" cy="150840"/>
              </a:xfrm>
              <a:custGeom>
                <a:avLst/>
                <a:gdLst/>
                <a:ahLst/>
                <a:rect l="l" t="t" r="r" b="b"/>
                <a:pathLst>
                  <a:path w="10771" h="26208">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w="0">
                <a:noFill/>
              </a:ln>
            </p:spPr>
            <p:style>
              <a:lnRef idx="0"/>
              <a:fillRef idx="0"/>
              <a:effectRef idx="0"/>
              <a:fontRef idx="minor"/>
            </p:style>
          </p:sp>
          <p:sp>
            <p:nvSpPr>
              <p:cNvPr id="3130" name="Google Shape;2723;p45"/>
              <p:cNvSpPr/>
              <p:nvPr/>
            </p:nvSpPr>
            <p:spPr>
              <a:xfrm>
                <a:off x="6186960" y="2919960"/>
                <a:ext cx="116640" cy="35640"/>
              </a:xfrm>
              <a:custGeom>
                <a:avLst/>
                <a:gdLst/>
                <a:ahLst/>
                <a:rect l="l" t="t" r="r" b="b"/>
                <a:pathLst>
                  <a:path w="20300" h="6219">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w="0">
                <a:noFill/>
              </a:ln>
            </p:spPr>
            <p:style>
              <a:lnRef idx="0"/>
              <a:fillRef idx="0"/>
              <a:effectRef idx="0"/>
              <a:fontRef idx="minor"/>
            </p:style>
          </p:sp>
          <p:sp>
            <p:nvSpPr>
              <p:cNvPr id="3131" name="Google Shape;2724;p45"/>
              <p:cNvSpPr/>
              <p:nvPr/>
            </p:nvSpPr>
            <p:spPr>
              <a:xfrm>
                <a:off x="6347880" y="3346920"/>
                <a:ext cx="44640" cy="42120"/>
              </a:xfrm>
              <a:custGeom>
                <a:avLst/>
                <a:gdLst/>
                <a:ahLst/>
                <a:rect l="l" t="t" r="r" b="b"/>
                <a:pathLst>
                  <a:path w="7826" h="7383">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w="0">
                <a:noFill/>
              </a:ln>
            </p:spPr>
            <p:style>
              <a:lnRef idx="0"/>
              <a:fillRef idx="0"/>
              <a:effectRef idx="0"/>
              <a:fontRef idx="minor"/>
            </p:style>
          </p:sp>
          <p:sp>
            <p:nvSpPr>
              <p:cNvPr id="3132" name="Google Shape;2725;p45"/>
              <p:cNvSpPr/>
              <p:nvPr/>
            </p:nvSpPr>
            <p:spPr>
              <a:xfrm>
                <a:off x="6260040" y="2985120"/>
                <a:ext cx="28080" cy="38160"/>
              </a:xfrm>
              <a:custGeom>
                <a:avLst/>
                <a:gdLst/>
                <a:ahLst/>
                <a:rect l="l" t="t" r="r" b="b"/>
                <a:pathLst>
                  <a:path w="4934" h="6708">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w="0">
                <a:noFill/>
              </a:ln>
            </p:spPr>
            <p:style>
              <a:lnRef idx="0"/>
              <a:fillRef idx="0"/>
              <a:effectRef idx="0"/>
              <a:fontRef idx="minor"/>
            </p:style>
          </p:sp>
          <p:sp>
            <p:nvSpPr>
              <p:cNvPr id="3133" name="Google Shape;2726;p45"/>
              <p:cNvSpPr/>
              <p:nvPr/>
            </p:nvSpPr>
            <p:spPr>
              <a:xfrm>
                <a:off x="6249600" y="2944080"/>
                <a:ext cx="25560" cy="13320"/>
              </a:xfrm>
              <a:custGeom>
                <a:avLst/>
                <a:gdLst/>
                <a:ahLst/>
                <a:rect l="l" t="t" r="r" b="b"/>
                <a:pathLst>
                  <a:path w="4508" h="2373">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w="0">
                <a:noFill/>
              </a:ln>
            </p:spPr>
            <p:style>
              <a:lnRef idx="0"/>
              <a:fillRef idx="0"/>
              <a:effectRef idx="0"/>
              <a:fontRef idx="minor"/>
            </p:style>
          </p:sp>
          <p:sp>
            <p:nvSpPr>
              <p:cNvPr id="3134" name="Google Shape;2727;p45"/>
              <p:cNvSpPr/>
              <p:nvPr/>
            </p:nvSpPr>
            <p:spPr>
              <a:xfrm>
                <a:off x="6248160" y="2998800"/>
                <a:ext cx="21240" cy="16560"/>
              </a:xfrm>
              <a:custGeom>
                <a:avLst/>
                <a:gdLst/>
                <a:ahLst/>
                <a:rect l="l" t="t" r="r" b="b"/>
                <a:pathLst>
                  <a:path w="3745" h="2949">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w="0">
                <a:noFill/>
              </a:ln>
            </p:spPr>
            <p:style>
              <a:lnRef idx="0"/>
              <a:fillRef idx="0"/>
              <a:effectRef idx="0"/>
              <a:fontRef idx="minor"/>
            </p:style>
          </p:sp>
        </p:grpSp>
      </p:grpSp>
      <p:grpSp>
        <p:nvGrpSpPr>
          <p:cNvPr id="3135" name="Google Shape;2728;p45"/>
          <p:cNvGrpSpPr/>
          <p:nvPr/>
        </p:nvGrpSpPr>
        <p:grpSpPr>
          <a:xfrm>
            <a:off x="3369240" y="938880"/>
            <a:ext cx="2310120" cy="1488240"/>
            <a:chOff x="3369240" y="938880"/>
            <a:chExt cx="2310120" cy="1488240"/>
          </a:xfrm>
        </p:grpSpPr>
        <p:sp>
          <p:nvSpPr>
            <p:cNvPr id="3136" name="Google Shape;2729;p45"/>
            <p:cNvSpPr/>
            <p:nvPr/>
          </p:nvSpPr>
          <p:spPr>
            <a:xfrm>
              <a:off x="3497760" y="1512000"/>
              <a:ext cx="479880" cy="441360"/>
            </a:xfrm>
            <a:custGeom>
              <a:avLst/>
              <a:gdLst/>
              <a:ahLst/>
              <a:rect l="l" t="t" r="r" b="b"/>
              <a:pathLst>
                <a:path w="59545" h="54748">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w="0">
              <a:noFill/>
            </a:ln>
          </p:spPr>
          <p:style>
            <a:lnRef idx="0"/>
            <a:fillRef idx="0"/>
            <a:effectRef idx="0"/>
            <a:fontRef idx="minor"/>
          </p:style>
        </p:sp>
        <p:sp>
          <p:nvSpPr>
            <p:cNvPr id="3137" name="Google Shape;2730;p45"/>
            <p:cNvSpPr/>
            <p:nvPr/>
          </p:nvSpPr>
          <p:spPr>
            <a:xfrm>
              <a:off x="3369240" y="1533960"/>
              <a:ext cx="125640" cy="69120"/>
            </a:xfrm>
            <a:custGeom>
              <a:avLst/>
              <a:gdLst/>
              <a:ahLst/>
              <a:rect l="l" t="t" r="r" b="b"/>
              <a:pathLst>
                <a:path w="15620" h="8599">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w="0">
              <a:noFill/>
            </a:ln>
          </p:spPr>
          <p:style>
            <a:lnRef idx="0"/>
            <a:fillRef idx="0"/>
            <a:effectRef idx="0"/>
            <a:fontRef idx="minor"/>
          </p:style>
        </p:sp>
        <p:sp>
          <p:nvSpPr>
            <p:cNvPr id="3138" name="Google Shape;2731;p45"/>
            <p:cNvSpPr/>
            <p:nvPr/>
          </p:nvSpPr>
          <p:spPr>
            <a:xfrm>
              <a:off x="3495240" y="1553040"/>
              <a:ext cx="2160" cy="1080"/>
            </a:xfrm>
            <a:custGeom>
              <a:avLst/>
              <a:gdLst/>
              <a:ahLst/>
              <a:rect l="l" t="t" r="r" b="b"/>
              <a:pathLst>
                <a:path w="310" h="188">
                  <a:moveTo>
                    <a:pt x="310" y="0"/>
                  </a:moveTo>
                  <a:lnTo>
                    <a:pt x="310" y="0"/>
                  </a:lnTo>
                  <a:cubicBezTo>
                    <a:pt x="208" y="64"/>
                    <a:pt x="105" y="127"/>
                    <a:pt x="1" y="188"/>
                  </a:cubicBezTo>
                  <a:cubicBezTo>
                    <a:pt x="110" y="136"/>
                    <a:pt x="214" y="72"/>
                    <a:pt x="310" y="0"/>
                  </a:cubicBezTo>
                  <a:close/>
                </a:path>
              </a:pathLst>
            </a:custGeom>
            <a:solidFill>
              <a:srgbClr val="5f7d95"/>
            </a:solidFill>
            <a:ln w="0">
              <a:noFill/>
            </a:ln>
          </p:spPr>
          <p:style>
            <a:lnRef idx="0"/>
            <a:fillRef idx="0"/>
            <a:effectRef idx="0"/>
            <a:fontRef idx="minor"/>
          </p:style>
        </p:sp>
        <p:sp>
          <p:nvSpPr>
            <p:cNvPr id="3139" name="Google Shape;2732;p45"/>
            <p:cNvSpPr/>
            <p:nvPr/>
          </p:nvSpPr>
          <p:spPr>
            <a:xfrm>
              <a:off x="3452040" y="1535760"/>
              <a:ext cx="360" cy="360"/>
            </a:xfrm>
            <a:custGeom>
              <a:avLst/>
              <a:gdLst/>
              <a:ahLst/>
              <a:rect l="l" t="t" r="r" b="b"/>
              <a:pathLst>
                <a:path w="3" h="7">
                  <a:moveTo>
                    <a:pt x="0" y="0"/>
                  </a:moveTo>
                  <a:lnTo>
                    <a:pt x="0" y="6"/>
                  </a:lnTo>
                  <a:cubicBezTo>
                    <a:pt x="3" y="6"/>
                    <a:pt x="3" y="0"/>
                    <a:pt x="0" y="0"/>
                  </a:cubicBezTo>
                  <a:close/>
                </a:path>
              </a:pathLst>
            </a:custGeom>
            <a:solidFill>
              <a:srgbClr val="5f7d95"/>
            </a:solidFill>
            <a:ln w="0">
              <a:noFill/>
            </a:ln>
          </p:spPr>
          <p:style>
            <a:lnRef idx="0"/>
            <a:fillRef idx="0"/>
            <a:effectRef idx="0"/>
            <a:fontRef idx="minor"/>
          </p:style>
        </p:sp>
        <p:sp>
          <p:nvSpPr>
            <p:cNvPr id="3140" name="Google Shape;2733;p45"/>
            <p:cNvSpPr/>
            <p:nvPr/>
          </p:nvSpPr>
          <p:spPr>
            <a:xfrm>
              <a:off x="3452040" y="1535760"/>
              <a:ext cx="360" cy="360"/>
            </a:xfrm>
            <a:custGeom>
              <a:avLst/>
              <a:gdLst/>
              <a:ahLst/>
              <a:rect l="l" t="t" r="r" b="b"/>
              <a:pathLst>
                <a:path fill="none" w="3" h="7">
                  <a:moveTo>
                    <a:pt x="0" y="6"/>
                  </a:moveTo>
                  <a:cubicBezTo>
                    <a:pt x="3" y="6"/>
                    <a:pt x="3" y="0"/>
                    <a:pt x="0" y="0"/>
                  </a:cubicBezTo>
                </a:path>
              </a:pathLst>
            </a:custGeom>
            <a:solidFill>
              <a:srgbClr val="5f7d95"/>
            </a:solidFill>
            <a:ln w="0">
              <a:noFill/>
            </a:ln>
          </p:spPr>
          <p:style>
            <a:lnRef idx="0"/>
            <a:fillRef idx="0"/>
            <a:effectRef idx="0"/>
            <a:fontRef idx="minor"/>
          </p:style>
        </p:sp>
        <p:sp>
          <p:nvSpPr>
            <p:cNvPr id="3141" name="Google Shape;2734;p45"/>
            <p:cNvSpPr/>
            <p:nvPr/>
          </p:nvSpPr>
          <p:spPr>
            <a:xfrm>
              <a:off x="3609720" y="1489320"/>
              <a:ext cx="6480" cy="9000"/>
            </a:xfrm>
            <a:custGeom>
              <a:avLst/>
              <a:gdLst/>
              <a:ahLst/>
              <a:rect l="l" t="t" r="r" b="b"/>
              <a:pathLst>
                <a:path w="841" h="1145">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w="0">
              <a:noFill/>
            </a:ln>
          </p:spPr>
          <p:style>
            <a:lnRef idx="0"/>
            <a:fillRef idx="0"/>
            <a:effectRef idx="0"/>
            <a:fontRef idx="minor"/>
          </p:style>
        </p:sp>
        <p:sp>
          <p:nvSpPr>
            <p:cNvPr id="3142" name="Google Shape;2735;p45"/>
            <p:cNvSpPr/>
            <p:nvPr/>
          </p:nvSpPr>
          <p:spPr>
            <a:xfrm>
              <a:off x="3384720" y="1336680"/>
              <a:ext cx="413280" cy="262080"/>
            </a:xfrm>
            <a:custGeom>
              <a:avLst/>
              <a:gdLst/>
              <a:ahLst/>
              <a:rect l="l" t="t" r="r" b="b"/>
              <a:pathLst>
                <a:path w="51293" h="32537">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w="0">
              <a:noFill/>
            </a:ln>
          </p:spPr>
          <p:style>
            <a:lnRef idx="0"/>
            <a:fillRef idx="0"/>
            <a:effectRef idx="0"/>
            <a:fontRef idx="minor"/>
          </p:style>
        </p:sp>
        <p:sp>
          <p:nvSpPr>
            <p:cNvPr id="3143" name="Google Shape;2736;p45"/>
            <p:cNvSpPr/>
            <p:nvPr/>
          </p:nvSpPr>
          <p:spPr>
            <a:xfrm>
              <a:off x="3934800" y="1569600"/>
              <a:ext cx="20520" cy="36000"/>
            </a:xfrm>
            <a:custGeom>
              <a:avLst/>
              <a:gdLst/>
              <a:ahLst/>
              <a:rect l="l" t="t" r="r" b="b"/>
              <a:pathLst>
                <a:path w="2593" h="4505">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w="0">
              <a:noFill/>
            </a:ln>
          </p:spPr>
          <p:style>
            <a:lnRef idx="0"/>
            <a:fillRef idx="0"/>
            <a:effectRef idx="0"/>
            <a:fontRef idx="minor"/>
          </p:style>
        </p:sp>
        <p:sp>
          <p:nvSpPr>
            <p:cNvPr id="3144" name="Google Shape;2737;p45"/>
            <p:cNvSpPr/>
            <p:nvPr/>
          </p:nvSpPr>
          <p:spPr>
            <a:xfrm>
              <a:off x="3929400" y="1548360"/>
              <a:ext cx="5040" cy="20880"/>
            </a:xfrm>
            <a:custGeom>
              <a:avLst/>
              <a:gdLst/>
              <a:ahLst/>
              <a:rect l="l" t="t" r="r" b="b"/>
              <a:pathLst>
                <a:path w="656" h="2645">
                  <a:moveTo>
                    <a:pt x="0" y="0"/>
                  </a:moveTo>
                  <a:lnTo>
                    <a:pt x="0" y="0"/>
                  </a:lnTo>
                  <a:cubicBezTo>
                    <a:pt x="263" y="858"/>
                    <a:pt x="445" y="1761"/>
                    <a:pt x="655" y="2645"/>
                  </a:cubicBezTo>
                  <a:cubicBezTo>
                    <a:pt x="525" y="1738"/>
                    <a:pt x="358" y="834"/>
                    <a:pt x="0" y="0"/>
                  </a:cubicBezTo>
                  <a:close/>
                </a:path>
              </a:pathLst>
            </a:custGeom>
            <a:solidFill>
              <a:srgbClr val="5f7d95"/>
            </a:solidFill>
            <a:ln w="0">
              <a:noFill/>
            </a:ln>
          </p:spPr>
          <p:style>
            <a:lnRef idx="0"/>
            <a:fillRef idx="0"/>
            <a:effectRef idx="0"/>
            <a:fontRef idx="minor"/>
          </p:style>
        </p:sp>
        <p:sp>
          <p:nvSpPr>
            <p:cNvPr id="3145" name="Google Shape;2738;p45"/>
            <p:cNvSpPr/>
            <p:nvPr/>
          </p:nvSpPr>
          <p:spPr>
            <a:xfrm>
              <a:off x="3826800" y="1437840"/>
              <a:ext cx="143280" cy="113040"/>
            </a:xfrm>
            <a:custGeom>
              <a:avLst/>
              <a:gdLst/>
              <a:ahLst/>
              <a:rect l="l" t="t" r="r" b="b"/>
              <a:pathLst>
                <a:path w="17814" h="14049">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w="0">
              <a:noFill/>
            </a:ln>
          </p:spPr>
          <p:style>
            <a:lnRef idx="0"/>
            <a:fillRef idx="0"/>
            <a:effectRef idx="0"/>
            <a:fontRef idx="minor"/>
          </p:style>
        </p:sp>
        <p:sp>
          <p:nvSpPr>
            <p:cNvPr id="3146" name="Google Shape;2739;p45"/>
            <p:cNvSpPr/>
            <p:nvPr/>
          </p:nvSpPr>
          <p:spPr>
            <a:xfrm>
              <a:off x="3950280" y="1478880"/>
              <a:ext cx="85320" cy="124200"/>
            </a:xfrm>
            <a:custGeom>
              <a:avLst/>
              <a:gdLst/>
              <a:ahLst/>
              <a:rect l="l" t="t" r="r" b="b"/>
              <a:pathLst>
                <a:path w="10613" h="1544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w="0">
              <a:noFill/>
            </a:ln>
          </p:spPr>
          <p:style>
            <a:lnRef idx="0"/>
            <a:fillRef idx="0"/>
            <a:effectRef idx="0"/>
            <a:fontRef idx="minor"/>
          </p:style>
        </p:sp>
        <p:sp>
          <p:nvSpPr>
            <p:cNvPr id="3147" name="Google Shape;2740;p45"/>
            <p:cNvSpPr/>
            <p:nvPr/>
          </p:nvSpPr>
          <p:spPr>
            <a:xfrm>
              <a:off x="4033080" y="1511280"/>
              <a:ext cx="93240" cy="99360"/>
            </a:xfrm>
            <a:custGeom>
              <a:avLst/>
              <a:gdLst/>
              <a:ahLst/>
              <a:rect l="l" t="t" r="r" b="b"/>
              <a:pathLst>
                <a:path w="11604" h="12346">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w="0">
              <a:noFill/>
            </a:ln>
          </p:spPr>
          <p:style>
            <a:lnRef idx="0"/>
            <a:fillRef idx="0"/>
            <a:effectRef idx="0"/>
            <a:fontRef idx="minor"/>
          </p:style>
        </p:sp>
        <p:sp>
          <p:nvSpPr>
            <p:cNvPr id="3148" name="Google Shape;2741;p45"/>
            <p:cNvSpPr/>
            <p:nvPr/>
          </p:nvSpPr>
          <p:spPr>
            <a:xfrm>
              <a:off x="3940560" y="1945080"/>
              <a:ext cx="82080" cy="162360"/>
            </a:xfrm>
            <a:custGeom>
              <a:avLst/>
              <a:gdLst/>
              <a:ahLst/>
              <a:rect l="l" t="t" r="r" b="b"/>
              <a:pathLst>
                <a:path w="10230" h="20159">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w="0">
              <a:noFill/>
            </a:ln>
          </p:spPr>
          <p:style>
            <a:lnRef idx="0"/>
            <a:fillRef idx="0"/>
            <a:effectRef idx="0"/>
            <a:fontRef idx="minor"/>
          </p:style>
        </p:sp>
        <p:sp>
          <p:nvSpPr>
            <p:cNvPr id="3149" name="Google Shape;2742;p45"/>
            <p:cNvSpPr/>
            <p:nvPr/>
          </p:nvSpPr>
          <p:spPr>
            <a:xfrm>
              <a:off x="3974760" y="2107440"/>
              <a:ext cx="99000" cy="318960"/>
            </a:xfrm>
            <a:custGeom>
              <a:avLst/>
              <a:gdLst/>
              <a:ahLst/>
              <a:rect l="l" t="t" r="r" b="b"/>
              <a:pathLst>
                <a:path w="12299" h="39587">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w="0">
              <a:noFill/>
            </a:ln>
          </p:spPr>
          <p:style>
            <a:lnRef idx="0"/>
            <a:fillRef idx="0"/>
            <a:effectRef idx="0"/>
            <a:fontRef idx="minor"/>
          </p:style>
        </p:sp>
        <p:sp>
          <p:nvSpPr>
            <p:cNvPr id="3150" name="Google Shape;2743;p45"/>
            <p:cNvSpPr/>
            <p:nvPr/>
          </p:nvSpPr>
          <p:spPr>
            <a:xfrm>
              <a:off x="4028040" y="2069640"/>
              <a:ext cx="209880" cy="337320"/>
            </a:xfrm>
            <a:custGeom>
              <a:avLst/>
              <a:gdLst/>
              <a:ahLst/>
              <a:rect l="l" t="t" r="r" b="b"/>
              <a:pathLst>
                <a:path w="26053" h="41854">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w="0">
              <a:noFill/>
            </a:ln>
          </p:spPr>
          <p:style>
            <a:lnRef idx="0"/>
            <a:fillRef idx="0"/>
            <a:effectRef idx="0"/>
            <a:fontRef idx="minor"/>
          </p:style>
        </p:sp>
        <p:sp>
          <p:nvSpPr>
            <p:cNvPr id="3151" name="Google Shape;2744;p45"/>
            <p:cNvSpPr/>
            <p:nvPr/>
          </p:nvSpPr>
          <p:spPr>
            <a:xfrm>
              <a:off x="3806280" y="1863360"/>
              <a:ext cx="8640" cy="6840"/>
            </a:xfrm>
            <a:custGeom>
              <a:avLst/>
              <a:gdLst/>
              <a:ahLst/>
              <a:rect l="l" t="t" r="r" b="b"/>
              <a:pathLst>
                <a:path w="1113" h="875">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w="0">
              <a:noFill/>
            </a:ln>
          </p:spPr>
          <p:style>
            <a:lnRef idx="0"/>
            <a:fillRef idx="0"/>
            <a:effectRef idx="0"/>
            <a:fontRef idx="minor"/>
          </p:style>
        </p:sp>
        <p:sp>
          <p:nvSpPr>
            <p:cNvPr id="3152" name="Google Shape;2745;p45"/>
            <p:cNvSpPr/>
            <p:nvPr/>
          </p:nvSpPr>
          <p:spPr>
            <a:xfrm>
              <a:off x="3814920" y="1856160"/>
              <a:ext cx="8280" cy="7560"/>
            </a:xfrm>
            <a:custGeom>
              <a:avLst/>
              <a:gdLst/>
              <a:ahLst/>
              <a:rect l="l" t="t" r="r" b="b"/>
              <a:pathLst>
                <a:path w="1052" h="986">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w="0">
              <a:noFill/>
            </a:ln>
          </p:spPr>
          <p:style>
            <a:lnRef idx="0"/>
            <a:fillRef idx="0"/>
            <a:effectRef idx="0"/>
            <a:fontRef idx="minor"/>
          </p:style>
        </p:sp>
        <p:sp>
          <p:nvSpPr>
            <p:cNvPr id="3153" name="Google Shape;2746;p45"/>
            <p:cNvSpPr/>
            <p:nvPr/>
          </p:nvSpPr>
          <p:spPr>
            <a:xfrm>
              <a:off x="4015800" y="1996560"/>
              <a:ext cx="5400" cy="5760"/>
            </a:xfrm>
            <a:custGeom>
              <a:avLst/>
              <a:gdLst/>
              <a:ahLst/>
              <a:rect l="l" t="t" r="r" b="b"/>
              <a:pathLst>
                <a:path w="731" h="771">
                  <a:moveTo>
                    <a:pt x="731" y="0"/>
                  </a:moveTo>
                  <a:lnTo>
                    <a:pt x="731" y="0"/>
                  </a:lnTo>
                  <a:cubicBezTo>
                    <a:pt x="488" y="257"/>
                    <a:pt x="246" y="514"/>
                    <a:pt x="1" y="770"/>
                  </a:cubicBezTo>
                  <a:cubicBezTo>
                    <a:pt x="246" y="517"/>
                    <a:pt x="488" y="257"/>
                    <a:pt x="731" y="0"/>
                  </a:cubicBezTo>
                  <a:close/>
                </a:path>
              </a:pathLst>
            </a:custGeom>
            <a:solidFill>
              <a:srgbClr val="5f7d95"/>
            </a:solidFill>
            <a:ln w="0">
              <a:noFill/>
            </a:ln>
          </p:spPr>
          <p:style>
            <a:lnRef idx="0"/>
            <a:fillRef idx="0"/>
            <a:effectRef idx="0"/>
            <a:fontRef idx="minor"/>
          </p:style>
        </p:sp>
        <p:sp>
          <p:nvSpPr>
            <p:cNvPr id="3154" name="Google Shape;2747;p45"/>
            <p:cNvSpPr/>
            <p:nvPr/>
          </p:nvSpPr>
          <p:spPr>
            <a:xfrm>
              <a:off x="4122720" y="2029680"/>
              <a:ext cx="28080" cy="29160"/>
            </a:xfrm>
            <a:custGeom>
              <a:avLst/>
              <a:gdLst/>
              <a:ahLst/>
              <a:rect l="l" t="t" r="r" b="b"/>
              <a:pathLst>
                <a:path w="3541" h="3644">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w="0">
              <a:noFill/>
            </a:ln>
          </p:spPr>
          <p:style>
            <a:lnRef idx="0"/>
            <a:fillRef idx="0"/>
            <a:effectRef idx="0"/>
            <a:fontRef idx="minor"/>
          </p:style>
        </p:sp>
        <p:sp>
          <p:nvSpPr>
            <p:cNvPr id="3155" name="Google Shape;2748;p45"/>
            <p:cNvSpPr/>
            <p:nvPr/>
          </p:nvSpPr>
          <p:spPr>
            <a:xfrm>
              <a:off x="3808080" y="1787040"/>
              <a:ext cx="433800" cy="640080"/>
            </a:xfrm>
            <a:custGeom>
              <a:avLst/>
              <a:gdLst/>
              <a:ahLst/>
              <a:rect l="l" t="t" r="r" b="b"/>
              <a:pathLst>
                <a:path w="53834" h="79426">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w="0">
              <a:noFill/>
            </a:ln>
          </p:spPr>
          <p:style>
            <a:lnRef idx="0"/>
            <a:fillRef idx="0"/>
            <a:effectRef idx="0"/>
            <a:fontRef idx="minor"/>
          </p:style>
        </p:sp>
        <p:sp>
          <p:nvSpPr>
            <p:cNvPr id="3156" name="Google Shape;2749;p45"/>
            <p:cNvSpPr/>
            <p:nvPr/>
          </p:nvSpPr>
          <p:spPr>
            <a:xfrm>
              <a:off x="3941640" y="1834200"/>
              <a:ext cx="98280" cy="47160"/>
            </a:xfrm>
            <a:custGeom>
              <a:avLst/>
              <a:gdLst/>
              <a:ahLst/>
              <a:rect l="l" t="t" r="r" b="b"/>
              <a:pathLst>
                <a:path w="12213" h="589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w="0">
              <a:noFill/>
            </a:ln>
          </p:spPr>
          <p:style>
            <a:lnRef idx="0"/>
            <a:fillRef idx="0"/>
            <a:effectRef idx="0"/>
            <a:fontRef idx="minor"/>
          </p:style>
        </p:sp>
        <p:sp>
          <p:nvSpPr>
            <p:cNvPr id="3157" name="Google Shape;2750;p45"/>
            <p:cNvSpPr/>
            <p:nvPr/>
          </p:nvSpPr>
          <p:spPr>
            <a:xfrm>
              <a:off x="3957840" y="1615320"/>
              <a:ext cx="197280" cy="166320"/>
            </a:xfrm>
            <a:custGeom>
              <a:avLst/>
              <a:gdLst/>
              <a:ahLst/>
              <a:rect l="l" t="t" r="r" b="b"/>
              <a:pathLst>
                <a:path w="24522" h="20657">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w="0">
              <a:noFill/>
            </a:ln>
          </p:spPr>
          <p:style>
            <a:lnRef idx="0"/>
            <a:fillRef idx="0"/>
            <a:effectRef idx="0"/>
            <a:fontRef idx="minor"/>
          </p:style>
        </p:sp>
        <p:sp>
          <p:nvSpPr>
            <p:cNvPr id="3158" name="Google Shape;2751;p45"/>
            <p:cNvSpPr/>
            <p:nvPr/>
          </p:nvSpPr>
          <p:spPr>
            <a:xfrm>
              <a:off x="4224240" y="1070280"/>
              <a:ext cx="18720" cy="25200"/>
            </a:xfrm>
            <a:custGeom>
              <a:avLst/>
              <a:gdLst/>
              <a:ahLst/>
              <a:rect l="l" t="t" r="r" b="b"/>
              <a:pathLst>
                <a:path w="2360" h="3162">
                  <a:moveTo>
                    <a:pt x="2359" y="0"/>
                  </a:moveTo>
                  <a:lnTo>
                    <a:pt x="2359" y="0"/>
                  </a:lnTo>
                  <a:cubicBezTo>
                    <a:pt x="1542" y="1034"/>
                    <a:pt x="757" y="2087"/>
                    <a:pt x="1" y="3161"/>
                  </a:cubicBezTo>
                  <a:cubicBezTo>
                    <a:pt x="780" y="2113"/>
                    <a:pt x="1568" y="1063"/>
                    <a:pt x="2359" y="0"/>
                  </a:cubicBezTo>
                  <a:close/>
                </a:path>
              </a:pathLst>
            </a:custGeom>
            <a:solidFill>
              <a:srgbClr val="5f7d95"/>
            </a:solidFill>
            <a:ln w="0">
              <a:noFill/>
            </a:ln>
          </p:spPr>
          <p:style>
            <a:lnRef idx="0"/>
            <a:fillRef idx="0"/>
            <a:effectRef idx="0"/>
            <a:fontRef idx="minor"/>
          </p:style>
        </p:sp>
        <p:sp>
          <p:nvSpPr>
            <p:cNvPr id="3159" name="Google Shape;2752;p45"/>
            <p:cNvSpPr/>
            <p:nvPr/>
          </p:nvSpPr>
          <p:spPr>
            <a:xfrm>
              <a:off x="4131360" y="1279080"/>
              <a:ext cx="720" cy="1080"/>
            </a:xfrm>
            <a:custGeom>
              <a:avLst/>
              <a:gdLst/>
              <a:ahLst/>
              <a:rect l="l" t="t" r="r" b="b"/>
              <a:pathLst>
                <a:path w="131" h="157">
                  <a:moveTo>
                    <a:pt x="131" y="0"/>
                  </a:moveTo>
                  <a:cubicBezTo>
                    <a:pt x="88" y="52"/>
                    <a:pt x="47" y="104"/>
                    <a:pt x="1" y="156"/>
                  </a:cubicBezTo>
                  <a:cubicBezTo>
                    <a:pt x="47" y="107"/>
                    <a:pt x="90" y="55"/>
                    <a:pt x="131" y="0"/>
                  </a:cubicBezTo>
                  <a:close/>
                </a:path>
              </a:pathLst>
            </a:custGeom>
            <a:solidFill>
              <a:srgbClr val="5f7d95"/>
            </a:solidFill>
            <a:ln w="0">
              <a:noFill/>
            </a:ln>
          </p:spPr>
          <p:style>
            <a:lnRef idx="0"/>
            <a:fillRef idx="0"/>
            <a:effectRef idx="0"/>
            <a:fontRef idx="minor"/>
          </p:style>
        </p:sp>
        <p:sp>
          <p:nvSpPr>
            <p:cNvPr id="3160" name="Google Shape;2753;p45"/>
            <p:cNvSpPr/>
            <p:nvPr/>
          </p:nvSpPr>
          <p:spPr>
            <a:xfrm>
              <a:off x="4179960" y="1220400"/>
              <a:ext cx="37440" cy="43920"/>
            </a:xfrm>
            <a:custGeom>
              <a:avLst/>
              <a:gdLst/>
              <a:ahLst/>
              <a:rect l="l" t="t" r="r" b="b"/>
              <a:pathLst>
                <a:path w="4693" h="5483">
                  <a:moveTo>
                    <a:pt x="4692" y="0"/>
                  </a:moveTo>
                  <a:lnTo>
                    <a:pt x="4692" y="0"/>
                  </a:lnTo>
                  <a:cubicBezTo>
                    <a:pt x="3061" y="1779"/>
                    <a:pt x="1476" y="3592"/>
                    <a:pt x="1" y="5483"/>
                  </a:cubicBezTo>
                  <a:cubicBezTo>
                    <a:pt x="1568" y="3661"/>
                    <a:pt x="3130" y="1834"/>
                    <a:pt x="4692" y="0"/>
                  </a:cubicBezTo>
                  <a:close/>
                </a:path>
              </a:pathLst>
            </a:custGeom>
            <a:solidFill>
              <a:srgbClr val="5f7d95"/>
            </a:solidFill>
            <a:ln w="0">
              <a:noFill/>
            </a:ln>
          </p:spPr>
          <p:style>
            <a:lnRef idx="0"/>
            <a:fillRef idx="0"/>
            <a:effectRef idx="0"/>
            <a:fontRef idx="minor"/>
          </p:style>
        </p:sp>
        <p:sp>
          <p:nvSpPr>
            <p:cNvPr id="3161" name="Google Shape;2754;p45"/>
            <p:cNvSpPr/>
            <p:nvPr/>
          </p:nvSpPr>
          <p:spPr>
            <a:xfrm>
              <a:off x="4183560" y="1317600"/>
              <a:ext cx="14400" cy="17280"/>
            </a:xfrm>
            <a:custGeom>
              <a:avLst/>
              <a:gdLst/>
              <a:ahLst/>
              <a:rect l="l" t="t" r="r" b="b"/>
              <a:pathLst>
                <a:path w="1843" h="2184">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w="0">
              <a:noFill/>
            </a:ln>
          </p:spPr>
          <p:style>
            <a:lnRef idx="0"/>
            <a:fillRef idx="0"/>
            <a:effectRef idx="0"/>
            <a:fontRef idx="minor"/>
          </p:style>
        </p:sp>
        <p:sp>
          <p:nvSpPr>
            <p:cNvPr id="3162" name="Google Shape;2755;p45"/>
            <p:cNvSpPr/>
            <p:nvPr/>
          </p:nvSpPr>
          <p:spPr>
            <a:xfrm>
              <a:off x="4267440" y="1167480"/>
              <a:ext cx="33840" cy="36360"/>
            </a:xfrm>
            <a:custGeom>
              <a:avLst/>
              <a:gdLst/>
              <a:ahLst/>
              <a:rect l="l" t="t" r="r" b="b"/>
              <a:pathLst>
                <a:path w="4262" h="4548">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w="0">
              <a:noFill/>
            </a:ln>
          </p:spPr>
          <p:style>
            <a:lnRef idx="0"/>
            <a:fillRef idx="0"/>
            <a:effectRef idx="0"/>
            <a:fontRef idx="minor"/>
          </p:style>
        </p:sp>
        <p:sp>
          <p:nvSpPr>
            <p:cNvPr id="3163" name="Google Shape;2756;p45"/>
            <p:cNvSpPr/>
            <p:nvPr/>
          </p:nvSpPr>
          <p:spPr>
            <a:xfrm>
              <a:off x="4324320" y="1235160"/>
              <a:ext cx="1440" cy="1440"/>
            </a:xfrm>
            <a:custGeom>
              <a:avLst/>
              <a:gdLst/>
              <a:ahLst/>
              <a:rect l="l" t="t" r="r" b="b"/>
              <a:pathLst>
                <a:path w="238" h="212">
                  <a:moveTo>
                    <a:pt x="237" y="1"/>
                  </a:moveTo>
                  <a:lnTo>
                    <a:pt x="237" y="1"/>
                  </a:lnTo>
                  <a:cubicBezTo>
                    <a:pt x="142" y="53"/>
                    <a:pt x="64" y="125"/>
                    <a:pt x="0" y="211"/>
                  </a:cubicBezTo>
                  <a:cubicBezTo>
                    <a:pt x="78" y="139"/>
                    <a:pt x="159" y="73"/>
                    <a:pt x="237" y="1"/>
                  </a:cubicBezTo>
                  <a:close/>
                </a:path>
              </a:pathLst>
            </a:custGeom>
            <a:solidFill>
              <a:srgbClr val="5f7d95"/>
            </a:solidFill>
            <a:ln w="0">
              <a:noFill/>
            </a:ln>
          </p:spPr>
          <p:style>
            <a:lnRef idx="0"/>
            <a:fillRef idx="0"/>
            <a:effectRef idx="0"/>
            <a:fontRef idx="minor"/>
          </p:style>
        </p:sp>
        <p:sp>
          <p:nvSpPr>
            <p:cNvPr id="3164" name="Google Shape;2757;p45"/>
            <p:cNvSpPr/>
            <p:nvPr/>
          </p:nvSpPr>
          <p:spPr>
            <a:xfrm>
              <a:off x="3801960" y="938880"/>
              <a:ext cx="584640" cy="572040"/>
            </a:xfrm>
            <a:custGeom>
              <a:avLst/>
              <a:gdLst/>
              <a:ahLst/>
              <a:rect l="l" t="t" r="r" b="b"/>
              <a:pathLst>
                <a:path w="72552" h="70979">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w="0">
              <a:noFill/>
            </a:ln>
          </p:spPr>
          <p:style>
            <a:lnRef idx="0"/>
            <a:fillRef idx="0"/>
            <a:effectRef idx="0"/>
            <a:fontRef idx="minor"/>
          </p:style>
        </p:sp>
        <p:sp>
          <p:nvSpPr>
            <p:cNvPr id="3165" name="Google Shape;2758;p45"/>
            <p:cNvSpPr/>
            <p:nvPr/>
          </p:nvSpPr>
          <p:spPr>
            <a:xfrm>
              <a:off x="3668400" y="1146240"/>
              <a:ext cx="138240" cy="126720"/>
            </a:xfrm>
            <a:custGeom>
              <a:avLst/>
              <a:gdLst/>
              <a:ahLst/>
              <a:rect l="l" t="t" r="r" b="b"/>
              <a:pathLst>
                <a:path w="17187" h="15775">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w="0">
              <a:noFill/>
            </a:ln>
          </p:spPr>
          <p:style>
            <a:lnRef idx="0"/>
            <a:fillRef idx="0"/>
            <a:effectRef idx="0"/>
            <a:fontRef idx="minor"/>
          </p:style>
        </p:sp>
        <p:sp>
          <p:nvSpPr>
            <p:cNvPr id="3166" name="Google Shape;2759;p45"/>
            <p:cNvSpPr/>
            <p:nvPr/>
          </p:nvSpPr>
          <p:spPr>
            <a:xfrm>
              <a:off x="3791880" y="1173960"/>
              <a:ext cx="24120" cy="24840"/>
            </a:xfrm>
            <a:custGeom>
              <a:avLst/>
              <a:gdLst/>
              <a:ahLst/>
              <a:rect l="l" t="t" r="r" b="b"/>
              <a:pathLst>
                <a:path w="3030" h="3105">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w="0">
              <a:noFill/>
            </a:ln>
          </p:spPr>
          <p:style>
            <a:lnRef idx="0"/>
            <a:fillRef idx="0"/>
            <a:effectRef idx="0"/>
            <a:fontRef idx="minor"/>
          </p:style>
        </p:sp>
        <p:sp>
          <p:nvSpPr>
            <p:cNvPr id="3167" name="Google Shape;2760;p45"/>
            <p:cNvSpPr/>
            <p:nvPr/>
          </p:nvSpPr>
          <p:spPr>
            <a:xfrm>
              <a:off x="3794400" y="1120680"/>
              <a:ext cx="72000" cy="57960"/>
            </a:xfrm>
            <a:custGeom>
              <a:avLst/>
              <a:gdLst/>
              <a:ahLst/>
              <a:rect l="l" t="t" r="r" b="b"/>
              <a:pathLst>
                <a:path w="8982" h="7226">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w="0">
              <a:noFill/>
            </a:ln>
          </p:spPr>
          <p:style>
            <a:lnRef idx="0"/>
            <a:fillRef idx="0"/>
            <a:effectRef idx="0"/>
            <a:fontRef idx="minor"/>
          </p:style>
        </p:sp>
        <p:sp>
          <p:nvSpPr>
            <p:cNvPr id="3168" name="Google Shape;2761;p45"/>
            <p:cNvSpPr/>
            <p:nvPr/>
          </p:nvSpPr>
          <p:spPr>
            <a:xfrm>
              <a:off x="3855600" y="1053720"/>
              <a:ext cx="61920" cy="103320"/>
            </a:xfrm>
            <a:custGeom>
              <a:avLst/>
              <a:gdLst/>
              <a:ahLst/>
              <a:rect l="l" t="t" r="r" b="b"/>
              <a:pathLst>
                <a:path w="7713" h="12874">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w="0">
              <a:noFill/>
            </a:ln>
          </p:spPr>
          <p:style>
            <a:lnRef idx="0"/>
            <a:fillRef idx="0"/>
            <a:effectRef idx="0"/>
            <a:fontRef idx="minor"/>
          </p:style>
        </p:sp>
        <p:sp>
          <p:nvSpPr>
            <p:cNvPr id="3169" name="Google Shape;2762;p45"/>
            <p:cNvSpPr/>
            <p:nvPr/>
          </p:nvSpPr>
          <p:spPr>
            <a:xfrm>
              <a:off x="4306680" y="1417680"/>
              <a:ext cx="74160" cy="56880"/>
            </a:xfrm>
            <a:custGeom>
              <a:avLst/>
              <a:gdLst/>
              <a:ahLst/>
              <a:rect l="l" t="t" r="r" b="b"/>
              <a:pathLst>
                <a:path w="9230" h="7114">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w="0">
              <a:noFill/>
            </a:ln>
          </p:spPr>
          <p:style>
            <a:lnRef idx="0"/>
            <a:fillRef idx="0"/>
            <a:effectRef idx="0"/>
            <a:fontRef idx="minor"/>
          </p:style>
        </p:sp>
        <p:sp>
          <p:nvSpPr>
            <p:cNvPr id="3170" name="Google Shape;2763;p45"/>
            <p:cNvSpPr/>
            <p:nvPr/>
          </p:nvSpPr>
          <p:spPr>
            <a:xfrm>
              <a:off x="4408920" y="1364400"/>
              <a:ext cx="290160" cy="375480"/>
            </a:xfrm>
            <a:custGeom>
              <a:avLst/>
              <a:gdLst/>
              <a:ahLst/>
              <a:rect l="l" t="t" r="r" b="b"/>
              <a:pathLst>
                <a:path w="36015" h="46597">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w="0">
              <a:noFill/>
            </a:ln>
          </p:spPr>
          <p:style>
            <a:lnRef idx="0"/>
            <a:fillRef idx="0"/>
            <a:effectRef idx="0"/>
            <a:fontRef idx="minor"/>
          </p:style>
        </p:sp>
        <p:sp>
          <p:nvSpPr>
            <p:cNvPr id="3171" name="Google Shape;2764;p45"/>
            <p:cNvSpPr/>
            <p:nvPr/>
          </p:nvSpPr>
          <p:spPr>
            <a:xfrm>
              <a:off x="4494960" y="1717560"/>
              <a:ext cx="2880" cy="2880"/>
            </a:xfrm>
            <a:custGeom>
              <a:avLst/>
              <a:gdLst/>
              <a:ahLst/>
              <a:rect l="l" t="t" r="r" b="b"/>
              <a:pathLst>
                <a:path w="404" h="40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w="0">
              <a:noFill/>
            </a:ln>
          </p:spPr>
          <p:style>
            <a:lnRef idx="0"/>
            <a:fillRef idx="0"/>
            <a:effectRef idx="0"/>
            <a:fontRef idx="minor"/>
          </p:style>
        </p:sp>
        <p:sp>
          <p:nvSpPr>
            <p:cNvPr id="3172" name="Google Shape;2765;p45"/>
            <p:cNvSpPr/>
            <p:nvPr/>
          </p:nvSpPr>
          <p:spPr>
            <a:xfrm>
              <a:off x="4489200" y="1684800"/>
              <a:ext cx="19080" cy="32400"/>
            </a:xfrm>
            <a:custGeom>
              <a:avLst/>
              <a:gdLst/>
              <a:ahLst/>
              <a:rect l="l" t="t" r="r" b="b"/>
              <a:pathLst>
                <a:path w="2394" h="408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w="0">
              <a:noFill/>
            </a:ln>
          </p:spPr>
          <p:style>
            <a:lnRef idx="0"/>
            <a:fillRef idx="0"/>
            <a:effectRef idx="0"/>
            <a:fontRef idx="minor"/>
          </p:style>
        </p:sp>
        <p:sp>
          <p:nvSpPr>
            <p:cNvPr id="3173" name="Google Shape;2766;p45"/>
            <p:cNvSpPr/>
            <p:nvPr/>
          </p:nvSpPr>
          <p:spPr>
            <a:xfrm>
              <a:off x="4638240" y="1786320"/>
              <a:ext cx="360" cy="360"/>
            </a:xfrm>
            <a:custGeom>
              <a:avLst/>
              <a:gdLst/>
              <a:ahLst/>
              <a:rect l="l" t="t" r="r" b="b"/>
              <a:pathLst>
                <a:path w="33" h="56">
                  <a:moveTo>
                    <a:pt x="32" y="1"/>
                  </a:moveTo>
                  <a:cubicBezTo>
                    <a:pt x="24" y="12"/>
                    <a:pt x="15" y="27"/>
                    <a:pt x="6" y="41"/>
                  </a:cubicBezTo>
                  <a:lnTo>
                    <a:pt x="1" y="56"/>
                  </a:lnTo>
                  <a:cubicBezTo>
                    <a:pt x="9" y="35"/>
                    <a:pt x="24" y="18"/>
                    <a:pt x="32" y="1"/>
                  </a:cubicBezTo>
                  <a:close/>
                </a:path>
              </a:pathLst>
            </a:custGeom>
            <a:solidFill>
              <a:srgbClr val="5f7d95"/>
            </a:solidFill>
            <a:ln w="0">
              <a:noFill/>
            </a:ln>
          </p:spPr>
          <p:style>
            <a:lnRef idx="0"/>
            <a:fillRef idx="0"/>
            <a:effectRef idx="0"/>
            <a:fontRef idx="minor"/>
          </p:style>
        </p:sp>
        <p:sp>
          <p:nvSpPr>
            <p:cNvPr id="3174" name="Google Shape;2767;p45"/>
            <p:cNvSpPr/>
            <p:nvPr/>
          </p:nvSpPr>
          <p:spPr>
            <a:xfrm>
              <a:off x="4488120" y="1822320"/>
              <a:ext cx="2160" cy="3240"/>
            </a:xfrm>
            <a:custGeom>
              <a:avLst/>
              <a:gdLst/>
              <a:ahLst/>
              <a:rect l="l" t="t" r="r" b="b"/>
              <a:pathLst>
                <a:path w="319" h="452">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w="0">
              <a:noFill/>
            </a:ln>
          </p:spPr>
          <p:style>
            <a:lnRef idx="0"/>
            <a:fillRef idx="0"/>
            <a:effectRef idx="0"/>
            <a:fontRef idx="minor"/>
          </p:style>
        </p:sp>
        <p:sp>
          <p:nvSpPr>
            <p:cNvPr id="3175" name="Google Shape;2768;p45"/>
            <p:cNvSpPr/>
            <p:nvPr/>
          </p:nvSpPr>
          <p:spPr>
            <a:xfrm>
              <a:off x="4556520" y="1848600"/>
              <a:ext cx="19800" cy="25560"/>
            </a:xfrm>
            <a:custGeom>
              <a:avLst/>
              <a:gdLst/>
              <a:ahLst/>
              <a:rect l="l" t="t" r="r" b="b"/>
              <a:pathLst>
                <a:path w="2504" h="323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w="0">
              <a:noFill/>
            </a:ln>
          </p:spPr>
          <p:style>
            <a:lnRef idx="0"/>
            <a:fillRef idx="0"/>
            <a:effectRef idx="0"/>
            <a:fontRef idx="minor"/>
          </p:style>
        </p:sp>
        <p:sp>
          <p:nvSpPr>
            <p:cNvPr id="3176" name="Google Shape;2769;p45"/>
            <p:cNvSpPr/>
            <p:nvPr/>
          </p:nvSpPr>
          <p:spPr>
            <a:xfrm>
              <a:off x="4355280" y="1731600"/>
              <a:ext cx="335880" cy="338400"/>
            </a:xfrm>
            <a:custGeom>
              <a:avLst/>
              <a:gdLst/>
              <a:ahLst/>
              <a:rect l="l" t="t" r="r" b="b"/>
              <a:pathLst>
                <a:path w="41699" h="42024">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w="0">
              <a:noFill/>
            </a:ln>
          </p:spPr>
          <p:style>
            <a:lnRef idx="0"/>
            <a:fillRef idx="0"/>
            <a:effectRef idx="0"/>
            <a:fontRef idx="minor"/>
          </p:style>
        </p:sp>
        <p:sp>
          <p:nvSpPr>
            <p:cNvPr id="3177" name="Google Shape;2770;p45"/>
            <p:cNvSpPr/>
            <p:nvPr/>
          </p:nvSpPr>
          <p:spPr>
            <a:xfrm>
              <a:off x="4592520" y="2222640"/>
              <a:ext cx="28440" cy="7200"/>
            </a:xfrm>
            <a:custGeom>
              <a:avLst/>
              <a:gdLst/>
              <a:ahLst/>
              <a:rect l="l" t="t" r="r" b="b"/>
              <a:pathLst>
                <a:path w="3586" h="945">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w="0">
              <a:noFill/>
            </a:ln>
          </p:spPr>
          <p:style>
            <a:lnRef idx="0"/>
            <a:fillRef idx="0"/>
            <a:effectRef idx="0"/>
            <a:fontRef idx="minor"/>
          </p:style>
        </p:sp>
        <p:sp>
          <p:nvSpPr>
            <p:cNvPr id="3178" name="Google Shape;2771;p45"/>
            <p:cNvSpPr/>
            <p:nvPr/>
          </p:nvSpPr>
          <p:spPr>
            <a:xfrm>
              <a:off x="4527000" y="2068560"/>
              <a:ext cx="65160" cy="153720"/>
            </a:xfrm>
            <a:custGeom>
              <a:avLst/>
              <a:gdLst/>
              <a:ahLst/>
              <a:rect l="l" t="t" r="r" b="b"/>
              <a:pathLst>
                <a:path w="8111" h="19108">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w="0">
              <a:noFill/>
            </a:ln>
          </p:spPr>
          <p:style>
            <a:lnRef idx="0"/>
            <a:fillRef idx="0"/>
            <a:effectRef idx="0"/>
            <a:fontRef idx="minor"/>
          </p:style>
        </p:sp>
        <p:sp>
          <p:nvSpPr>
            <p:cNvPr id="3179" name="Google Shape;2772;p45"/>
            <p:cNvSpPr/>
            <p:nvPr/>
          </p:nvSpPr>
          <p:spPr>
            <a:xfrm>
              <a:off x="4621320" y="1808280"/>
              <a:ext cx="257040" cy="419760"/>
            </a:xfrm>
            <a:custGeom>
              <a:avLst/>
              <a:gdLst/>
              <a:ahLst/>
              <a:rect l="l" t="t" r="r" b="b"/>
              <a:pathLst>
                <a:path w="31929" h="52094">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w="0">
              <a:noFill/>
            </a:ln>
          </p:spPr>
          <p:style>
            <a:lnRef idx="0"/>
            <a:fillRef idx="0"/>
            <a:effectRef idx="0"/>
            <a:fontRef idx="minor"/>
          </p:style>
        </p:sp>
        <p:sp>
          <p:nvSpPr>
            <p:cNvPr id="3180" name="Google Shape;2773;p45"/>
            <p:cNvSpPr/>
            <p:nvPr/>
          </p:nvSpPr>
          <p:spPr>
            <a:xfrm>
              <a:off x="4532760" y="1504440"/>
              <a:ext cx="5760" cy="6120"/>
            </a:xfrm>
            <a:custGeom>
              <a:avLst/>
              <a:gdLst/>
              <a:ahLst/>
              <a:rect l="l" t="t" r="r" b="b"/>
              <a:pathLst>
                <a:path w="780" h="812">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w="0">
              <a:noFill/>
            </a:ln>
          </p:spPr>
          <p:style>
            <a:lnRef idx="0"/>
            <a:fillRef idx="0"/>
            <a:effectRef idx="0"/>
            <a:fontRef idx="minor"/>
          </p:style>
        </p:sp>
        <p:sp>
          <p:nvSpPr>
            <p:cNvPr id="3181" name="Google Shape;2774;p45"/>
            <p:cNvSpPr/>
            <p:nvPr/>
          </p:nvSpPr>
          <p:spPr>
            <a:xfrm>
              <a:off x="4538880" y="1497240"/>
              <a:ext cx="6480" cy="6840"/>
            </a:xfrm>
            <a:custGeom>
              <a:avLst/>
              <a:gdLst/>
              <a:ahLst/>
              <a:rect l="l" t="t" r="r" b="b"/>
              <a:pathLst>
                <a:path w="867" h="907">
                  <a:moveTo>
                    <a:pt x="867" y="0"/>
                  </a:moveTo>
                  <a:lnTo>
                    <a:pt x="867" y="0"/>
                  </a:lnTo>
                  <a:cubicBezTo>
                    <a:pt x="578" y="306"/>
                    <a:pt x="289" y="607"/>
                    <a:pt x="0" y="907"/>
                  </a:cubicBezTo>
                  <a:cubicBezTo>
                    <a:pt x="289" y="607"/>
                    <a:pt x="581" y="306"/>
                    <a:pt x="867" y="0"/>
                  </a:cubicBezTo>
                  <a:close/>
                </a:path>
              </a:pathLst>
            </a:custGeom>
            <a:solidFill>
              <a:srgbClr val="5f7d95"/>
            </a:solidFill>
            <a:ln w="0">
              <a:noFill/>
            </a:ln>
          </p:spPr>
          <p:style>
            <a:lnRef idx="0"/>
            <a:fillRef idx="0"/>
            <a:effectRef idx="0"/>
            <a:fontRef idx="minor"/>
          </p:style>
        </p:sp>
        <p:sp>
          <p:nvSpPr>
            <p:cNvPr id="3182" name="Google Shape;2775;p45"/>
            <p:cNvSpPr/>
            <p:nvPr/>
          </p:nvSpPr>
          <p:spPr>
            <a:xfrm>
              <a:off x="4546080" y="1487160"/>
              <a:ext cx="9000" cy="9720"/>
            </a:xfrm>
            <a:custGeom>
              <a:avLst/>
              <a:gdLst/>
              <a:ahLst/>
              <a:rect l="l" t="t" r="r" b="b"/>
              <a:pathLst>
                <a:path w="1150" h="1248">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w="0">
              <a:noFill/>
            </a:ln>
          </p:spPr>
          <p:style>
            <a:lnRef idx="0"/>
            <a:fillRef idx="0"/>
            <a:effectRef idx="0"/>
            <a:fontRef idx="minor"/>
          </p:style>
        </p:sp>
        <p:sp>
          <p:nvSpPr>
            <p:cNvPr id="3183" name="Google Shape;2776;p45"/>
            <p:cNvSpPr/>
            <p:nvPr/>
          </p:nvSpPr>
          <p:spPr>
            <a:xfrm>
              <a:off x="4429440" y="1334160"/>
              <a:ext cx="316080" cy="403920"/>
            </a:xfrm>
            <a:custGeom>
              <a:avLst/>
              <a:gdLst/>
              <a:ahLst/>
              <a:rect l="l" t="t" r="r" b="b"/>
              <a:pathLst>
                <a:path w="39251" h="50114">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w="0">
              <a:noFill/>
            </a:ln>
          </p:spPr>
          <p:style>
            <a:lnRef idx="0"/>
            <a:fillRef idx="0"/>
            <a:effectRef idx="0"/>
            <a:fontRef idx="minor"/>
          </p:style>
        </p:sp>
        <p:sp>
          <p:nvSpPr>
            <p:cNvPr id="3184" name="Google Shape;2777;p45"/>
            <p:cNvSpPr/>
            <p:nvPr/>
          </p:nvSpPr>
          <p:spPr>
            <a:xfrm>
              <a:off x="4804200" y="1430640"/>
              <a:ext cx="6480" cy="6840"/>
            </a:xfrm>
            <a:custGeom>
              <a:avLst/>
              <a:gdLst/>
              <a:ahLst/>
              <a:rect l="l" t="t" r="r" b="b"/>
              <a:pathLst>
                <a:path w="830" h="907">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w="0">
              <a:noFill/>
            </a:ln>
          </p:spPr>
          <p:style>
            <a:lnRef idx="0"/>
            <a:fillRef idx="0"/>
            <a:effectRef idx="0"/>
            <a:fontRef idx="minor"/>
          </p:style>
        </p:sp>
        <p:sp>
          <p:nvSpPr>
            <p:cNvPr id="3185" name="Google Shape;2778;p45"/>
            <p:cNvSpPr/>
            <p:nvPr/>
          </p:nvSpPr>
          <p:spPr>
            <a:xfrm>
              <a:off x="4619520" y="1587960"/>
              <a:ext cx="42840" cy="42480"/>
            </a:xfrm>
            <a:custGeom>
              <a:avLst/>
              <a:gdLst/>
              <a:ahLst/>
              <a:rect l="l" t="t" r="r" b="b"/>
              <a:pathLst>
                <a:path w="5356" h="529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w="0">
              <a:noFill/>
            </a:ln>
          </p:spPr>
          <p:style>
            <a:lnRef idx="0"/>
            <a:fillRef idx="0"/>
            <a:effectRef idx="0"/>
            <a:fontRef idx="minor"/>
          </p:style>
        </p:sp>
        <p:sp>
          <p:nvSpPr>
            <p:cNvPr id="3186" name="Google Shape;2779;p45"/>
            <p:cNvSpPr/>
            <p:nvPr/>
          </p:nvSpPr>
          <p:spPr>
            <a:xfrm>
              <a:off x="4756680" y="1432800"/>
              <a:ext cx="32040" cy="36720"/>
            </a:xfrm>
            <a:custGeom>
              <a:avLst/>
              <a:gdLst/>
              <a:ahLst/>
              <a:rect l="l" t="t" r="r" b="b"/>
              <a:pathLst>
                <a:path w="4029" h="4602">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w="0">
              <a:noFill/>
            </a:ln>
          </p:spPr>
          <p:style>
            <a:lnRef idx="0"/>
            <a:fillRef idx="0"/>
            <a:effectRef idx="0"/>
            <a:fontRef idx="minor"/>
          </p:style>
        </p:sp>
        <p:sp>
          <p:nvSpPr>
            <p:cNvPr id="3187" name="Google Shape;2780;p45"/>
            <p:cNvSpPr/>
            <p:nvPr/>
          </p:nvSpPr>
          <p:spPr>
            <a:xfrm>
              <a:off x="4593240" y="1685880"/>
              <a:ext cx="3600" cy="3600"/>
            </a:xfrm>
            <a:custGeom>
              <a:avLst/>
              <a:gdLst/>
              <a:ahLst/>
              <a:rect l="l" t="t" r="r" b="b"/>
              <a:pathLst>
                <a:path w="501" h="477">
                  <a:moveTo>
                    <a:pt x="500" y="0"/>
                  </a:moveTo>
                  <a:lnTo>
                    <a:pt x="500" y="0"/>
                  </a:lnTo>
                  <a:cubicBezTo>
                    <a:pt x="336" y="159"/>
                    <a:pt x="168" y="318"/>
                    <a:pt x="1" y="477"/>
                  </a:cubicBezTo>
                  <a:cubicBezTo>
                    <a:pt x="136" y="468"/>
                    <a:pt x="301" y="312"/>
                    <a:pt x="500" y="0"/>
                  </a:cubicBezTo>
                  <a:close/>
                </a:path>
              </a:pathLst>
            </a:custGeom>
            <a:solidFill>
              <a:srgbClr val="5f7d95"/>
            </a:solidFill>
            <a:ln w="0">
              <a:noFill/>
            </a:ln>
          </p:spPr>
          <p:style>
            <a:lnRef idx="0"/>
            <a:fillRef idx="0"/>
            <a:effectRef idx="0"/>
            <a:fontRef idx="minor"/>
          </p:style>
        </p:sp>
        <p:sp>
          <p:nvSpPr>
            <p:cNvPr id="3188" name="Google Shape;2781;p45"/>
            <p:cNvSpPr/>
            <p:nvPr/>
          </p:nvSpPr>
          <p:spPr>
            <a:xfrm>
              <a:off x="4633200" y="1606680"/>
              <a:ext cx="93600" cy="123120"/>
            </a:xfrm>
            <a:custGeom>
              <a:avLst/>
              <a:gdLst/>
              <a:ahLst/>
              <a:rect l="l" t="t" r="r" b="b"/>
              <a:pathLst>
                <a:path w="11667" h="1532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w="0">
              <a:noFill/>
            </a:ln>
          </p:spPr>
          <p:style>
            <a:lnRef idx="0"/>
            <a:fillRef idx="0"/>
            <a:effectRef idx="0"/>
            <a:fontRef idx="minor"/>
          </p:style>
        </p:sp>
        <p:sp>
          <p:nvSpPr>
            <p:cNvPr id="3189" name="Google Shape;2782;p45"/>
            <p:cNvSpPr/>
            <p:nvPr/>
          </p:nvSpPr>
          <p:spPr>
            <a:xfrm>
              <a:off x="4727160" y="1590840"/>
              <a:ext cx="12960" cy="15480"/>
            </a:xfrm>
            <a:custGeom>
              <a:avLst/>
              <a:gdLst/>
              <a:ahLst/>
              <a:rect l="l" t="t" r="r" b="b"/>
              <a:pathLst>
                <a:path w="1655" h="1981">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w="0">
              <a:noFill/>
            </a:ln>
          </p:spPr>
          <p:style>
            <a:lnRef idx="0"/>
            <a:fillRef idx="0"/>
            <a:effectRef idx="0"/>
            <a:fontRef idx="minor"/>
          </p:style>
        </p:sp>
        <p:sp>
          <p:nvSpPr>
            <p:cNvPr id="3190" name="Google Shape;2783;p45"/>
            <p:cNvSpPr/>
            <p:nvPr/>
          </p:nvSpPr>
          <p:spPr>
            <a:xfrm>
              <a:off x="4697640" y="1623960"/>
              <a:ext cx="13680" cy="16200"/>
            </a:xfrm>
            <a:custGeom>
              <a:avLst/>
              <a:gdLst/>
              <a:ahLst/>
              <a:rect l="l" t="t" r="r" b="b"/>
              <a:pathLst>
                <a:path w="1739" h="2062">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w="0">
              <a:noFill/>
            </a:ln>
          </p:spPr>
          <p:style>
            <a:lnRef idx="0"/>
            <a:fillRef idx="0"/>
            <a:effectRef idx="0"/>
            <a:fontRef idx="minor"/>
          </p:style>
        </p:sp>
        <p:sp>
          <p:nvSpPr>
            <p:cNvPr id="3191" name="Google Shape;2784;p45"/>
            <p:cNvSpPr/>
            <p:nvPr/>
          </p:nvSpPr>
          <p:spPr>
            <a:xfrm>
              <a:off x="4493880" y="1196640"/>
              <a:ext cx="517320" cy="578160"/>
            </a:xfrm>
            <a:custGeom>
              <a:avLst/>
              <a:gdLst/>
              <a:ahLst/>
              <a:rect l="l" t="t" r="r" b="b"/>
              <a:pathLst>
                <a:path w="64206" h="71724">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w="0">
              <a:noFill/>
            </a:ln>
          </p:spPr>
          <p:style>
            <a:lnRef idx="0"/>
            <a:fillRef idx="0"/>
            <a:effectRef idx="0"/>
            <a:fontRef idx="minor"/>
          </p:style>
        </p:sp>
        <p:sp>
          <p:nvSpPr>
            <p:cNvPr id="3192" name="Google Shape;2785;p45"/>
            <p:cNvSpPr/>
            <p:nvPr/>
          </p:nvSpPr>
          <p:spPr>
            <a:xfrm>
              <a:off x="4978800" y="1273320"/>
              <a:ext cx="51840" cy="43920"/>
            </a:xfrm>
            <a:custGeom>
              <a:avLst/>
              <a:gdLst/>
              <a:ahLst/>
              <a:rect l="l" t="t" r="r" b="b"/>
              <a:pathLst>
                <a:path w="6488" h="548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w="0">
              <a:noFill/>
            </a:ln>
          </p:spPr>
          <p:style>
            <a:lnRef idx="0"/>
            <a:fillRef idx="0"/>
            <a:effectRef idx="0"/>
            <a:fontRef idx="minor"/>
          </p:style>
        </p:sp>
        <p:sp>
          <p:nvSpPr>
            <p:cNvPr id="3193" name="Google Shape;2786;p45"/>
            <p:cNvSpPr/>
            <p:nvPr/>
          </p:nvSpPr>
          <p:spPr>
            <a:xfrm>
              <a:off x="4662360" y="1791000"/>
              <a:ext cx="20520" cy="28800"/>
            </a:xfrm>
            <a:custGeom>
              <a:avLst/>
              <a:gdLst/>
              <a:ahLst/>
              <a:rect l="l" t="t" r="r" b="b"/>
              <a:pathLst>
                <a:path w="2567" h="3595">
                  <a:moveTo>
                    <a:pt x="2567" y="0"/>
                  </a:moveTo>
                  <a:lnTo>
                    <a:pt x="2567" y="0"/>
                  </a:lnTo>
                  <a:cubicBezTo>
                    <a:pt x="1698" y="1192"/>
                    <a:pt x="841" y="2391"/>
                    <a:pt x="0" y="3594"/>
                  </a:cubicBezTo>
                  <a:cubicBezTo>
                    <a:pt x="852" y="2393"/>
                    <a:pt x="1707" y="1195"/>
                    <a:pt x="2567" y="0"/>
                  </a:cubicBezTo>
                  <a:close/>
                </a:path>
              </a:pathLst>
            </a:custGeom>
            <a:solidFill>
              <a:srgbClr val="5f7d95"/>
            </a:solidFill>
            <a:ln w="0">
              <a:noFill/>
            </a:ln>
          </p:spPr>
          <p:style>
            <a:lnRef idx="0"/>
            <a:fillRef idx="0"/>
            <a:effectRef idx="0"/>
            <a:fontRef idx="minor"/>
          </p:style>
        </p:sp>
        <p:sp>
          <p:nvSpPr>
            <p:cNvPr id="3194" name="Google Shape;2787;p45"/>
            <p:cNvSpPr/>
            <p:nvPr/>
          </p:nvSpPr>
          <p:spPr>
            <a:xfrm>
              <a:off x="4654080" y="1820160"/>
              <a:ext cx="7920" cy="11520"/>
            </a:xfrm>
            <a:custGeom>
              <a:avLst/>
              <a:gdLst/>
              <a:ahLst/>
              <a:rect l="l" t="t" r="r" b="b"/>
              <a:pathLst>
                <a:path w="1029" h="1482">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w="0">
              <a:noFill/>
            </a:ln>
          </p:spPr>
          <p:style>
            <a:lnRef idx="0"/>
            <a:fillRef idx="0"/>
            <a:effectRef idx="0"/>
            <a:fontRef idx="minor"/>
          </p:style>
        </p:sp>
        <p:sp>
          <p:nvSpPr>
            <p:cNvPr id="3195" name="Google Shape;2788;p45"/>
            <p:cNvSpPr/>
            <p:nvPr/>
          </p:nvSpPr>
          <p:spPr>
            <a:xfrm>
              <a:off x="4544640" y="1838160"/>
              <a:ext cx="236520" cy="392040"/>
            </a:xfrm>
            <a:custGeom>
              <a:avLst/>
              <a:gdLst/>
              <a:ahLst/>
              <a:rect l="l" t="t" r="r" b="b"/>
              <a:pathLst>
                <a:path w="29381" h="4865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w="0">
              <a:noFill/>
            </a:ln>
          </p:spPr>
          <p:style>
            <a:lnRef idx="0"/>
            <a:fillRef idx="0"/>
            <a:effectRef idx="0"/>
            <a:fontRef idx="minor"/>
          </p:style>
        </p:sp>
        <p:sp>
          <p:nvSpPr>
            <p:cNvPr id="3196" name="Google Shape;2789;p45"/>
            <p:cNvSpPr/>
            <p:nvPr/>
          </p:nvSpPr>
          <p:spPr>
            <a:xfrm>
              <a:off x="4588200" y="1899000"/>
              <a:ext cx="42840" cy="52200"/>
            </a:xfrm>
            <a:custGeom>
              <a:avLst/>
              <a:gdLst/>
              <a:ahLst/>
              <a:rect l="l" t="t" r="r" b="b"/>
              <a:pathLst>
                <a:path w="5374" h="6497">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w="0">
              <a:noFill/>
            </a:ln>
          </p:spPr>
          <p:style>
            <a:lnRef idx="0"/>
            <a:fillRef idx="0"/>
            <a:effectRef idx="0"/>
            <a:fontRef idx="minor"/>
          </p:style>
        </p:sp>
        <p:sp>
          <p:nvSpPr>
            <p:cNvPr id="3197" name="Google Shape;2790;p45"/>
            <p:cNvSpPr/>
            <p:nvPr/>
          </p:nvSpPr>
          <p:spPr>
            <a:xfrm>
              <a:off x="4590720" y="1918800"/>
              <a:ext cx="41040" cy="60480"/>
            </a:xfrm>
            <a:custGeom>
              <a:avLst/>
              <a:gdLst/>
              <a:ahLst/>
              <a:rect l="l" t="t" r="r" b="b"/>
              <a:pathLst>
                <a:path w="5129" h="7542">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w="0">
              <a:noFill/>
            </a:ln>
          </p:spPr>
          <p:style>
            <a:lnRef idx="0"/>
            <a:fillRef idx="0"/>
            <a:effectRef idx="0"/>
            <a:fontRef idx="minor"/>
          </p:style>
        </p:sp>
        <p:sp>
          <p:nvSpPr>
            <p:cNvPr id="3198" name="Google Shape;2791;p45"/>
            <p:cNvSpPr/>
            <p:nvPr/>
          </p:nvSpPr>
          <p:spPr>
            <a:xfrm>
              <a:off x="4516920" y="1178640"/>
              <a:ext cx="681840" cy="854280"/>
            </a:xfrm>
            <a:custGeom>
              <a:avLst/>
              <a:gdLst/>
              <a:ahLst/>
              <a:rect l="l" t="t" r="r" b="b"/>
              <a:pathLst>
                <a:path w="84607" h="10598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w="0">
              <a:noFill/>
            </a:ln>
          </p:spPr>
          <p:style>
            <a:lnRef idx="0"/>
            <a:fillRef idx="0"/>
            <a:effectRef idx="0"/>
            <a:fontRef idx="minor"/>
          </p:style>
        </p:sp>
        <p:sp>
          <p:nvSpPr>
            <p:cNvPr id="3199" name="Google Shape;2792;p45"/>
            <p:cNvSpPr/>
            <p:nvPr/>
          </p:nvSpPr>
          <p:spPr>
            <a:xfrm>
              <a:off x="5066640" y="1947240"/>
              <a:ext cx="27000" cy="29160"/>
            </a:xfrm>
            <a:custGeom>
              <a:avLst/>
              <a:gdLst/>
              <a:ahLst/>
              <a:rect l="l" t="t" r="r" b="b"/>
              <a:pathLst>
                <a:path w="3387" h="366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w="0">
              <a:noFill/>
            </a:ln>
          </p:spPr>
          <p:style>
            <a:lnRef idx="0"/>
            <a:fillRef idx="0"/>
            <a:effectRef idx="0"/>
            <a:fontRef idx="minor"/>
          </p:style>
        </p:sp>
        <p:sp>
          <p:nvSpPr>
            <p:cNvPr id="3200" name="Google Shape;2793;p45"/>
            <p:cNvSpPr/>
            <p:nvPr/>
          </p:nvSpPr>
          <p:spPr>
            <a:xfrm>
              <a:off x="5117040" y="1923840"/>
              <a:ext cx="57240" cy="102600"/>
            </a:xfrm>
            <a:custGeom>
              <a:avLst/>
              <a:gdLst/>
              <a:ahLst/>
              <a:rect l="l" t="t" r="r" b="b"/>
              <a:pathLst>
                <a:path w="7135" h="12778">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w="0">
              <a:noFill/>
            </a:ln>
          </p:spPr>
          <p:style>
            <a:lnRef idx="0"/>
            <a:fillRef idx="0"/>
            <a:effectRef idx="0"/>
            <a:fontRef idx="minor"/>
          </p:style>
        </p:sp>
        <p:sp>
          <p:nvSpPr>
            <p:cNvPr id="3201" name="Google Shape;2794;p45"/>
            <p:cNvSpPr/>
            <p:nvPr/>
          </p:nvSpPr>
          <p:spPr>
            <a:xfrm>
              <a:off x="5174280" y="2026800"/>
              <a:ext cx="28800" cy="9720"/>
            </a:xfrm>
            <a:custGeom>
              <a:avLst/>
              <a:gdLst/>
              <a:ahLst/>
              <a:rect l="l" t="t" r="r" b="b"/>
              <a:pathLst>
                <a:path w="3627" h="1269">
                  <a:moveTo>
                    <a:pt x="1" y="1"/>
                  </a:moveTo>
                  <a:cubicBezTo>
                    <a:pt x="853" y="653"/>
                    <a:pt x="2163" y="1049"/>
                    <a:pt x="3627" y="1268"/>
                  </a:cubicBezTo>
                  <a:cubicBezTo>
                    <a:pt x="2386" y="945"/>
                    <a:pt x="1173" y="520"/>
                    <a:pt x="1" y="1"/>
                  </a:cubicBezTo>
                  <a:close/>
                </a:path>
              </a:pathLst>
            </a:custGeom>
            <a:solidFill>
              <a:srgbClr val="5f7d95"/>
            </a:solidFill>
            <a:ln w="0">
              <a:noFill/>
            </a:ln>
          </p:spPr>
          <p:style>
            <a:lnRef idx="0"/>
            <a:fillRef idx="0"/>
            <a:effectRef idx="0"/>
            <a:fontRef idx="minor"/>
          </p:style>
        </p:sp>
        <p:sp>
          <p:nvSpPr>
            <p:cNvPr id="3202" name="Google Shape;2795;p45"/>
            <p:cNvSpPr/>
            <p:nvPr/>
          </p:nvSpPr>
          <p:spPr>
            <a:xfrm>
              <a:off x="5074920" y="1973160"/>
              <a:ext cx="240480" cy="83160"/>
            </a:xfrm>
            <a:custGeom>
              <a:avLst/>
              <a:gdLst/>
              <a:ahLst/>
              <a:rect l="l" t="t" r="r" b="b"/>
              <a:pathLst>
                <a:path w="29882" h="1035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w="0">
              <a:noFill/>
            </a:ln>
          </p:spPr>
          <p:style>
            <a:lnRef idx="0"/>
            <a:fillRef idx="0"/>
            <a:effectRef idx="0"/>
            <a:fontRef idx="minor"/>
          </p:style>
        </p:sp>
        <p:sp>
          <p:nvSpPr>
            <p:cNvPr id="3203" name="Google Shape;2796;p45"/>
            <p:cNvSpPr/>
            <p:nvPr/>
          </p:nvSpPr>
          <p:spPr>
            <a:xfrm>
              <a:off x="5162760" y="1924920"/>
              <a:ext cx="2160" cy="1800"/>
            </a:xfrm>
            <a:custGeom>
              <a:avLst/>
              <a:gdLst/>
              <a:ahLst/>
              <a:rect l="l" t="t" r="r" b="b"/>
              <a:pathLst>
                <a:path w="327" h="255">
                  <a:moveTo>
                    <a:pt x="165" y="0"/>
                  </a:moveTo>
                  <a:cubicBezTo>
                    <a:pt x="0" y="0"/>
                    <a:pt x="0" y="254"/>
                    <a:pt x="165" y="254"/>
                  </a:cubicBezTo>
                  <a:cubicBezTo>
                    <a:pt x="326" y="254"/>
                    <a:pt x="326" y="0"/>
                    <a:pt x="165" y="0"/>
                  </a:cubicBezTo>
                  <a:close/>
                </a:path>
              </a:pathLst>
            </a:custGeom>
            <a:solidFill>
              <a:srgbClr val="5f7d95"/>
            </a:solidFill>
            <a:ln w="0">
              <a:noFill/>
            </a:ln>
          </p:spPr>
          <p:style>
            <a:lnRef idx="0"/>
            <a:fillRef idx="0"/>
            <a:effectRef idx="0"/>
            <a:fontRef idx="minor"/>
          </p:style>
        </p:sp>
        <p:sp>
          <p:nvSpPr>
            <p:cNvPr id="3204" name="Google Shape;2797;p45"/>
            <p:cNvSpPr/>
            <p:nvPr/>
          </p:nvSpPr>
          <p:spPr>
            <a:xfrm>
              <a:off x="5099040" y="1783440"/>
              <a:ext cx="158040" cy="166680"/>
            </a:xfrm>
            <a:custGeom>
              <a:avLst/>
              <a:gdLst/>
              <a:ahLst/>
              <a:rect l="l" t="t" r="r" b="b"/>
              <a:pathLst>
                <a:path w="19657" h="2069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w="0">
              <a:noFill/>
            </a:ln>
          </p:spPr>
          <p:style>
            <a:lnRef idx="0"/>
            <a:fillRef idx="0"/>
            <a:effectRef idx="0"/>
            <a:fontRef idx="minor"/>
          </p:style>
        </p:sp>
        <p:sp>
          <p:nvSpPr>
            <p:cNvPr id="3205" name="Google Shape;2798;p45"/>
            <p:cNvSpPr/>
            <p:nvPr/>
          </p:nvSpPr>
          <p:spPr>
            <a:xfrm>
              <a:off x="5229720" y="1722960"/>
              <a:ext cx="73080" cy="54720"/>
            </a:xfrm>
            <a:custGeom>
              <a:avLst/>
              <a:gdLst/>
              <a:ahLst/>
              <a:rect l="l" t="t" r="r" b="b"/>
              <a:pathLst>
                <a:path w="9109" h="6851">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w="0">
              <a:noFill/>
            </a:ln>
          </p:spPr>
          <p:style>
            <a:lnRef idx="0"/>
            <a:fillRef idx="0"/>
            <a:effectRef idx="0"/>
            <a:fontRef idx="minor"/>
          </p:style>
        </p:sp>
        <p:sp>
          <p:nvSpPr>
            <p:cNvPr id="3206" name="Google Shape;2799;p45"/>
            <p:cNvSpPr/>
            <p:nvPr/>
          </p:nvSpPr>
          <p:spPr>
            <a:xfrm>
              <a:off x="5290920" y="1633320"/>
              <a:ext cx="72360" cy="109440"/>
            </a:xfrm>
            <a:custGeom>
              <a:avLst/>
              <a:gdLst/>
              <a:ahLst/>
              <a:rect l="l" t="t" r="r" b="b"/>
              <a:pathLst>
                <a:path w="9018" h="1360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w="0">
              <a:noFill/>
            </a:ln>
          </p:spPr>
          <p:style>
            <a:lnRef idx="0"/>
            <a:fillRef idx="0"/>
            <a:effectRef idx="0"/>
            <a:fontRef idx="minor"/>
          </p:style>
        </p:sp>
        <p:sp>
          <p:nvSpPr>
            <p:cNvPr id="3207" name="Google Shape;2800;p45"/>
            <p:cNvSpPr/>
            <p:nvPr/>
          </p:nvSpPr>
          <p:spPr>
            <a:xfrm>
              <a:off x="5291280" y="1639080"/>
              <a:ext cx="130320" cy="150480"/>
            </a:xfrm>
            <a:custGeom>
              <a:avLst/>
              <a:gdLst/>
              <a:ahLst/>
              <a:rect l="l" t="t" r="r" b="b"/>
              <a:pathLst>
                <a:path w="16200" h="18722">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w="0">
              <a:noFill/>
            </a:ln>
          </p:spPr>
          <p:style>
            <a:lnRef idx="0"/>
            <a:fillRef idx="0"/>
            <a:effectRef idx="0"/>
            <a:fontRef idx="minor"/>
          </p:style>
        </p:sp>
        <p:sp>
          <p:nvSpPr>
            <p:cNvPr id="3208" name="Google Shape;2801;p45"/>
            <p:cNvSpPr/>
            <p:nvPr/>
          </p:nvSpPr>
          <p:spPr>
            <a:xfrm>
              <a:off x="5336640" y="1477800"/>
              <a:ext cx="185400" cy="190080"/>
            </a:xfrm>
            <a:custGeom>
              <a:avLst/>
              <a:gdLst/>
              <a:ahLst/>
              <a:rect l="l" t="t" r="r" b="b"/>
              <a:pathLst>
                <a:path w="23031" h="23634">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w="0">
              <a:noFill/>
            </a:ln>
          </p:spPr>
          <p:style>
            <a:lnRef idx="0"/>
            <a:fillRef idx="0"/>
            <a:effectRef idx="0"/>
            <a:fontRef idx="minor"/>
          </p:style>
        </p:sp>
        <p:sp>
          <p:nvSpPr>
            <p:cNvPr id="3209" name="Google Shape;2802;p45"/>
            <p:cNvSpPr/>
            <p:nvPr/>
          </p:nvSpPr>
          <p:spPr>
            <a:xfrm>
              <a:off x="5458320" y="1424520"/>
              <a:ext cx="169920" cy="207360"/>
            </a:xfrm>
            <a:custGeom>
              <a:avLst/>
              <a:gdLst/>
              <a:ahLst/>
              <a:rect l="l" t="t" r="r" b="b"/>
              <a:pathLst>
                <a:path w="21098" h="25769">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w="0">
              <a:noFill/>
            </a:ln>
          </p:spPr>
          <p:style>
            <a:lnRef idx="0"/>
            <a:fillRef idx="0"/>
            <a:effectRef idx="0"/>
            <a:fontRef idx="minor"/>
          </p:style>
        </p:sp>
        <p:sp>
          <p:nvSpPr>
            <p:cNvPr id="3210" name="Google Shape;2803;p45"/>
            <p:cNvSpPr/>
            <p:nvPr/>
          </p:nvSpPr>
          <p:spPr>
            <a:xfrm>
              <a:off x="5156280" y="1405440"/>
              <a:ext cx="52920" cy="67680"/>
            </a:xfrm>
            <a:custGeom>
              <a:avLst/>
              <a:gdLst/>
              <a:ahLst/>
              <a:rect l="l" t="t" r="r" b="b"/>
              <a:pathLst>
                <a:path w="6592" h="8446">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w="0">
              <a:noFill/>
            </a:ln>
          </p:spPr>
          <p:style>
            <a:lnRef idx="0"/>
            <a:fillRef idx="0"/>
            <a:effectRef idx="0"/>
            <a:fontRef idx="minor"/>
          </p:style>
        </p:sp>
        <p:sp>
          <p:nvSpPr>
            <p:cNvPr id="3211" name="Google Shape;2804;p45"/>
            <p:cNvSpPr/>
            <p:nvPr/>
          </p:nvSpPr>
          <p:spPr>
            <a:xfrm>
              <a:off x="5136120" y="1483560"/>
              <a:ext cx="11520" cy="15120"/>
            </a:xfrm>
            <a:custGeom>
              <a:avLst/>
              <a:gdLst/>
              <a:ahLst/>
              <a:rect l="l" t="t" r="r" b="b"/>
              <a:pathLst>
                <a:path w="1476" h="1903">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w="0">
              <a:noFill/>
            </a:ln>
          </p:spPr>
          <p:style>
            <a:lnRef idx="0"/>
            <a:fillRef idx="0"/>
            <a:effectRef idx="0"/>
            <a:fontRef idx="minor"/>
          </p:style>
        </p:sp>
        <p:sp>
          <p:nvSpPr>
            <p:cNvPr id="3212" name="Google Shape;2805;p45"/>
            <p:cNvSpPr/>
            <p:nvPr/>
          </p:nvSpPr>
          <p:spPr>
            <a:xfrm>
              <a:off x="4961880" y="1872000"/>
              <a:ext cx="1080" cy="1440"/>
            </a:xfrm>
            <a:custGeom>
              <a:avLst/>
              <a:gdLst/>
              <a:ahLst/>
              <a:rect l="l" t="t" r="r" b="b"/>
              <a:pathLst>
                <a:path w="177" h="229">
                  <a:moveTo>
                    <a:pt x="177" y="1"/>
                  </a:moveTo>
                  <a:cubicBezTo>
                    <a:pt x="108" y="76"/>
                    <a:pt x="59" y="151"/>
                    <a:pt x="1" y="229"/>
                  </a:cubicBezTo>
                  <a:cubicBezTo>
                    <a:pt x="59" y="154"/>
                    <a:pt x="119" y="76"/>
                    <a:pt x="177" y="1"/>
                  </a:cubicBezTo>
                  <a:close/>
                </a:path>
              </a:pathLst>
            </a:custGeom>
            <a:solidFill>
              <a:srgbClr val="5f7d95"/>
            </a:solidFill>
            <a:ln w="0">
              <a:noFill/>
            </a:ln>
          </p:spPr>
          <p:style>
            <a:lnRef idx="0"/>
            <a:fillRef idx="0"/>
            <a:effectRef idx="0"/>
            <a:fontRef idx="minor"/>
          </p:style>
        </p:sp>
        <p:sp>
          <p:nvSpPr>
            <p:cNvPr id="3213" name="Google Shape;2806;p45"/>
            <p:cNvSpPr/>
            <p:nvPr/>
          </p:nvSpPr>
          <p:spPr>
            <a:xfrm>
              <a:off x="5054040" y="1764720"/>
              <a:ext cx="16560" cy="22320"/>
            </a:xfrm>
            <a:custGeom>
              <a:avLst/>
              <a:gdLst/>
              <a:ahLst/>
              <a:rect l="l" t="t" r="r" b="b"/>
              <a:pathLst>
                <a:path w="2083" h="2824">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w="0">
              <a:noFill/>
            </a:ln>
          </p:spPr>
          <p:style>
            <a:lnRef idx="0"/>
            <a:fillRef idx="0"/>
            <a:effectRef idx="0"/>
            <a:fontRef idx="minor"/>
          </p:style>
        </p:sp>
        <p:sp>
          <p:nvSpPr>
            <p:cNvPr id="3214" name="Google Shape;2807;p45"/>
            <p:cNvSpPr/>
            <p:nvPr/>
          </p:nvSpPr>
          <p:spPr>
            <a:xfrm>
              <a:off x="5273640" y="1415880"/>
              <a:ext cx="22680" cy="30240"/>
            </a:xfrm>
            <a:custGeom>
              <a:avLst/>
              <a:gdLst/>
              <a:ahLst/>
              <a:rect l="l" t="t" r="r" b="b"/>
              <a:pathLst>
                <a:path w="2859" h="3783">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w="0">
              <a:noFill/>
            </a:ln>
          </p:spPr>
          <p:style>
            <a:lnRef idx="0"/>
            <a:fillRef idx="0"/>
            <a:effectRef idx="0"/>
            <a:fontRef idx="minor"/>
          </p:style>
        </p:sp>
        <p:sp>
          <p:nvSpPr>
            <p:cNvPr id="3215" name="Google Shape;2808;p45"/>
            <p:cNvSpPr/>
            <p:nvPr/>
          </p:nvSpPr>
          <p:spPr>
            <a:xfrm>
              <a:off x="5313960" y="1435680"/>
              <a:ext cx="56160" cy="79920"/>
            </a:xfrm>
            <a:custGeom>
              <a:avLst/>
              <a:gdLst/>
              <a:ahLst/>
              <a:rect l="l" t="t" r="r" b="b"/>
              <a:pathLst>
                <a:path w="7030" h="9932">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w="0">
              <a:noFill/>
            </a:ln>
          </p:spPr>
          <p:style>
            <a:lnRef idx="0"/>
            <a:fillRef idx="0"/>
            <a:effectRef idx="0"/>
            <a:fontRef idx="minor"/>
          </p:style>
        </p:sp>
        <p:sp>
          <p:nvSpPr>
            <p:cNvPr id="3216" name="Google Shape;2809;p45"/>
            <p:cNvSpPr/>
            <p:nvPr/>
          </p:nvSpPr>
          <p:spPr>
            <a:xfrm>
              <a:off x="5325840" y="1446840"/>
              <a:ext cx="96480" cy="128880"/>
            </a:xfrm>
            <a:custGeom>
              <a:avLst/>
              <a:gdLst/>
              <a:ahLst/>
              <a:rect l="l" t="t" r="r" b="b"/>
              <a:pathLst>
                <a:path w="11994" h="1604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w="0">
              <a:noFill/>
            </a:ln>
          </p:spPr>
          <p:style>
            <a:lnRef idx="0"/>
            <a:fillRef idx="0"/>
            <a:effectRef idx="0"/>
            <a:fontRef idx="minor"/>
          </p:style>
        </p:sp>
        <p:sp>
          <p:nvSpPr>
            <p:cNvPr id="3217" name="Google Shape;2810;p45"/>
            <p:cNvSpPr/>
            <p:nvPr/>
          </p:nvSpPr>
          <p:spPr>
            <a:xfrm>
              <a:off x="5422680" y="1417320"/>
              <a:ext cx="24480" cy="29160"/>
            </a:xfrm>
            <a:custGeom>
              <a:avLst/>
              <a:gdLst/>
              <a:ahLst/>
              <a:rect l="l" t="t" r="r" b="b"/>
              <a:pathLst>
                <a:path w="3078" h="3682">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w="0">
              <a:noFill/>
            </a:ln>
          </p:spPr>
          <p:style>
            <a:lnRef idx="0"/>
            <a:fillRef idx="0"/>
            <a:effectRef idx="0"/>
            <a:fontRef idx="minor"/>
          </p:style>
        </p:sp>
        <p:sp>
          <p:nvSpPr>
            <p:cNvPr id="3218" name="Google Shape;2811;p45"/>
            <p:cNvSpPr/>
            <p:nvPr/>
          </p:nvSpPr>
          <p:spPr>
            <a:xfrm>
              <a:off x="5283000" y="1576440"/>
              <a:ext cx="42480" cy="62280"/>
            </a:xfrm>
            <a:custGeom>
              <a:avLst/>
              <a:gdLst/>
              <a:ahLst/>
              <a:rect l="l" t="t" r="r" b="b"/>
              <a:pathLst>
                <a:path w="5307" h="7773">
                  <a:moveTo>
                    <a:pt x="5307" y="1"/>
                  </a:moveTo>
                  <a:lnTo>
                    <a:pt x="5307" y="1"/>
                  </a:lnTo>
                  <a:cubicBezTo>
                    <a:pt x="3459" y="2535"/>
                    <a:pt x="1672" y="5116"/>
                    <a:pt x="0" y="7772"/>
                  </a:cubicBezTo>
                  <a:cubicBezTo>
                    <a:pt x="1733" y="5154"/>
                    <a:pt x="3499" y="2564"/>
                    <a:pt x="5307" y="1"/>
                  </a:cubicBezTo>
                  <a:close/>
                </a:path>
              </a:pathLst>
            </a:custGeom>
            <a:solidFill>
              <a:srgbClr val="5f7d95"/>
            </a:solidFill>
            <a:ln w="0">
              <a:noFill/>
            </a:ln>
          </p:spPr>
          <p:style>
            <a:lnRef idx="0"/>
            <a:fillRef idx="0"/>
            <a:effectRef idx="0"/>
            <a:fontRef idx="minor"/>
          </p:style>
        </p:sp>
        <p:sp>
          <p:nvSpPr>
            <p:cNvPr id="3219" name="Google Shape;2812;p45"/>
            <p:cNvSpPr/>
            <p:nvPr/>
          </p:nvSpPr>
          <p:spPr>
            <a:xfrm>
              <a:off x="5353560" y="1742760"/>
              <a:ext cx="7200" cy="8640"/>
            </a:xfrm>
            <a:custGeom>
              <a:avLst/>
              <a:gdLst/>
              <a:ahLst/>
              <a:rect l="l" t="t" r="r" b="b"/>
              <a:pathLst>
                <a:path w="924" h="11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w="0">
              <a:noFill/>
            </a:ln>
          </p:spPr>
          <p:style>
            <a:lnRef idx="0"/>
            <a:fillRef idx="0"/>
            <a:effectRef idx="0"/>
            <a:fontRef idx="minor"/>
          </p:style>
        </p:sp>
        <p:sp>
          <p:nvSpPr>
            <p:cNvPr id="3220" name="Google Shape;2813;p45"/>
            <p:cNvSpPr/>
            <p:nvPr/>
          </p:nvSpPr>
          <p:spPr>
            <a:xfrm>
              <a:off x="5357880" y="1742040"/>
              <a:ext cx="360" cy="720"/>
            </a:xfrm>
            <a:custGeom>
              <a:avLst/>
              <a:gdLst/>
              <a:ahLst/>
              <a:rect l="l" t="t" r="r" b="b"/>
              <a:pathLst>
                <a:path w="97" h="146">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w="0">
              <a:noFill/>
            </a:ln>
          </p:spPr>
          <p:style>
            <a:lnRef idx="0"/>
            <a:fillRef idx="0"/>
            <a:effectRef idx="0"/>
            <a:fontRef idx="minor"/>
          </p:style>
        </p:sp>
        <p:sp>
          <p:nvSpPr>
            <p:cNvPr id="3221" name="Google Shape;2814;p45"/>
            <p:cNvSpPr/>
            <p:nvPr/>
          </p:nvSpPr>
          <p:spPr>
            <a:xfrm>
              <a:off x="5235480" y="1842840"/>
              <a:ext cx="360" cy="360"/>
            </a:xfrm>
            <a:custGeom>
              <a:avLst/>
              <a:gdLst/>
              <a:ahLst/>
              <a:rect l="l" t="t" r="r" b="b"/>
              <a:pathLst>
                <a:path w="19" h="24">
                  <a:moveTo>
                    <a:pt x="18" y="0"/>
                  </a:moveTo>
                  <a:cubicBezTo>
                    <a:pt x="8" y="14"/>
                    <a:pt x="1" y="23"/>
                    <a:pt x="1" y="23"/>
                  </a:cubicBezTo>
                  <a:cubicBezTo>
                    <a:pt x="1" y="23"/>
                    <a:pt x="6" y="16"/>
                    <a:pt x="18" y="0"/>
                  </a:cubicBezTo>
                  <a:close/>
                </a:path>
              </a:pathLst>
            </a:custGeom>
            <a:solidFill>
              <a:srgbClr val="5f7d95"/>
            </a:solidFill>
            <a:ln w="0">
              <a:noFill/>
            </a:ln>
          </p:spPr>
          <p:style>
            <a:lnRef idx="0"/>
            <a:fillRef idx="0"/>
            <a:effectRef idx="0"/>
            <a:fontRef idx="minor"/>
          </p:style>
        </p:sp>
        <p:sp>
          <p:nvSpPr>
            <p:cNvPr id="3222" name="Google Shape;2815;p45"/>
            <p:cNvSpPr/>
            <p:nvPr/>
          </p:nvSpPr>
          <p:spPr>
            <a:xfrm>
              <a:off x="5444280" y="1479240"/>
              <a:ext cx="720" cy="1080"/>
            </a:xfrm>
            <a:custGeom>
              <a:avLst/>
              <a:gdLst/>
              <a:ahLst/>
              <a:rect l="l" t="t" r="r" b="b"/>
              <a:pathLst>
                <a:path w="131" h="168">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w="0">
              <a:noFill/>
            </a:ln>
          </p:spPr>
          <p:style>
            <a:lnRef idx="0"/>
            <a:fillRef idx="0"/>
            <a:effectRef idx="0"/>
            <a:fontRef idx="minor"/>
          </p:style>
        </p:sp>
        <p:sp>
          <p:nvSpPr>
            <p:cNvPr id="3223" name="Google Shape;2816;p45"/>
            <p:cNvSpPr/>
            <p:nvPr/>
          </p:nvSpPr>
          <p:spPr>
            <a:xfrm>
              <a:off x="4744800" y="1264320"/>
              <a:ext cx="934560" cy="793440"/>
            </a:xfrm>
            <a:custGeom>
              <a:avLst/>
              <a:gdLst/>
              <a:ahLst/>
              <a:rect l="l" t="t" r="r" b="b"/>
              <a:pathLst>
                <a:path w="115922" h="98413">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w="0">
              <a:noFill/>
            </a:ln>
          </p:spPr>
          <p:style>
            <a:lnRef idx="0"/>
            <a:fillRef idx="0"/>
            <a:effectRef idx="0"/>
            <a:fontRef idx="minor"/>
          </p:style>
        </p:sp>
        <p:sp>
          <p:nvSpPr>
            <p:cNvPr id="3224" name="Google Shape;2817;p45"/>
            <p:cNvSpPr/>
            <p:nvPr/>
          </p:nvSpPr>
          <p:spPr>
            <a:xfrm>
              <a:off x="4528440" y="1082160"/>
              <a:ext cx="126360" cy="134280"/>
            </a:xfrm>
            <a:custGeom>
              <a:avLst/>
              <a:gdLst/>
              <a:ahLst/>
              <a:rect l="l" t="t" r="r" b="b"/>
              <a:pathLst>
                <a:path w="15712" h="16711">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w="0">
              <a:noFill/>
            </a:ln>
          </p:spPr>
          <p:style>
            <a:lnRef idx="0"/>
            <a:fillRef idx="0"/>
            <a:effectRef idx="0"/>
            <a:fontRef idx="minor"/>
          </p:style>
        </p:sp>
        <p:sp>
          <p:nvSpPr>
            <p:cNvPr id="3225" name="Google Shape;2818;p45"/>
            <p:cNvSpPr/>
            <p:nvPr/>
          </p:nvSpPr>
          <p:spPr>
            <a:xfrm>
              <a:off x="4744800" y="1020960"/>
              <a:ext cx="143640" cy="95400"/>
            </a:xfrm>
            <a:custGeom>
              <a:avLst/>
              <a:gdLst/>
              <a:ahLst/>
              <a:rect l="l" t="t" r="r" b="b"/>
              <a:pathLst>
                <a:path w="17845" h="11872">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w="0">
              <a:noFill/>
            </a:ln>
          </p:spPr>
          <p:style>
            <a:lnRef idx="0"/>
            <a:fillRef idx="0"/>
            <a:effectRef idx="0"/>
            <a:fontRef idx="minor"/>
          </p:style>
        </p:sp>
        <p:sp>
          <p:nvSpPr>
            <p:cNvPr id="3226" name="Google Shape;2819;p45"/>
            <p:cNvSpPr/>
            <p:nvPr/>
          </p:nvSpPr>
          <p:spPr>
            <a:xfrm>
              <a:off x="5047920" y="1068840"/>
              <a:ext cx="105840" cy="103680"/>
            </a:xfrm>
            <a:custGeom>
              <a:avLst/>
              <a:gdLst/>
              <a:ahLst/>
              <a:rect l="l" t="t" r="r" b="b"/>
              <a:pathLst>
                <a:path w="13146" h="12907">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w="0">
              <a:noFill/>
            </a:ln>
          </p:spPr>
          <p:style>
            <a:lnRef idx="0"/>
            <a:fillRef idx="0"/>
            <a:effectRef idx="0"/>
            <a:fontRef idx="minor"/>
          </p:style>
        </p:sp>
        <p:sp>
          <p:nvSpPr>
            <p:cNvPr id="3227" name="Google Shape;2820;p45"/>
            <p:cNvSpPr/>
            <p:nvPr/>
          </p:nvSpPr>
          <p:spPr>
            <a:xfrm>
              <a:off x="5336280" y="1226520"/>
              <a:ext cx="51840" cy="32040"/>
            </a:xfrm>
            <a:custGeom>
              <a:avLst/>
              <a:gdLst/>
              <a:ahLst/>
              <a:rect l="l" t="t" r="r" b="b"/>
              <a:pathLst>
                <a:path w="6459" h="4007">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w="0">
              <a:noFill/>
            </a:ln>
          </p:spPr>
          <p:style>
            <a:lnRef idx="0"/>
            <a:fillRef idx="0"/>
            <a:effectRef idx="0"/>
            <a:fontRef idx="minor"/>
          </p:style>
        </p:sp>
        <p:sp>
          <p:nvSpPr>
            <p:cNvPr id="3228" name="Google Shape;2821;p45"/>
            <p:cNvSpPr/>
            <p:nvPr/>
          </p:nvSpPr>
          <p:spPr>
            <a:xfrm>
              <a:off x="5396400" y="1232280"/>
              <a:ext cx="41760" cy="34920"/>
            </a:xfrm>
            <a:custGeom>
              <a:avLst/>
              <a:gdLst/>
              <a:ahLst/>
              <a:rect l="l" t="t" r="r" b="b"/>
              <a:pathLst>
                <a:path w="5221" h="4393">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w="0">
              <a:noFill/>
            </a:ln>
          </p:spPr>
          <p:style>
            <a:lnRef idx="0"/>
            <a:fillRef idx="0"/>
            <a:effectRef idx="0"/>
            <a:fontRef idx="minor"/>
          </p:style>
        </p:sp>
        <p:sp>
          <p:nvSpPr>
            <p:cNvPr id="3229" name="Google Shape;2822;p45"/>
            <p:cNvSpPr/>
            <p:nvPr/>
          </p:nvSpPr>
          <p:spPr>
            <a:xfrm>
              <a:off x="5354280" y="1267560"/>
              <a:ext cx="42840" cy="24120"/>
            </a:xfrm>
            <a:custGeom>
              <a:avLst/>
              <a:gdLst/>
              <a:ahLst/>
              <a:rect l="l" t="t" r="r" b="b"/>
              <a:pathLst>
                <a:path w="5336" h="3052">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w="0">
              <a:noFill/>
            </a:ln>
          </p:spPr>
          <p:style>
            <a:lnRef idx="0"/>
            <a:fillRef idx="0"/>
            <a:effectRef idx="0"/>
            <a:fontRef idx="minor"/>
          </p:style>
        </p:sp>
        <p:sp>
          <p:nvSpPr>
            <p:cNvPr id="3230" name="Google Shape;2823;p45"/>
            <p:cNvSpPr/>
            <p:nvPr/>
          </p:nvSpPr>
          <p:spPr>
            <a:xfrm>
              <a:off x="5604840" y="1321200"/>
              <a:ext cx="39960" cy="22680"/>
            </a:xfrm>
            <a:custGeom>
              <a:avLst/>
              <a:gdLst/>
              <a:ahLst/>
              <a:rect l="l" t="t" r="r" b="b"/>
              <a:pathLst>
                <a:path w="5013" h="2849">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w="0">
              <a:noFill/>
            </a:ln>
          </p:spPr>
          <p:style>
            <a:lnRef idx="0"/>
            <a:fillRef idx="0"/>
            <a:effectRef idx="0"/>
            <a:fontRef idx="minor"/>
          </p:style>
        </p:sp>
        <p:sp>
          <p:nvSpPr>
            <p:cNvPr id="3231" name="Google Shape;2824;p45"/>
            <p:cNvSpPr/>
            <p:nvPr/>
          </p:nvSpPr>
          <p:spPr>
            <a:xfrm>
              <a:off x="5228280" y="1863000"/>
              <a:ext cx="26640" cy="52560"/>
            </a:xfrm>
            <a:custGeom>
              <a:avLst/>
              <a:gdLst/>
              <a:ahLst/>
              <a:rect l="l" t="t" r="r" b="b"/>
              <a:pathLst>
                <a:path w="3353" h="6582">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w="0">
              <a:noFill/>
            </a:ln>
          </p:spPr>
          <p:style>
            <a:lnRef idx="0"/>
            <a:fillRef idx="0"/>
            <a:effectRef idx="0"/>
            <a:fontRef idx="minor"/>
          </p:style>
        </p:sp>
        <p:sp>
          <p:nvSpPr>
            <p:cNvPr id="3232" name="Google Shape;2825;p45"/>
            <p:cNvSpPr/>
            <p:nvPr/>
          </p:nvSpPr>
          <p:spPr>
            <a:xfrm>
              <a:off x="5225040" y="1975680"/>
              <a:ext cx="48240" cy="43920"/>
            </a:xfrm>
            <a:custGeom>
              <a:avLst/>
              <a:gdLst/>
              <a:ahLst/>
              <a:rect l="l" t="t" r="r" b="b"/>
              <a:pathLst>
                <a:path w="6006" h="5511">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w="0">
              <a:noFill/>
            </a:ln>
          </p:spPr>
          <p:style>
            <a:lnRef idx="0"/>
            <a:fillRef idx="0"/>
            <a:effectRef idx="0"/>
            <a:fontRef idx="minor"/>
          </p:style>
        </p:sp>
        <p:sp>
          <p:nvSpPr>
            <p:cNvPr id="3233" name="Google Shape;2826;p45"/>
            <p:cNvSpPr/>
            <p:nvPr/>
          </p:nvSpPr>
          <p:spPr>
            <a:xfrm>
              <a:off x="5254920" y="1929600"/>
              <a:ext cx="29520" cy="32760"/>
            </a:xfrm>
            <a:custGeom>
              <a:avLst/>
              <a:gdLst/>
              <a:ahLst/>
              <a:rect l="l" t="t" r="r" b="b"/>
              <a:pathLst>
                <a:path w="3699" h="4116">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w="0">
              <a:noFill/>
            </a:ln>
          </p:spPr>
          <p:style>
            <a:lnRef idx="0"/>
            <a:fillRef idx="0"/>
            <a:effectRef idx="0"/>
            <a:fontRef idx="minor"/>
          </p:style>
        </p:sp>
        <p:sp>
          <p:nvSpPr>
            <p:cNvPr id="3234" name="Google Shape;2827;p45"/>
            <p:cNvSpPr/>
            <p:nvPr/>
          </p:nvSpPr>
          <p:spPr>
            <a:xfrm>
              <a:off x="5158800" y="1940760"/>
              <a:ext cx="82080" cy="73800"/>
            </a:xfrm>
            <a:custGeom>
              <a:avLst/>
              <a:gdLst/>
              <a:ahLst/>
              <a:rect l="l" t="t" r="r" b="b"/>
              <a:pathLst>
                <a:path w="10226" h="9189">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w="0">
              <a:noFill/>
            </a:ln>
          </p:spPr>
          <p:style>
            <a:lnRef idx="0"/>
            <a:fillRef idx="0"/>
            <a:effectRef idx="0"/>
            <a:fontRef idx="minor"/>
          </p:style>
        </p:sp>
        <p:sp>
          <p:nvSpPr>
            <p:cNvPr id="3235" name="Google Shape;2828;p45"/>
            <p:cNvSpPr/>
            <p:nvPr/>
          </p:nvSpPr>
          <p:spPr>
            <a:xfrm>
              <a:off x="5303880" y="1995480"/>
              <a:ext cx="128160" cy="61560"/>
            </a:xfrm>
            <a:custGeom>
              <a:avLst/>
              <a:gdLst/>
              <a:ahLst/>
              <a:rect l="l" t="t" r="r" b="b"/>
              <a:pathLst>
                <a:path w="15955" h="769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w="0">
              <a:noFill/>
            </a:ln>
          </p:spPr>
          <p:style>
            <a:lnRef idx="0"/>
            <a:fillRef idx="0"/>
            <a:effectRef idx="0"/>
            <a:fontRef idx="minor"/>
          </p:style>
        </p:sp>
        <p:sp>
          <p:nvSpPr>
            <p:cNvPr id="3236" name="Google Shape;2829;p45"/>
            <p:cNvSpPr/>
            <p:nvPr/>
          </p:nvSpPr>
          <p:spPr>
            <a:xfrm>
              <a:off x="5285160" y="2125800"/>
              <a:ext cx="13680" cy="20880"/>
            </a:xfrm>
            <a:custGeom>
              <a:avLst/>
              <a:gdLst/>
              <a:ahLst/>
              <a:rect l="l" t="t" r="r" b="b"/>
              <a:pathLst>
                <a:path w="1759" h="2617">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w="0">
              <a:noFill/>
            </a:ln>
          </p:spPr>
          <p:style>
            <a:lnRef idx="0"/>
            <a:fillRef idx="0"/>
            <a:effectRef idx="0"/>
            <a:fontRef idx="minor"/>
          </p:style>
        </p:sp>
        <p:sp>
          <p:nvSpPr>
            <p:cNvPr id="3237" name="Google Shape;2830;p45"/>
            <p:cNvSpPr/>
            <p:nvPr/>
          </p:nvSpPr>
          <p:spPr>
            <a:xfrm>
              <a:off x="5260320" y="2159640"/>
              <a:ext cx="3600" cy="5040"/>
            </a:xfrm>
            <a:custGeom>
              <a:avLst/>
              <a:gdLst/>
              <a:ahLst/>
              <a:rect l="l" t="t" r="r" b="b"/>
              <a:pathLst>
                <a:path w="495" h="668">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w="0">
              <a:noFill/>
            </a:ln>
          </p:spPr>
          <p:style>
            <a:lnRef idx="0"/>
            <a:fillRef idx="0"/>
            <a:effectRef idx="0"/>
            <a:fontRef idx="minor"/>
          </p:style>
        </p:sp>
        <p:sp>
          <p:nvSpPr>
            <p:cNvPr id="3238" name="Google Shape;2831;p45"/>
            <p:cNvSpPr/>
            <p:nvPr/>
          </p:nvSpPr>
          <p:spPr>
            <a:xfrm>
              <a:off x="5277600" y="2122560"/>
              <a:ext cx="12960" cy="18720"/>
            </a:xfrm>
            <a:custGeom>
              <a:avLst/>
              <a:gdLst/>
              <a:ahLst/>
              <a:rect l="l" t="t" r="r" b="b"/>
              <a:pathLst>
                <a:path w="1638" h="2371">
                  <a:moveTo>
                    <a:pt x="1638" y="0"/>
                  </a:moveTo>
                  <a:cubicBezTo>
                    <a:pt x="1147" y="736"/>
                    <a:pt x="639" y="1464"/>
                    <a:pt x="113" y="2180"/>
                  </a:cubicBezTo>
                  <a:lnTo>
                    <a:pt x="1" y="2370"/>
                  </a:lnTo>
                  <a:cubicBezTo>
                    <a:pt x="569" y="1591"/>
                    <a:pt x="1118" y="803"/>
                    <a:pt x="1638" y="0"/>
                  </a:cubicBezTo>
                  <a:close/>
                </a:path>
              </a:pathLst>
            </a:custGeom>
            <a:solidFill>
              <a:srgbClr val="5f7d95"/>
            </a:solidFill>
            <a:ln w="0">
              <a:noFill/>
            </a:ln>
          </p:spPr>
          <p:style>
            <a:lnRef idx="0"/>
            <a:fillRef idx="0"/>
            <a:effectRef idx="0"/>
            <a:fontRef idx="minor"/>
          </p:style>
        </p:sp>
        <p:sp>
          <p:nvSpPr>
            <p:cNvPr id="3239" name="Google Shape;2832;p45"/>
            <p:cNvSpPr/>
            <p:nvPr/>
          </p:nvSpPr>
          <p:spPr>
            <a:xfrm>
              <a:off x="5188680" y="2051280"/>
              <a:ext cx="216720" cy="219960"/>
            </a:xfrm>
            <a:custGeom>
              <a:avLst/>
              <a:gdLst/>
              <a:ahLst/>
              <a:rect l="l" t="t" r="r" b="b"/>
              <a:pathLst>
                <a:path w="26931" h="2732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w="0">
              <a:noFill/>
            </a:ln>
          </p:spPr>
          <p:style>
            <a:lnRef idx="0"/>
            <a:fillRef idx="0"/>
            <a:effectRef idx="0"/>
            <a:fontRef idx="minor"/>
          </p:style>
        </p:sp>
        <p:sp>
          <p:nvSpPr>
            <p:cNvPr id="3240" name="Google Shape;2833;p45"/>
            <p:cNvSpPr/>
            <p:nvPr/>
          </p:nvSpPr>
          <p:spPr>
            <a:xfrm>
              <a:off x="5281920" y="2059200"/>
              <a:ext cx="177840" cy="249480"/>
            </a:xfrm>
            <a:custGeom>
              <a:avLst/>
              <a:gdLst/>
              <a:ahLst/>
              <a:rect l="l" t="t" r="r" b="b"/>
              <a:pathLst>
                <a:path w="22090" h="30989">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w="0">
              <a:noFill/>
            </a:ln>
          </p:spPr>
          <p:style>
            <a:lnRef idx="0"/>
            <a:fillRef idx="0"/>
            <a:effectRef idx="0"/>
            <a:fontRef idx="minor"/>
          </p:style>
        </p:sp>
        <p:sp>
          <p:nvSpPr>
            <p:cNvPr id="3241" name="Google Shape;2834;p45"/>
            <p:cNvSpPr/>
            <p:nvPr/>
          </p:nvSpPr>
          <p:spPr>
            <a:xfrm>
              <a:off x="5528160" y="2225160"/>
              <a:ext cx="92880" cy="117360"/>
            </a:xfrm>
            <a:custGeom>
              <a:avLst/>
              <a:gdLst/>
              <a:ahLst/>
              <a:rect l="l" t="t" r="r" b="b"/>
              <a:pathLst>
                <a:path w="11546" h="1458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w="0">
              <a:noFill/>
            </a:ln>
          </p:spPr>
          <p:style>
            <a:lnRef idx="0"/>
            <a:fillRef idx="0"/>
            <a:effectRef idx="0"/>
            <a:fontRef idx="minor"/>
          </p:style>
        </p:sp>
        <p:sp>
          <p:nvSpPr>
            <p:cNvPr id="3242" name="Google Shape;2835;p45"/>
            <p:cNvSpPr/>
            <p:nvPr/>
          </p:nvSpPr>
          <p:spPr>
            <a:xfrm>
              <a:off x="4744080" y="2061720"/>
              <a:ext cx="53640" cy="105120"/>
            </a:xfrm>
            <a:custGeom>
              <a:avLst/>
              <a:gdLst/>
              <a:ahLst/>
              <a:rect l="l" t="t" r="r" b="b"/>
              <a:pathLst>
                <a:path w="6678" h="1310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w="0">
              <a:noFill/>
            </a:ln>
          </p:spPr>
          <p:style>
            <a:lnRef idx="0"/>
            <a:fillRef idx="0"/>
            <a:effectRef idx="0"/>
            <a:fontRef idx="minor"/>
          </p:style>
        </p:sp>
        <p:sp>
          <p:nvSpPr>
            <p:cNvPr id="3243" name="Google Shape;2836;p45"/>
            <p:cNvSpPr/>
            <p:nvPr/>
          </p:nvSpPr>
          <p:spPr>
            <a:xfrm>
              <a:off x="4015800" y="1448280"/>
              <a:ext cx="5760" cy="5760"/>
            </a:xfrm>
            <a:custGeom>
              <a:avLst/>
              <a:gdLst/>
              <a:ahLst/>
              <a:rect l="l" t="t" r="r" b="b"/>
              <a:pathLst>
                <a:path w="754" h="769">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w="0">
              <a:noFill/>
            </a:ln>
          </p:spPr>
          <p:style>
            <a:lnRef idx="0"/>
            <a:fillRef idx="0"/>
            <a:effectRef idx="0"/>
            <a:fontRef idx="minor"/>
          </p:style>
        </p:sp>
        <p:sp>
          <p:nvSpPr>
            <p:cNvPr id="3244" name="Google Shape;2837;p45"/>
            <p:cNvSpPr/>
            <p:nvPr/>
          </p:nvSpPr>
          <p:spPr>
            <a:xfrm>
              <a:off x="3790800" y="1680480"/>
              <a:ext cx="4320" cy="5400"/>
            </a:xfrm>
            <a:custGeom>
              <a:avLst/>
              <a:gdLst/>
              <a:ahLst/>
              <a:rect l="l" t="t" r="r" b="b"/>
              <a:pathLst>
                <a:path w="581" h="717">
                  <a:moveTo>
                    <a:pt x="581" y="0"/>
                  </a:moveTo>
                  <a:cubicBezTo>
                    <a:pt x="387" y="234"/>
                    <a:pt x="194" y="474"/>
                    <a:pt x="0" y="716"/>
                  </a:cubicBezTo>
                  <a:lnTo>
                    <a:pt x="581" y="0"/>
                  </a:lnTo>
                  <a:close/>
                </a:path>
              </a:pathLst>
            </a:custGeom>
            <a:solidFill>
              <a:srgbClr val="5f7d95"/>
            </a:solidFill>
            <a:ln w="0">
              <a:noFill/>
            </a:ln>
          </p:spPr>
          <p:style>
            <a:lnRef idx="0"/>
            <a:fillRef idx="0"/>
            <a:effectRef idx="0"/>
            <a:fontRef idx="minor"/>
          </p:style>
        </p:sp>
        <p:sp>
          <p:nvSpPr>
            <p:cNvPr id="3245" name="Google Shape;2838;p45"/>
            <p:cNvSpPr/>
            <p:nvPr/>
          </p:nvSpPr>
          <p:spPr>
            <a:xfrm>
              <a:off x="3823560" y="1832040"/>
              <a:ext cx="6840" cy="6480"/>
            </a:xfrm>
            <a:custGeom>
              <a:avLst/>
              <a:gdLst/>
              <a:ahLst/>
              <a:rect l="l" t="t" r="r" b="b"/>
              <a:pathLst>
                <a:path w="914" h="867">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w="0">
              <a:noFill/>
            </a:ln>
          </p:spPr>
          <p:style>
            <a:lnRef idx="0"/>
            <a:fillRef idx="0"/>
            <a:effectRef idx="0"/>
            <a:fontRef idx="minor"/>
          </p:style>
        </p:sp>
        <p:sp>
          <p:nvSpPr>
            <p:cNvPr id="3246" name="Google Shape;2839;p45"/>
            <p:cNvSpPr/>
            <p:nvPr/>
          </p:nvSpPr>
          <p:spPr>
            <a:xfrm>
              <a:off x="3805200" y="1838880"/>
              <a:ext cx="18000" cy="21960"/>
            </a:xfrm>
            <a:custGeom>
              <a:avLst/>
              <a:gdLst/>
              <a:ahLst/>
              <a:rect l="l" t="t" r="r" b="b"/>
              <a:pathLst>
                <a:path w="2288" h="2746">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w="0">
              <a:noFill/>
            </a:ln>
          </p:spPr>
          <p:style>
            <a:lnRef idx="0"/>
            <a:fillRef idx="0"/>
            <a:effectRef idx="0"/>
            <a:fontRef idx="minor"/>
          </p:style>
        </p:sp>
        <p:sp>
          <p:nvSpPr>
            <p:cNvPr id="3247" name="Google Shape;2840;p45"/>
            <p:cNvSpPr/>
            <p:nvPr/>
          </p:nvSpPr>
          <p:spPr>
            <a:xfrm>
              <a:off x="3806280" y="1863720"/>
              <a:ext cx="2520" cy="3960"/>
            </a:xfrm>
            <a:custGeom>
              <a:avLst/>
              <a:gdLst/>
              <a:ahLst/>
              <a:rect l="l" t="t" r="r" b="b"/>
              <a:pathLst>
                <a:path w="366" h="538">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w="0">
              <a:noFill/>
            </a:ln>
          </p:spPr>
          <p:style>
            <a:lnRef idx="0"/>
            <a:fillRef idx="0"/>
            <a:effectRef idx="0"/>
            <a:fontRef idx="minor"/>
          </p:style>
        </p:sp>
        <p:sp>
          <p:nvSpPr>
            <p:cNvPr id="3248" name="Google Shape;2841;p45"/>
            <p:cNvSpPr/>
            <p:nvPr/>
          </p:nvSpPr>
          <p:spPr>
            <a:xfrm>
              <a:off x="3614760" y="1261800"/>
              <a:ext cx="520920" cy="601560"/>
            </a:xfrm>
            <a:custGeom>
              <a:avLst/>
              <a:gdLst/>
              <a:ahLst/>
              <a:rect l="l" t="t" r="r" b="b"/>
              <a:pathLst>
                <a:path w="64617" h="74615">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w="0">
              <a:noFill/>
            </a:ln>
          </p:spPr>
          <p:style>
            <a:lnRef idx="0"/>
            <a:fillRef idx="0"/>
            <a:effectRef idx="0"/>
            <a:fontRef idx="minor"/>
          </p:style>
        </p:sp>
        <p:sp>
          <p:nvSpPr>
            <p:cNvPr id="3249" name="Google Shape;2842;p45"/>
            <p:cNvSpPr/>
            <p:nvPr/>
          </p:nvSpPr>
          <p:spPr>
            <a:xfrm>
              <a:off x="4081320" y="1561680"/>
              <a:ext cx="1800" cy="1440"/>
            </a:xfrm>
            <a:custGeom>
              <a:avLst/>
              <a:gdLst/>
              <a:ahLst/>
              <a:rect l="l" t="t" r="r" b="b"/>
              <a:pathLst>
                <a:path w="267" h="242">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w="0">
              <a:noFill/>
            </a:ln>
          </p:spPr>
          <p:style>
            <a:lnRef idx="0"/>
            <a:fillRef idx="0"/>
            <a:effectRef idx="0"/>
            <a:fontRef idx="minor"/>
          </p:style>
        </p:sp>
        <p:sp>
          <p:nvSpPr>
            <p:cNvPr id="3250" name="Google Shape;2843;p45"/>
            <p:cNvSpPr/>
            <p:nvPr/>
          </p:nvSpPr>
          <p:spPr>
            <a:xfrm>
              <a:off x="4339800" y="1002960"/>
              <a:ext cx="1800" cy="1800"/>
            </a:xfrm>
            <a:custGeom>
              <a:avLst/>
              <a:gdLst/>
              <a:ahLst/>
              <a:rect l="l" t="t" r="r" b="b"/>
              <a:pathLst>
                <a:path w="246" h="25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w="0">
              <a:noFill/>
            </a:ln>
          </p:spPr>
          <p:style>
            <a:lnRef idx="0"/>
            <a:fillRef idx="0"/>
            <a:effectRef idx="0"/>
            <a:fontRef idx="minor"/>
          </p:style>
        </p:sp>
        <p:sp>
          <p:nvSpPr>
            <p:cNvPr id="3251" name="Google Shape;2844;p45"/>
            <p:cNvSpPr/>
            <p:nvPr/>
          </p:nvSpPr>
          <p:spPr>
            <a:xfrm>
              <a:off x="4438800" y="1629000"/>
              <a:ext cx="720" cy="1440"/>
            </a:xfrm>
            <a:custGeom>
              <a:avLst/>
              <a:gdLst/>
              <a:ahLst/>
              <a:rect l="l" t="t" r="r" b="b"/>
              <a:pathLst>
                <a:path w="126" h="232">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w="0">
              <a:noFill/>
            </a:ln>
          </p:spPr>
          <p:style>
            <a:lnRef idx="0"/>
            <a:fillRef idx="0"/>
            <a:effectRef idx="0"/>
            <a:fontRef idx="minor"/>
          </p:style>
        </p:sp>
        <p:sp>
          <p:nvSpPr>
            <p:cNvPr id="3252" name="Google Shape;2845;p45"/>
            <p:cNvSpPr/>
            <p:nvPr/>
          </p:nvSpPr>
          <p:spPr>
            <a:xfrm>
              <a:off x="4402080" y="1513440"/>
              <a:ext cx="73440" cy="100080"/>
            </a:xfrm>
            <a:custGeom>
              <a:avLst/>
              <a:gdLst/>
              <a:ahLst/>
              <a:rect l="l" t="t" r="r" b="b"/>
              <a:pathLst>
                <a:path w="9150" h="1247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w="0">
              <a:noFill/>
            </a:ln>
          </p:spPr>
          <p:style>
            <a:lnRef idx="0"/>
            <a:fillRef idx="0"/>
            <a:effectRef idx="0"/>
            <a:fontRef idx="minor"/>
          </p:style>
        </p:sp>
      </p:grpSp>
      <p:grpSp>
        <p:nvGrpSpPr>
          <p:cNvPr id="3253" name="Google Shape;2846;p45"/>
          <p:cNvGrpSpPr/>
          <p:nvPr/>
        </p:nvGrpSpPr>
        <p:grpSpPr>
          <a:xfrm>
            <a:off x="3514680" y="2830680"/>
            <a:ext cx="2309760" cy="1373760"/>
            <a:chOff x="3514680" y="2830680"/>
            <a:chExt cx="2309760" cy="1373760"/>
          </a:xfrm>
        </p:grpSpPr>
        <p:sp>
          <p:nvSpPr>
            <p:cNvPr id="3254" name="Google Shape;2847;p45"/>
            <p:cNvSpPr/>
            <p:nvPr/>
          </p:nvSpPr>
          <p:spPr>
            <a:xfrm>
              <a:off x="4466520" y="2918160"/>
              <a:ext cx="1212120" cy="1079280"/>
            </a:xfrm>
            <a:custGeom>
              <a:avLst/>
              <a:gdLst/>
              <a:ahLst/>
              <a:rect l="l" t="t" r="r" b="b"/>
              <a:pathLst>
                <a:path w="149669" h="13327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w="0">
              <a:noFill/>
            </a:ln>
          </p:spPr>
          <p:style>
            <a:lnRef idx="0"/>
            <a:fillRef idx="0"/>
            <a:effectRef idx="0"/>
            <a:fontRef idx="minor"/>
          </p:style>
        </p:sp>
        <p:sp>
          <p:nvSpPr>
            <p:cNvPr id="3255" name="Google Shape;2848;p45"/>
            <p:cNvSpPr/>
            <p:nvPr/>
          </p:nvSpPr>
          <p:spPr>
            <a:xfrm>
              <a:off x="4464000" y="2914920"/>
              <a:ext cx="1217520" cy="1085040"/>
            </a:xfrm>
            <a:custGeom>
              <a:avLst/>
              <a:gdLst/>
              <a:ahLst/>
              <a:rect l="l" t="t" r="r" b="b"/>
              <a:pathLst>
                <a:path w="150364" h="133999">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w="0">
              <a:noFill/>
            </a:ln>
          </p:spPr>
          <p:style>
            <a:lnRef idx="0"/>
            <a:fillRef idx="0"/>
            <a:effectRef idx="0"/>
            <a:fontRef idx="minor"/>
          </p:style>
        </p:sp>
        <p:sp>
          <p:nvSpPr>
            <p:cNvPr id="3256" name="Google Shape;2849;p45"/>
            <p:cNvSpPr/>
            <p:nvPr/>
          </p:nvSpPr>
          <p:spPr>
            <a:xfrm>
              <a:off x="4884840" y="3829320"/>
              <a:ext cx="57240" cy="93600"/>
            </a:xfrm>
            <a:custGeom>
              <a:avLst/>
              <a:gdLst/>
              <a:ahLst/>
              <a:rect l="l" t="t" r="r" b="b"/>
              <a:pathLst>
                <a:path w="7097" h="11592">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w="0">
              <a:noFill/>
            </a:ln>
          </p:spPr>
          <p:style>
            <a:lnRef idx="0"/>
            <a:fillRef idx="0"/>
            <a:effectRef idx="0"/>
            <a:fontRef idx="minor"/>
          </p:style>
        </p:sp>
        <p:sp>
          <p:nvSpPr>
            <p:cNvPr id="3257" name="Google Shape;2850;p45"/>
            <p:cNvSpPr/>
            <p:nvPr/>
          </p:nvSpPr>
          <p:spPr>
            <a:xfrm>
              <a:off x="4881960" y="3826800"/>
              <a:ext cx="62640" cy="99360"/>
            </a:xfrm>
            <a:custGeom>
              <a:avLst/>
              <a:gdLst/>
              <a:ahLst/>
              <a:rect l="l" t="t" r="r" b="b"/>
              <a:pathLst>
                <a:path w="7792" h="12299">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w="0">
              <a:noFill/>
            </a:ln>
          </p:spPr>
          <p:style>
            <a:lnRef idx="0"/>
            <a:fillRef idx="0"/>
            <a:effectRef idx="0"/>
            <a:fontRef idx="minor"/>
          </p:style>
        </p:sp>
        <p:sp>
          <p:nvSpPr>
            <p:cNvPr id="3258" name="Google Shape;2851;p45"/>
            <p:cNvSpPr/>
            <p:nvPr/>
          </p:nvSpPr>
          <p:spPr>
            <a:xfrm>
              <a:off x="5156280" y="3666600"/>
              <a:ext cx="14400" cy="25200"/>
            </a:xfrm>
            <a:custGeom>
              <a:avLst/>
              <a:gdLst/>
              <a:ahLst/>
              <a:rect l="l" t="t" r="r" b="b"/>
              <a:pathLst>
                <a:path w="1819" h="3145">
                  <a:moveTo>
                    <a:pt x="480" y="0"/>
                  </a:moveTo>
                  <a:lnTo>
                    <a:pt x="0" y="1654"/>
                  </a:lnTo>
                  <a:lnTo>
                    <a:pt x="480" y="3144"/>
                  </a:lnTo>
                  <a:lnTo>
                    <a:pt x="1503" y="2753"/>
                  </a:lnTo>
                  <a:lnTo>
                    <a:pt x="1818" y="1566"/>
                  </a:lnTo>
                  <a:lnTo>
                    <a:pt x="480" y="0"/>
                  </a:lnTo>
                  <a:close/>
                </a:path>
              </a:pathLst>
            </a:custGeom>
            <a:solidFill>
              <a:srgbClr val="445d73"/>
            </a:solidFill>
            <a:ln w="0">
              <a:noFill/>
            </a:ln>
          </p:spPr>
          <p:style>
            <a:lnRef idx="0"/>
            <a:fillRef idx="0"/>
            <a:effectRef idx="0"/>
            <a:fontRef idx="minor"/>
          </p:style>
        </p:sp>
        <p:sp>
          <p:nvSpPr>
            <p:cNvPr id="3259" name="Google Shape;2852;p45"/>
            <p:cNvSpPr/>
            <p:nvPr/>
          </p:nvSpPr>
          <p:spPr>
            <a:xfrm>
              <a:off x="5153760" y="3661200"/>
              <a:ext cx="19800" cy="33840"/>
            </a:xfrm>
            <a:custGeom>
              <a:avLst/>
              <a:gdLst/>
              <a:ahLst/>
              <a:rect l="l" t="t" r="r" b="b"/>
              <a:pathLst>
                <a:path w="2501" h="4219">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w="0">
              <a:noFill/>
            </a:ln>
          </p:spPr>
          <p:style>
            <a:lnRef idx="0"/>
            <a:fillRef idx="0"/>
            <a:effectRef idx="0"/>
            <a:fontRef idx="minor"/>
          </p:style>
        </p:sp>
        <p:sp>
          <p:nvSpPr>
            <p:cNvPr id="3260" name="Google Shape;2853;p45"/>
            <p:cNvSpPr/>
            <p:nvPr/>
          </p:nvSpPr>
          <p:spPr>
            <a:xfrm>
              <a:off x="5266080" y="3701520"/>
              <a:ext cx="74880" cy="81360"/>
            </a:xfrm>
            <a:custGeom>
              <a:avLst/>
              <a:gdLst/>
              <a:ahLst/>
              <a:rect l="l" t="t" r="r" b="b"/>
              <a:pathLst>
                <a:path w="9307" h="1009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w="0">
              <a:noFill/>
            </a:ln>
          </p:spPr>
          <p:style>
            <a:lnRef idx="0"/>
            <a:fillRef idx="0"/>
            <a:effectRef idx="0"/>
            <a:fontRef idx="minor"/>
          </p:style>
        </p:sp>
        <p:sp>
          <p:nvSpPr>
            <p:cNvPr id="3261" name="Google Shape;2854;p45"/>
            <p:cNvSpPr/>
            <p:nvPr/>
          </p:nvSpPr>
          <p:spPr>
            <a:xfrm>
              <a:off x="5261040" y="3699000"/>
              <a:ext cx="82800" cy="86400"/>
            </a:xfrm>
            <a:custGeom>
              <a:avLst/>
              <a:gdLst/>
              <a:ahLst/>
              <a:rect l="l" t="t" r="r" b="b"/>
              <a:pathLst>
                <a:path w="10254" h="10721">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w="0">
              <a:noFill/>
            </a:ln>
          </p:spPr>
          <p:style>
            <a:lnRef idx="0"/>
            <a:fillRef idx="0"/>
            <a:effectRef idx="0"/>
            <a:fontRef idx="minor"/>
          </p:style>
        </p:sp>
        <p:sp>
          <p:nvSpPr>
            <p:cNvPr id="3262" name="Google Shape;2855;p45"/>
            <p:cNvSpPr/>
            <p:nvPr/>
          </p:nvSpPr>
          <p:spPr>
            <a:xfrm>
              <a:off x="5340600" y="3780000"/>
              <a:ext cx="91800" cy="23400"/>
            </a:xfrm>
            <a:custGeom>
              <a:avLst/>
              <a:gdLst/>
              <a:ahLst/>
              <a:rect l="l" t="t" r="r" b="b"/>
              <a:pathLst>
                <a:path w="11391" h="293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w="0">
              <a:noFill/>
            </a:ln>
          </p:spPr>
          <p:style>
            <a:lnRef idx="0"/>
            <a:fillRef idx="0"/>
            <a:effectRef idx="0"/>
            <a:fontRef idx="minor"/>
          </p:style>
        </p:sp>
        <p:sp>
          <p:nvSpPr>
            <p:cNvPr id="3263" name="Google Shape;2856;p45"/>
            <p:cNvSpPr/>
            <p:nvPr/>
          </p:nvSpPr>
          <p:spPr>
            <a:xfrm>
              <a:off x="5335920" y="3777120"/>
              <a:ext cx="110520" cy="28800"/>
            </a:xfrm>
            <a:custGeom>
              <a:avLst/>
              <a:gdLst/>
              <a:ahLst/>
              <a:rect l="l" t="t" r="r" b="b"/>
              <a:pathLst>
                <a:path w="13688" h="360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w="0">
              <a:noFill/>
            </a:ln>
          </p:spPr>
          <p:style>
            <a:lnRef idx="0"/>
            <a:fillRef idx="0"/>
            <a:effectRef idx="0"/>
            <a:fontRef idx="minor"/>
          </p:style>
        </p:sp>
        <p:sp>
          <p:nvSpPr>
            <p:cNvPr id="3264" name="Google Shape;2857;p45"/>
            <p:cNvSpPr/>
            <p:nvPr/>
          </p:nvSpPr>
          <p:spPr>
            <a:xfrm>
              <a:off x="5441760" y="3794040"/>
              <a:ext cx="44280" cy="9720"/>
            </a:xfrm>
            <a:custGeom>
              <a:avLst/>
              <a:gdLst/>
              <a:ahLst/>
              <a:rect l="l" t="t" r="r" b="b"/>
              <a:pathLst>
                <a:path w="5519" h="1264">
                  <a:moveTo>
                    <a:pt x="3397" y="1"/>
                  </a:moveTo>
                  <a:lnTo>
                    <a:pt x="0" y="556"/>
                  </a:lnTo>
                  <a:lnTo>
                    <a:pt x="1818" y="1263"/>
                  </a:lnTo>
                  <a:lnTo>
                    <a:pt x="5518" y="556"/>
                  </a:lnTo>
                  <a:lnTo>
                    <a:pt x="3397" y="1"/>
                  </a:lnTo>
                  <a:close/>
                </a:path>
              </a:pathLst>
            </a:custGeom>
            <a:solidFill>
              <a:srgbClr val="445d73"/>
            </a:solidFill>
            <a:ln w="0">
              <a:noFill/>
            </a:ln>
          </p:spPr>
          <p:style>
            <a:lnRef idx="0"/>
            <a:fillRef idx="0"/>
            <a:effectRef idx="0"/>
            <a:fontRef idx="minor"/>
          </p:style>
        </p:sp>
        <p:sp>
          <p:nvSpPr>
            <p:cNvPr id="3265" name="Google Shape;2858;p45"/>
            <p:cNvSpPr/>
            <p:nvPr/>
          </p:nvSpPr>
          <p:spPr>
            <a:xfrm>
              <a:off x="5432040" y="3791520"/>
              <a:ext cx="65520" cy="15120"/>
            </a:xfrm>
            <a:custGeom>
              <a:avLst/>
              <a:gdLst/>
              <a:ahLst/>
              <a:rect l="l" t="t" r="r" b="b"/>
              <a:pathLst>
                <a:path w="8145" h="1907">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w="0">
              <a:noFill/>
            </a:ln>
          </p:spPr>
          <p:style>
            <a:lnRef idx="0"/>
            <a:fillRef idx="0"/>
            <a:effectRef idx="0"/>
            <a:fontRef idx="minor"/>
          </p:style>
        </p:sp>
        <p:sp>
          <p:nvSpPr>
            <p:cNvPr id="3266" name="Google Shape;2859;p45"/>
            <p:cNvSpPr/>
            <p:nvPr/>
          </p:nvSpPr>
          <p:spPr>
            <a:xfrm>
              <a:off x="5432760" y="3725280"/>
              <a:ext cx="45000" cy="52200"/>
            </a:xfrm>
            <a:custGeom>
              <a:avLst/>
              <a:gdLst/>
              <a:ahLst/>
              <a:rect l="l" t="t" r="r" b="b"/>
              <a:pathLst>
                <a:path w="5595" h="6478">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w="0">
              <a:noFill/>
            </a:ln>
          </p:spPr>
          <p:style>
            <a:lnRef idx="0"/>
            <a:fillRef idx="0"/>
            <a:effectRef idx="0"/>
            <a:fontRef idx="minor"/>
          </p:style>
        </p:sp>
        <p:sp>
          <p:nvSpPr>
            <p:cNvPr id="3267" name="Google Shape;2860;p45"/>
            <p:cNvSpPr/>
            <p:nvPr/>
          </p:nvSpPr>
          <p:spPr>
            <a:xfrm>
              <a:off x="5430240" y="3722400"/>
              <a:ext cx="53280" cy="60480"/>
            </a:xfrm>
            <a:custGeom>
              <a:avLst/>
              <a:gdLst/>
              <a:ahLst/>
              <a:rect l="l" t="t" r="r" b="b"/>
              <a:pathLst>
                <a:path w="6605" h="7527">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w="0">
              <a:noFill/>
            </a:ln>
          </p:spPr>
          <p:style>
            <a:lnRef idx="0"/>
            <a:fillRef idx="0"/>
            <a:effectRef idx="0"/>
            <a:fontRef idx="minor"/>
          </p:style>
        </p:sp>
        <p:sp>
          <p:nvSpPr>
            <p:cNvPr id="3268" name="Google Shape;2861;p45"/>
            <p:cNvSpPr/>
            <p:nvPr/>
          </p:nvSpPr>
          <p:spPr>
            <a:xfrm>
              <a:off x="5364000" y="3684240"/>
              <a:ext cx="68760" cy="82080"/>
            </a:xfrm>
            <a:custGeom>
              <a:avLst/>
              <a:gdLst/>
              <a:ahLst/>
              <a:rect l="l" t="t" r="r" b="b"/>
              <a:pathLst>
                <a:path w="8525" h="10191">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w="0">
              <a:noFill/>
            </a:ln>
          </p:spPr>
          <p:style>
            <a:lnRef idx="0"/>
            <a:fillRef idx="0"/>
            <a:effectRef idx="0"/>
            <a:fontRef idx="minor"/>
          </p:style>
        </p:sp>
        <p:sp>
          <p:nvSpPr>
            <p:cNvPr id="3269" name="Google Shape;2862;p45"/>
            <p:cNvSpPr/>
            <p:nvPr/>
          </p:nvSpPr>
          <p:spPr>
            <a:xfrm>
              <a:off x="5360760" y="3680640"/>
              <a:ext cx="74880" cy="90000"/>
            </a:xfrm>
            <a:custGeom>
              <a:avLst/>
              <a:gdLst/>
              <a:ahLst/>
              <a:rect l="l" t="t" r="r" b="b"/>
              <a:pathLst>
                <a:path w="9294" h="11138">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w="0">
              <a:noFill/>
            </a:ln>
          </p:spPr>
          <p:style>
            <a:lnRef idx="0"/>
            <a:fillRef idx="0"/>
            <a:effectRef idx="0"/>
            <a:fontRef idx="minor"/>
          </p:style>
        </p:sp>
        <p:sp>
          <p:nvSpPr>
            <p:cNvPr id="3270" name="Google Shape;2863;p45"/>
            <p:cNvSpPr/>
            <p:nvPr/>
          </p:nvSpPr>
          <p:spPr>
            <a:xfrm>
              <a:off x="5520960" y="3736800"/>
              <a:ext cx="146520" cy="82080"/>
            </a:xfrm>
            <a:custGeom>
              <a:avLst/>
              <a:gdLst/>
              <a:ahLst/>
              <a:rect l="l" t="t" r="r" b="b"/>
              <a:pathLst>
                <a:path w="18146" h="10178">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w="0">
              <a:noFill/>
            </a:ln>
          </p:spPr>
          <p:style>
            <a:lnRef idx="0"/>
            <a:fillRef idx="0"/>
            <a:effectRef idx="0"/>
            <a:fontRef idx="minor"/>
          </p:style>
        </p:sp>
        <p:sp>
          <p:nvSpPr>
            <p:cNvPr id="3271" name="Google Shape;2864;p45"/>
            <p:cNvSpPr/>
            <p:nvPr/>
          </p:nvSpPr>
          <p:spPr>
            <a:xfrm>
              <a:off x="5516280" y="3733560"/>
              <a:ext cx="156240" cy="87480"/>
            </a:xfrm>
            <a:custGeom>
              <a:avLst/>
              <a:gdLst/>
              <a:ahLst/>
              <a:rect l="l" t="t" r="r" b="b"/>
              <a:pathLst>
                <a:path w="19333" h="1086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w="0">
              <a:noFill/>
            </a:ln>
          </p:spPr>
          <p:style>
            <a:lnRef idx="0"/>
            <a:fillRef idx="0"/>
            <a:effectRef idx="0"/>
            <a:fontRef idx="minor"/>
          </p:style>
        </p:sp>
        <p:sp>
          <p:nvSpPr>
            <p:cNvPr id="3272" name="Google Shape;2865;p45"/>
            <p:cNvSpPr/>
            <p:nvPr/>
          </p:nvSpPr>
          <p:spPr>
            <a:xfrm>
              <a:off x="5379120" y="3819600"/>
              <a:ext cx="280800" cy="247320"/>
            </a:xfrm>
            <a:custGeom>
              <a:avLst/>
              <a:gdLst/>
              <a:ahLst/>
              <a:rect l="l" t="t" r="r" b="b"/>
              <a:pathLst>
                <a:path w="34700" h="30586">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w="0">
              <a:noFill/>
            </a:ln>
          </p:spPr>
          <p:style>
            <a:lnRef idx="0"/>
            <a:fillRef idx="0"/>
            <a:effectRef idx="0"/>
            <a:fontRef idx="minor"/>
          </p:style>
        </p:sp>
        <p:sp>
          <p:nvSpPr>
            <p:cNvPr id="3273" name="Google Shape;2866;p45"/>
            <p:cNvSpPr/>
            <p:nvPr/>
          </p:nvSpPr>
          <p:spPr>
            <a:xfrm>
              <a:off x="5376600" y="3814200"/>
              <a:ext cx="285840" cy="255600"/>
            </a:xfrm>
            <a:custGeom>
              <a:avLst/>
              <a:gdLst/>
              <a:ahLst/>
              <a:rect l="l" t="t" r="r" b="b"/>
              <a:pathLst>
                <a:path w="35344" h="3159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w="0">
              <a:noFill/>
            </a:ln>
          </p:spPr>
          <p:style>
            <a:lnRef idx="0"/>
            <a:fillRef idx="0"/>
            <a:effectRef idx="0"/>
            <a:fontRef idx="minor"/>
          </p:style>
        </p:sp>
        <p:sp>
          <p:nvSpPr>
            <p:cNvPr id="3274" name="Google Shape;2867;p45"/>
            <p:cNvSpPr/>
            <p:nvPr/>
          </p:nvSpPr>
          <p:spPr>
            <a:xfrm>
              <a:off x="5568120" y="4088880"/>
              <a:ext cx="31320" cy="35280"/>
            </a:xfrm>
            <a:custGeom>
              <a:avLst/>
              <a:gdLst/>
              <a:ahLst/>
              <a:rect l="l" t="t" r="r" b="b"/>
              <a:pathLst>
                <a:path w="3902" h="4383">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w="0">
              <a:noFill/>
            </a:ln>
          </p:spPr>
          <p:style>
            <a:lnRef idx="0"/>
            <a:fillRef idx="0"/>
            <a:effectRef idx="0"/>
            <a:fontRef idx="minor"/>
          </p:style>
        </p:sp>
        <p:sp>
          <p:nvSpPr>
            <p:cNvPr id="3275" name="Google Shape;2868;p45"/>
            <p:cNvSpPr/>
            <p:nvPr/>
          </p:nvSpPr>
          <p:spPr>
            <a:xfrm>
              <a:off x="5565600" y="4086720"/>
              <a:ext cx="37080" cy="40680"/>
            </a:xfrm>
            <a:custGeom>
              <a:avLst/>
              <a:gdLst/>
              <a:ahLst/>
              <a:rect l="l" t="t" r="r" b="b"/>
              <a:pathLst>
                <a:path w="4635" h="5064">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w="0">
              <a:noFill/>
            </a:ln>
          </p:spPr>
          <p:style>
            <a:lnRef idx="0"/>
            <a:fillRef idx="0"/>
            <a:effectRef idx="0"/>
            <a:fontRef idx="minor"/>
          </p:style>
        </p:sp>
        <p:sp>
          <p:nvSpPr>
            <p:cNvPr id="3276" name="Google Shape;2869;p45"/>
            <p:cNvSpPr/>
            <p:nvPr/>
          </p:nvSpPr>
          <p:spPr>
            <a:xfrm>
              <a:off x="5703840" y="4120560"/>
              <a:ext cx="63000" cy="61560"/>
            </a:xfrm>
            <a:custGeom>
              <a:avLst/>
              <a:gdLst/>
              <a:ahLst/>
              <a:rect l="l" t="t" r="r" b="b"/>
              <a:pathLst>
                <a:path w="7830" h="7628">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w="0">
              <a:noFill/>
            </a:ln>
          </p:spPr>
          <p:style>
            <a:lnRef idx="0"/>
            <a:fillRef idx="0"/>
            <a:effectRef idx="0"/>
            <a:fontRef idx="minor"/>
          </p:style>
        </p:sp>
        <p:sp>
          <p:nvSpPr>
            <p:cNvPr id="3277" name="Google Shape;2870;p45"/>
            <p:cNvSpPr/>
            <p:nvPr/>
          </p:nvSpPr>
          <p:spPr>
            <a:xfrm>
              <a:off x="5700960" y="4118040"/>
              <a:ext cx="68760" cy="67680"/>
            </a:xfrm>
            <a:custGeom>
              <a:avLst/>
              <a:gdLst/>
              <a:ahLst/>
              <a:rect l="l" t="t" r="r" b="b"/>
              <a:pathLst>
                <a:path w="8524" h="8386">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w="0">
              <a:noFill/>
            </a:ln>
          </p:spPr>
          <p:style>
            <a:lnRef idx="0"/>
            <a:fillRef idx="0"/>
            <a:effectRef idx="0"/>
            <a:fontRef idx="minor"/>
          </p:style>
        </p:sp>
        <p:sp>
          <p:nvSpPr>
            <p:cNvPr id="3278" name="Google Shape;2871;p45"/>
            <p:cNvSpPr/>
            <p:nvPr/>
          </p:nvSpPr>
          <p:spPr>
            <a:xfrm>
              <a:off x="5778000" y="4044240"/>
              <a:ext cx="40680" cy="75960"/>
            </a:xfrm>
            <a:custGeom>
              <a:avLst/>
              <a:gdLst/>
              <a:ahLst/>
              <a:rect l="l" t="t" r="r" b="b"/>
              <a:pathLst>
                <a:path w="5065" h="9434">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w="0">
              <a:noFill/>
            </a:ln>
          </p:spPr>
          <p:style>
            <a:lnRef idx="0"/>
            <a:fillRef idx="0"/>
            <a:effectRef idx="0"/>
            <a:fontRef idx="minor"/>
          </p:style>
        </p:sp>
        <p:sp>
          <p:nvSpPr>
            <p:cNvPr id="3279" name="Google Shape;2872;p45"/>
            <p:cNvSpPr/>
            <p:nvPr/>
          </p:nvSpPr>
          <p:spPr>
            <a:xfrm>
              <a:off x="5776560" y="4040280"/>
              <a:ext cx="47880" cy="83520"/>
            </a:xfrm>
            <a:custGeom>
              <a:avLst/>
              <a:gdLst/>
              <a:ahLst/>
              <a:rect l="l" t="t" r="r" b="b"/>
              <a:pathLst>
                <a:path w="5961" h="10355">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w="0">
              <a:noFill/>
            </a:ln>
          </p:spPr>
          <p:style>
            <a:lnRef idx="0"/>
            <a:fillRef idx="0"/>
            <a:effectRef idx="0"/>
            <a:fontRef idx="minor"/>
          </p:style>
        </p:sp>
        <p:sp>
          <p:nvSpPr>
            <p:cNvPr id="3280" name="Google Shape;2873;p45"/>
            <p:cNvSpPr/>
            <p:nvPr/>
          </p:nvSpPr>
          <p:spPr>
            <a:xfrm>
              <a:off x="5425200" y="3539880"/>
              <a:ext cx="13680" cy="30960"/>
            </a:xfrm>
            <a:custGeom>
              <a:avLst/>
              <a:gdLst/>
              <a:ahLst/>
              <a:rect l="l" t="t" r="r" b="b"/>
              <a:pathLst>
                <a:path w="1731" h="3852">
                  <a:moveTo>
                    <a:pt x="1415" y="0"/>
                  </a:moveTo>
                  <a:lnTo>
                    <a:pt x="1" y="682"/>
                  </a:lnTo>
                  <a:lnTo>
                    <a:pt x="1" y="2627"/>
                  </a:lnTo>
                  <a:lnTo>
                    <a:pt x="1415" y="3852"/>
                  </a:lnTo>
                  <a:lnTo>
                    <a:pt x="1730" y="1920"/>
                  </a:lnTo>
                  <a:lnTo>
                    <a:pt x="1415" y="0"/>
                  </a:lnTo>
                  <a:close/>
                </a:path>
              </a:pathLst>
            </a:custGeom>
            <a:solidFill>
              <a:srgbClr val="445d73"/>
            </a:solidFill>
            <a:ln w="0">
              <a:noFill/>
            </a:ln>
          </p:spPr>
          <p:style>
            <a:lnRef idx="0"/>
            <a:fillRef idx="0"/>
            <a:effectRef idx="0"/>
            <a:fontRef idx="minor"/>
          </p:style>
        </p:sp>
        <p:sp>
          <p:nvSpPr>
            <p:cNvPr id="3281" name="Google Shape;2874;p45"/>
            <p:cNvSpPr/>
            <p:nvPr/>
          </p:nvSpPr>
          <p:spPr>
            <a:xfrm>
              <a:off x="5422680" y="3535920"/>
              <a:ext cx="18720" cy="39600"/>
            </a:xfrm>
            <a:custGeom>
              <a:avLst/>
              <a:gdLst/>
              <a:ahLst/>
              <a:rect l="l" t="t" r="r" b="b"/>
              <a:pathLst>
                <a:path w="2375" h="4913">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w="0">
              <a:noFill/>
            </a:ln>
          </p:spPr>
          <p:style>
            <a:lnRef idx="0"/>
            <a:fillRef idx="0"/>
            <a:effectRef idx="0"/>
            <a:fontRef idx="minor"/>
          </p:style>
        </p:sp>
        <p:sp>
          <p:nvSpPr>
            <p:cNvPr id="3282" name="Google Shape;2875;p45"/>
            <p:cNvSpPr/>
            <p:nvPr/>
          </p:nvSpPr>
          <p:spPr>
            <a:xfrm>
              <a:off x="5355000" y="3584880"/>
              <a:ext cx="20880" cy="19440"/>
            </a:xfrm>
            <a:custGeom>
              <a:avLst/>
              <a:gdLst/>
              <a:ahLst/>
              <a:rect l="l" t="t" r="r" b="b"/>
              <a:pathLst>
                <a:path w="2614" h="2426">
                  <a:moveTo>
                    <a:pt x="1099" y="1"/>
                  </a:moveTo>
                  <a:lnTo>
                    <a:pt x="0" y="1175"/>
                  </a:lnTo>
                  <a:lnTo>
                    <a:pt x="568" y="2425"/>
                  </a:lnTo>
                  <a:lnTo>
                    <a:pt x="1440" y="2425"/>
                  </a:lnTo>
                  <a:lnTo>
                    <a:pt x="2614" y="708"/>
                  </a:lnTo>
                  <a:lnTo>
                    <a:pt x="1099" y="1"/>
                  </a:lnTo>
                  <a:close/>
                </a:path>
              </a:pathLst>
            </a:custGeom>
            <a:solidFill>
              <a:srgbClr val="445d73"/>
            </a:solidFill>
            <a:ln w="0">
              <a:noFill/>
            </a:ln>
          </p:spPr>
          <p:style>
            <a:lnRef idx="0"/>
            <a:fillRef idx="0"/>
            <a:effectRef idx="0"/>
            <a:fontRef idx="minor"/>
          </p:style>
        </p:sp>
        <p:sp>
          <p:nvSpPr>
            <p:cNvPr id="3283" name="Google Shape;2876;p45"/>
            <p:cNvSpPr/>
            <p:nvPr/>
          </p:nvSpPr>
          <p:spPr>
            <a:xfrm>
              <a:off x="5351760" y="3581640"/>
              <a:ext cx="27720" cy="24840"/>
            </a:xfrm>
            <a:custGeom>
              <a:avLst/>
              <a:gdLst/>
              <a:ahLst/>
              <a:rect l="l" t="t" r="r" b="b"/>
              <a:pathLst>
                <a:path w="3449" h="3133">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w="0">
              <a:noFill/>
            </a:ln>
          </p:spPr>
          <p:style>
            <a:lnRef idx="0"/>
            <a:fillRef idx="0"/>
            <a:effectRef idx="0"/>
            <a:fontRef idx="minor"/>
          </p:style>
        </p:sp>
        <p:sp>
          <p:nvSpPr>
            <p:cNvPr id="3284" name="Google Shape;2877;p45"/>
            <p:cNvSpPr/>
            <p:nvPr/>
          </p:nvSpPr>
          <p:spPr>
            <a:xfrm>
              <a:off x="5436000" y="3592080"/>
              <a:ext cx="34560" cy="55800"/>
            </a:xfrm>
            <a:custGeom>
              <a:avLst/>
              <a:gdLst/>
              <a:ahLst/>
              <a:rect l="l" t="t" r="r" b="b"/>
              <a:pathLst>
                <a:path w="4332" h="6946">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w="0">
              <a:noFill/>
            </a:ln>
          </p:spPr>
          <p:style>
            <a:lnRef idx="0"/>
            <a:fillRef idx="0"/>
            <a:effectRef idx="0"/>
            <a:fontRef idx="minor"/>
          </p:style>
        </p:sp>
        <p:sp>
          <p:nvSpPr>
            <p:cNvPr id="3285" name="Google Shape;2878;p45"/>
            <p:cNvSpPr/>
            <p:nvPr/>
          </p:nvSpPr>
          <p:spPr>
            <a:xfrm>
              <a:off x="5433120" y="3587040"/>
              <a:ext cx="40320" cy="65880"/>
            </a:xfrm>
            <a:custGeom>
              <a:avLst/>
              <a:gdLst/>
              <a:ahLst/>
              <a:rect l="l" t="t" r="r" b="b"/>
              <a:pathLst>
                <a:path w="5026" h="8171">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w="0">
              <a:noFill/>
            </a:ln>
          </p:spPr>
          <p:style>
            <a:lnRef idx="0"/>
            <a:fillRef idx="0"/>
            <a:effectRef idx="0"/>
            <a:fontRef idx="minor"/>
          </p:style>
        </p:sp>
        <p:sp>
          <p:nvSpPr>
            <p:cNvPr id="3286" name="Google Shape;2879;p45"/>
            <p:cNvSpPr/>
            <p:nvPr/>
          </p:nvSpPr>
          <p:spPr>
            <a:xfrm>
              <a:off x="5460120" y="3644640"/>
              <a:ext cx="35640" cy="51480"/>
            </a:xfrm>
            <a:custGeom>
              <a:avLst/>
              <a:gdLst/>
              <a:ahLst/>
              <a:rect l="l" t="t" r="r" b="b"/>
              <a:pathLst>
                <a:path w="4459" h="6415">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w="0">
              <a:noFill/>
            </a:ln>
          </p:spPr>
          <p:style>
            <a:lnRef idx="0"/>
            <a:fillRef idx="0"/>
            <a:effectRef idx="0"/>
            <a:fontRef idx="minor"/>
          </p:style>
        </p:sp>
        <p:sp>
          <p:nvSpPr>
            <p:cNvPr id="3287" name="Google Shape;2880;p45"/>
            <p:cNvSpPr/>
            <p:nvPr/>
          </p:nvSpPr>
          <p:spPr>
            <a:xfrm>
              <a:off x="5454720" y="3639240"/>
              <a:ext cx="44640" cy="60480"/>
            </a:xfrm>
            <a:custGeom>
              <a:avLst/>
              <a:gdLst/>
              <a:ahLst/>
              <a:rect l="l" t="t" r="r" b="b"/>
              <a:pathLst>
                <a:path w="5544" h="7501">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w="0">
              <a:noFill/>
            </a:ln>
          </p:spPr>
          <p:style>
            <a:lnRef idx="0"/>
            <a:fillRef idx="0"/>
            <a:effectRef idx="0"/>
            <a:fontRef idx="minor"/>
          </p:style>
        </p:sp>
        <p:sp>
          <p:nvSpPr>
            <p:cNvPr id="3288" name="Google Shape;2881;p45"/>
            <p:cNvSpPr/>
            <p:nvPr/>
          </p:nvSpPr>
          <p:spPr>
            <a:xfrm>
              <a:off x="5486400" y="3382200"/>
              <a:ext cx="70920" cy="112320"/>
            </a:xfrm>
            <a:custGeom>
              <a:avLst/>
              <a:gdLst/>
              <a:ahLst/>
              <a:rect l="l" t="t" r="r" b="b"/>
              <a:pathLst>
                <a:path w="8815" h="13903">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w="0">
              <a:noFill/>
            </a:ln>
          </p:spPr>
          <p:style>
            <a:lnRef idx="0"/>
            <a:fillRef idx="0"/>
            <a:effectRef idx="0"/>
            <a:fontRef idx="minor"/>
          </p:style>
        </p:sp>
        <p:sp>
          <p:nvSpPr>
            <p:cNvPr id="3289" name="Google Shape;2882;p45"/>
            <p:cNvSpPr/>
            <p:nvPr/>
          </p:nvSpPr>
          <p:spPr>
            <a:xfrm>
              <a:off x="5483520" y="3378960"/>
              <a:ext cx="76680" cy="122040"/>
            </a:xfrm>
            <a:custGeom>
              <a:avLst/>
              <a:gdLst/>
              <a:ahLst/>
              <a:rect l="l" t="t" r="r" b="b"/>
              <a:pathLst>
                <a:path w="9522" h="15103">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w="0">
              <a:noFill/>
            </a:ln>
          </p:spPr>
          <p:style>
            <a:lnRef idx="0"/>
            <a:fillRef idx="0"/>
            <a:effectRef idx="0"/>
            <a:fontRef idx="minor"/>
          </p:style>
        </p:sp>
        <p:sp>
          <p:nvSpPr>
            <p:cNvPr id="3290" name="Google Shape;2883;p45"/>
            <p:cNvSpPr/>
            <p:nvPr/>
          </p:nvSpPr>
          <p:spPr>
            <a:xfrm>
              <a:off x="5533920" y="3333960"/>
              <a:ext cx="28800" cy="45360"/>
            </a:xfrm>
            <a:custGeom>
              <a:avLst/>
              <a:gdLst/>
              <a:ahLst/>
              <a:rect l="l" t="t" r="r" b="b"/>
              <a:pathLst>
                <a:path w="3587" h="5658">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w="0">
              <a:noFill/>
            </a:ln>
          </p:spPr>
          <p:style>
            <a:lnRef idx="0"/>
            <a:fillRef idx="0"/>
            <a:effectRef idx="0"/>
            <a:fontRef idx="minor"/>
          </p:style>
        </p:sp>
        <p:sp>
          <p:nvSpPr>
            <p:cNvPr id="3291" name="Google Shape;2884;p45"/>
            <p:cNvSpPr/>
            <p:nvPr/>
          </p:nvSpPr>
          <p:spPr>
            <a:xfrm>
              <a:off x="5531400" y="3330360"/>
              <a:ext cx="33840" cy="51480"/>
            </a:xfrm>
            <a:custGeom>
              <a:avLst/>
              <a:gdLst/>
              <a:ahLst/>
              <a:rect l="l" t="t" r="r" b="b"/>
              <a:pathLst>
                <a:path w="4231" h="6415">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w="0">
              <a:noFill/>
            </a:ln>
          </p:spPr>
          <p:style>
            <a:lnRef idx="0"/>
            <a:fillRef idx="0"/>
            <a:effectRef idx="0"/>
            <a:fontRef idx="minor"/>
          </p:style>
        </p:sp>
        <p:sp>
          <p:nvSpPr>
            <p:cNvPr id="3292" name="Google Shape;2885;p45"/>
            <p:cNvSpPr/>
            <p:nvPr/>
          </p:nvSpPr>
          <p:spPr>
            <a:xfrm>
              <a:off x="5504400" y="3225240"/>
              <a:ext cx="40680" cy="97920"/>
            </a:xfrm>
            <a:custGeom>
              <a:avLst/>
              <a:gdLst/>
              <a:ahLst/>
              <a:rect l="l" t="t" r="r" b="b"/>
              <a:pathLst>
                <a:path w="5052" h="12149">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w="0">
              <a:noFill/>
            </a:ln>
          </p:spPr>
          <p:style>
            <a:lnRef idx="0"/>
            <a:fillRef idx="0"/>
            <a:effectRef idx="0"/>
            <a:fontRef idx="minor"/>
          </p:style>
        </p:sp>
        <p:sp>
          <p:nvSpPr>
            <p:cNvPr id="3293" name="Google Shape;2886;p45"/>
            <p:cNvSpPr/>
            <p:nvPr/>
          </p:nvSpPr>
          <p:spPr>
            <a:xfrm>
              <a:off x="5501520" y="3220200"/>
              <a:ext cx="46800" cy="105480"/>
            </a:xfrm>
            <a:custGeom>
              <a:avLst/>
              <a:gdLst/>
              <a:ahLst/>
              <a:rect l="l" t="t" r="r" b="b"/>
              <a:pathLst>
                <a:path w="5823" h="13082">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w="0">
              <a:noFill/>
            </a:ln>
          </p:spPr>
          <p:style>
            <a:lnRef idx="0"/>
            <a:fillRef idx="0"/>
            <a:effectRef idx="0"/>
            <a:fontRef idx="minor"/>
          </p:style>
        </p:sp>
        <p:sp>
          <p:nvSpPr>
            <p:cNvPr id="3294" name="Google Shape;2887;p45"/>
            <p:cNvSpPr/>
            <p:nvPr/>
          </p:nvSpPr>
          <p:spPr>
            <a:xfrm>
              <a:off x="5260320" y="2882880"/>
              <a:ext cx="46800" cy="36360"/>
            </a:xfrm>
            <a:custGeom>
              <a:avLst/>
              <a:gdLst/>
              <a:ahLst/>
              <a:rect l="l" t="t" r="r" b="b"/>
              <a:pathLst>
                <a:path w="5835" h="4534">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w="0">
              <a:noFill/>
            </a:ln>
          </p:spPr>
          <p:style>
            <a:lnRef idx="0"/>
            <a:fillRef idx="0"/>
            <a:effectRef idx="0"/>
            <a:fontRef idx="minor"/>
          </p:style>
        </p:sp>
        <p:sp>
          <p:nvSpPr>
            <p:cNvPr id="3295" name="Google Shape;2888;p45"/>
            <p:cNvSpPr/>
            <p:nvPr/>
          </p:nvSpPr>
          <p:spPr>
            <a:xfrm>
              <a:off x="5257440" y="2880000"/>
              <a:ext cx="52200" cy="42120"/>
            </a:xfrm>
            <a:custGeom>
              <a:avLst/>
              <a:gdLst/>
              <a:ahLst/>
              <a:rect l="l" t="t" r="r" b="b"/>
              <a:pathLst>
                <a:path w="6504" h="5241">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w="0">
              <a:noFill/>
            </a:ln>
          </p:spPr>
          <p:style>
            <a:lnRef idx="0"/>
            <a:fillRef idx="0"/>
            <a:effectRef idx="0"/>
            <a:fontRef idx="minor"/>
          </p:style>
        </p:sp>
        <p:sp>
          <p:nvSpPr>
            <p:cNvPr id="3296" name="Google Shape;2889;p45"/>
            <p:cNvSpPr/>
            <p:nvPr/>
          </p:nvSpPr>
          <p:spPr>
            <a:xfrm>
              <a:off x="5326200" y="2884320"/>
              <a:ext cx="25920" cy="11520"/>
            </a:xfrm>
            <a:custGeom>
              <a:avLst/>
              <a:gdLst/>
              <a:ahLst/>
              <a:rect l="l" t="t" r="r" b="b"/>
              <a:pathLst>
                <a:path w="3234" h="1466">
                  <a:moveTo>
                    <a:pt x="1" y="1"/>
                  </a:moveTo>
                  <a:lnTo>
                    <a:pt x="885" y="1465"/>
                  </a:lnTo>
                  <a:lnTo>
                    <a:pt x="3233" y="733"/>
                  </a:lnTo>
                  <a:lnTo>
                    <a:pt x="2350" y="1"/>
                  </a:lnTo>
                  <a:close/>
                </a:path>
              </a:pathLst>
            </a:custGeom>
            <a:solidFill>
              <a:srgbClr val="445d73"/>
            </a:solidFill>
            <a:ln w="0">
              <a:noFill/>
            </a:ln>
          </p:spPr>
          <p:style>
            <a:lnRef idx="0"/>
            <a:fillRef idx="0"/>
            <a:effectRef idx="0"/>
            <a:fontRef idx="minor"/>
          </p:style>
        </p:sp>
        <p:sp>
          <p:nvSpPr>
            <p:cNvPr id="3297" name="Google Shape;2890;p45"/>
            <p:cNvSpPr/>
            <p:nvPr/>
          </p:nvSpPr>
          <p:spPr>
            <a:xfrm>
              <a:off x="5321520" y="2881800"/>
              <a:ext cx="35640" cy="16920"/>
            </a:xfrm>
            <a:custGeom>
              <a:avLst/>
              <a:gdLst/>
              <a:ahLst/>
              <a:rect l="l" t="t" r="r" b="b"/>
              <a:pathLst>
                <a:path w="4459" h="2148">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w="0">
              <a:noFill/>
            </a:ln>
          </p:spPr>
          <p:style>
            <a:lnRef idx="0"/>
            <a:fillRef idx="0"/>
            <a:effectRef idx="0"/>
            <a:fontRef idx="minor"/>
          </p:style>
        </p:sp>
        <p:sp>
          <p:nvSpPr>
            <p:cNvPr id="3298" name="Google Shape;2891;p45"/>
            <p:cNvSpPr/>
            <p:nvPr/>
          </p:nvSpPr>
          <p:spPr>
            <a:xfrm>
              <a:off x="5305680" y="2921760"/>
              <a:ext cx="25920" cy="15480"/>
            </a:xfrm>
            <a:custGeom>
              <a:avLst/>
              <a:gdLst/>
              <a:ahLst/>
              <a:rect l="l" t="t" r="r" b="b"/>
              <a:pathLst>
                <a:path w="3233" h="1945">
                  <a:moveTo>
                    <a:pt x="0" y="0"/>
                  </a:moveTo>
                  <a:lnTo>
                    <a:pt x="871" y="1945"/>
                  </a:lnTo>
                  <a:lnTo>
                    <a:pt x="3233" y="972"/>
                  </a:lnTo>
                  <a:lnTo>
                    <a:pt x="1616" y="164"/>
                  </a:lnTo>
                  <a:lnTo>
                    <a:pt x="0" y="0"/>
                  </a:lnTo>
                  <a:close/>
                </a:path>
              </a:pathLst>
            </a:custGeom>
            <a:solidFill>
              <a:srgbClr val="445d73"/>
            </a:solidFill>
            <a:ln w="0">
              <a:noFill/>
            </a:ln>
          </p:spPr>
          <p:style>
            <a:lnRef idx="0"/>
            <a:fillRef idx="0"/>
            <a:effectRef idx="0"/>
            <a:fontRef idx="minor"/>
          </p:style>
        </p:sp>
        <p:sp>
          <p:nvSpPr>
            <p:cNvPr id="3299" name="Google Shape;2892;p45"/>
            <p:cNvSpPr/>
            <p:nvPr/>
          </p:nvSpPr>
          <p:spPr>
            <a:xfrm>
              <a:off x="5301360" y="2918520"/>
              <a:ext cx="36360" cy="21600"/>
            </a:xfrm>
            <a:custGeom>
              <a:avLst/>
              <a:gdLst/>
              <a:ahLst/>
              <a:rect l="l" t="t" r="r" b="b"/>
              <a:pathLst>
                <a:path w="4521" h="2729">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w="0">
              <a:noFill/>
            </a:ln>
          </p:spPr>
          <p:style>
            <a:lnRef idx="0"/>
            <a:fillRef idx="0"/>
            <a:effectRef idx="0"/>
            <a:fontRef idx="minor"/>
          </p:style>
        </p:sp>
        <p:sp>
          <p:nvSpPr>
            <p:cNvPr id="3300" name="Google Shape;2893;p45"/>
            <p:cNvSpPr/>
            <p:nvPr/>
          </p:nvSpPr>
          <p:spPr>
            <a:xfrm>
              <a:off x="5042160" y="2881800"/>
              <a:ext cx="25200" cy="36000"/>
            </a:xfrm>
            <a:custGeom>
              <a:avLst/>
              <a:gdLst/>
              <a:ahLst/>
              <a:rect l="l" t="t" r="r" b="b"/>
              <a:pathLst>
                <a:path w="3158" h="4509">
                  <a:moveTo>
                    <a:pt x="1" y="0"/>
                  </a:moveTo>
                  <a:lnTo>
                    <a:pt x="1" y="1882"/>
                  </a:lnTo>
                  <a:lnTo>
                    <a:pt x="960" y="4508"/>
                  </a:lnTo>
                  <a:lnTo>
                    <a:pt x="3157" y="2576"/>
                  </a:lnTo>
                  <a:lnTo>
                    <a:pt x="3157" y="1251"/>
                  </a:lnTo>
                  <a:lnTo>
                    <a:pt x="1" y="0"/>
                  </a:lnTo>
                  <a:close/>
                </a:path>
              </a:pathLst>
            </a:custGeom>
            <a:solidFill>
              <a:srgbClr val="445d73"/>
            </a:solidFill>
            <a:ln w="0">
              <a:noFill/>
            </a:ln>
          </p:spPr>
          <p:style>
            <a:lnRef idx="0"/>
            <a:fillRef idx="0"/>
            <a:effectRef idx="0"/>
            <a:fontRef idx="minor"/>
          </p:style>
        </p:sp>
        <p:sp>
          <p:nvSpPr>
            <p:cNvPr id="3301" name="Google Shape;2894;p45"/>
            <p:cNvSpPr/>
            <p:nvPr/>
          </p:nvSpPr>
          <p:spPr>
            <a:xfrm>
              <a:off x="5039640" y="2877840"/>
              <a:ext cx="30240" cy="44280"/>
            </a:xfrm>
            <a:custGeom>
              <a:avLst/>
              <a:gdLst/>
              <a:ahLst/>
              <a:rect l="l" t="t" r="r" b="b"/>
              <a:pathLst>
                <a:path w="3790" h="5519">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w="0">
              <a:noFill/>
            </a:ln>
          </p:spPr>
          <p:style>
            <a:lnRef idx="0"/>
            <a:fillRef idx="0"/>
            <a:effectRef idx="0"/>
            <a:fontRef idx="minor"/>
          </p:style>
        </p:sp>
        <p:sp>
          <p:nvSpPr>
            <p:cNvPr id="3302" name="Google Shape;2895;p45"/>
            <p:cNvSpPr/>
            <p:nvPr/>
          </p:nvSpPr>
          <p:spPr>
            <a:xfrm>
              <a:off x="4983120" y="2852280"/>
              <a:ext cx="52920" cy="52200"/>
            </a:xfrm>
            <a:custGeom>
              <a:avLst/>
              <a:gdLst/>
              <a:ahLst/>
              <a:rect l="l" t="t" r="r" b="b"/>
              <a:pathLst>
                <a:path w="6592" h="6478">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w="0">
              <a:noFill/>
            </a:ln>
          </p:spPr>
          <p:style>
            <a:lnRef idx="0"/>
            <a:fillRef idx="0"/>
            <a:effectRef idx="0"/>
            <a:fontRef idx="minor"/>
          </p:style>
        </p:sp>
        <p:sp>
          <p:nvSpPr>
            <p:cNvPr id="3303" name="Google Shape;2896;p45"/>
            <p:cNvSpPr/>
            <p:nvPr/>
          </p:nvSpPr>
          <p:spPr>
            <a:xfrm>
              <a:off x="4980240" y="2847600"/>
              <a:ext cx="59400" cy="59040"/>
            </a:xfrm>
            <a:custGeom>
              <a:avLst/>
              <a:gdLst/>
              <a:ahLst/>
              <a:rect l="l" t="t" r="r" b="b"/>
              <a:pathLst>
                <a:path w="7363" h="7337">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w="0">
              <a:noFill/>
            </a:ln>
          </p:spPr>
          <p:style>
            <a:lnRef idx="0"/>
            <a:fillRef idx="0"/>
            <a:effectRef idx="0"/>
            <a:fontRef idx="minor"/>
          </p:style>
        </p:sp>
        <p:sp>
          <p:nvSpPr>
            <p:cNvPr id="3304" name="Google Shape;2897;p45"/>
            <p:cNvSpPr/>
            <p:nvPr/>
          </p:nvSpPr>
          <p:spPr>
            <a:xfrm>
              <a:off x="4860720" y="2973600"/>
              <a:ext cx="53280" cy="124560"/>
            </a:xfrm>
            <a:custGeom>
              <a:avLst/>
              <a:gdLst/>
              <a:ahLst/>
              <a:rect l="l" t="t" r="r" b="b"/>
              <a:pathLst>
                <a:path w="6630" h="15443">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w="0">
              <a:noFill/>
            </a:ln>
          </p:spPr>
          <p:style>
            <a:lnRef idx="0"/>
            <a:fillRef idx="0"/>
            <a:effectRef idx="0"/>
            <a:fontRef idx="minor"/>
          </p:style>
        </p:sp>
        <p:sp>
          <p:nvSpPr>
            <p:cNvPr id="3305" name="Google Shape;2898;p45"/>
            <p:cNvSpPr/>
            <p:nvPr/>
          </p:nvSpPr>
          <p:spPr>
            <a:xfrm>
              <a:off x="4857840" y="2969280"/>
              <a:ext cx="58680" cy="131400"/>
            </a:xfrm>
            <a:custGeom>
              <a:avLst/>
              <a:gdLst/>
              <a:ahLst/>
              <a:rect l="l" t="t" r="r" b="b"/>
              <a:pathLst>
                <a:path w="7275" h="16277">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w="0">
              <a:noFill/>
            </a:ln>
          </p:spPr>
          <p:style>
            <a:lnRef idx="0"/>
            <a:fillRef idx="0"/>
            <a:effectRef idx="0"/>
            <a:fontRef idx="minor"/>
          </p:style>
        </p:sp>
        <p:sp>
          <p:nvSpPr>
            <p:cNvPr id="3306" name="Google Shape;2899;p45"/>
            <p:cNvSpPr/>
            <p:nvPr/>
          </p:nvSpPr>
          <p:spPr>
            <a:xfrm>
              <a:off x="4515840" y="3291120"/>
              <a:ext cx="25200" cy="37440"/>
            </a:xfrm>
            <a:custGeom>
              <a:avLst/>
              <a:gdLst/>
              <a:ahLst/>
              <a:rect l="l" t="t" r="r" b="b"/>
              <a:pathLst>
                <a:path w="3158" h="464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w="0">
              <a:noFill/>
            </a:ln>
          </p:spPr>
          <p:style>
            <a:lnRef idx="0"/>
            <a:fillRef idx="0"/>
            <a:effectRef idx="0"/>
            <a:fontRef idx="minor"/>
          </p:style>
        </p:sp>
        <p:sp>
          <p:nvSpPr>
            <p:cNvPr id="3307" name="Google Shape;2900;p45"/>
            <p:cNvSpPr/>
            <p:nvPr/>
          </p:nvSpPr>
          <p:spPr>
            <a:xfrm>
              <a:off x="4513320" y="3287880"/>
              <a:ext cx="30240" cy="43200"/>
            </a:xfrm>
            <a:custGeom>
              <a:avLst/>
              <a:gdLst/>
              <a:ahLst/>
              <a:rect l="l" t="t" r="r" b="b"/>
              <a:pathLst>
                <a:path w="3789" h="5393">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w="0">
              <a:noFill/>
            </a:ln>
          </p:spPr>
          <p:style>
            <a:lnRef idx="0"/>
            <a:fillRef idx="0"/>
            <a:effectRef idx="0"/>
            <a:fontRef idx="minor"/>
          </p:style>
        </p:sp>
        <p:sp>
          <p:nvSpPr>
            <p:cNvPr id="3308" name="Google Shape;2901;p45"/>
            <p:cNvSpPr/>
            <p:nvPr/>
          </p:nvSpPr>
          <p:spPr>
            <a:xfrm>
              <a:off x="4540320" y="3259800"/>
              <a:ext cx="46440" cy="81360"/>
            </a:xfrm>
            <a:custGeom>
              <a:avLst/>
              <a:gdLst/>
              <a:ahLst/>
              <a:rect l="l" t="t" r="r" b="b"/>
              <a:pathLst>
                <a:path w="5797" h="1009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w="0">
              <a:noFill/>
            </a:ln>
          </p:spPr>
          <p:style>
            <a:lnRef idx="0"/>
            <a:fillRef idx="0"/>
            <a:effectRef idx="0"/>
            <a:fontRef idx="minor"/>
          </p:style>
        </p:sp>
        <p:sp>
          <p:nvSpPr>
            <p:cNvPr id="3309" name="Google Shape;2902;p45"/>
            <p:cNvSpPr/>
            <p:nvPr/>
          </p:nvSpPr>
          <p:spPr>
            <a:xfrm>
              <a:off x="4537440" y="3256920"/>
              <a:ext cx="52200" cy="87120"/>
            </a:xfrm>
            <a:custGeom>
              <a:avLst/>
              <a:gdLst/>
              <a:ahLst/>
              <a:rect l="l" t="t" r="r" b="b"/>
              <a:pathLst>
                <a:path w="6504" h="10822">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w="0">
              <a:noFill/>
            </a:ln>
          </p:spPr>
          <p:style>
            <a:lnRef idx="0"/>
            <a:fillRef idx="0"/>
            <a:effectRef idx="0"/>
            <a:fontRef idx="minor"/>
          </p:style>
        </p:sp>
        <p:sp>
          <p:nvSpPr>
            <p:cNvPr id="3310" name="Google Shape;2903;p45"/>
            <p:cNvSpPr/>
            <p:nvPr/>
          </p:nvSpPr>
          <p:spPr>
            <a:xfrm>
              <a:off x="4623120" y="2944440"/>
              <a:ext cx="76320" cy="69480"/>
            </a:xfrm>
            <a:custGeom>
              <a:avLst/>
              <a:gdLst/>
              <a:ahLst/>
              <a:rect l="l" t="t" r="r" b="b"/>
              <a:pathLst>
                <a:path w="9471" h="8612">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w="0">
              <a:noFill/>
            </a:ln>
          </p:spPr>
          <p:style>
            <a:lnRef idx="0"/>
            <a:fillRef idx="0"/>
            <a:effectRef idx="0"/>
            <a:fontRef idx="minor"/>
          </p:style>
        </p:sp>
        <p:sp>
          <p:nvSpPr>
            <p:cNvPr id="3311" name="Google Shape;2904;p45"/>
            <p:cNvSpPr/>
            <p:nvPr/>
          </p:nvSpPr>
          <p:spPr>
            <a:xfrm>
              <a:off x="4618440" y="2941200"/>
              <a:ext cx="83880" cy="77400"/>
            </a:xfrm>
            <a:custGeom>
              <a:avLst/>
              <a:gdLst/>
              <a:ahLst/>
              <a:rect l="l" t="t" r="r" b="b"/>
              <a:pathLst>
                <a:path w="10418" h="9584">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w="0">
              <a:noFill/>
            </a:ln>
          </p:spPr>
          <p:style>
            <a:lnRef idx="0"/>
            <a:fillRef idx="0"/>
            <a:effectRef idx="0"/>
            <a:fontRef idx="minor"/>
          </p:style>
        </p:sp>
        <p:sp>
          <p:nvSpPr>
            <p:cNvPr id="3312" name="Google Shape;2905;p45"/>
            <p:cNvSpPr/>
            <p:nvPr/>
          </p:nvSpPr>
          <p:spPr>
            <a:xfrm>
              <a:off x="4662720" y="2932200"/>
              <a:ext cx="43200" cy="29160"/>
            </a:xfrm>
            <a:custGeom>
              <a:avLst/>
              <a:gdLst/>
              <a:ahLst/>
              <a:rect l="l" t="t" r="r" b="b"/>
              <a:pathLst>
                <a:path w="5393" h="365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w="0">
              <a:noFill/>
            </a:ln>
          </p:spPr>
          <p:style>
            <a:lnRef idx="0"/>
            <a:fillRef idx="0"/>
            <a:effectRef idx="0"/>
            <a:fontRef idx="minor"/>
          </p:style>
        </p:sp>
        <p:sp>
          <p:nvSpPr>
            <p:cNvPr id="3313" name="Google Shape;2906;p45"/>
            <p:cNvSpPr/>
            <p:nvPr/>
          </p:nvSpPr>
          <p:spPr>
            <a:xfrm>
              <a:off x="4658760" y="2928600"/>
              <a:ext cx="50400" cy="35640"/>
            </a:xfrm>
            <a:custGeom>
              <a:avLst/>
              <a:gdLst/>
              <a:ahLst/>
              <a:rect l="l" t="t" r="r" b="b"/>
              <a:pathLst>
                <a:path w="6264" h="4459">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w="0">
              <a:noFill/>
            </a:ln>
          </p:spPr>
          <p:style>
            <a:lnRef idx="0"/>
            <a:fillRef idx="0"/>
            <a:effectRef idx="0"/>
            <a:fontRef idx="minor"/>
          </p:style>
        </p:sp>
        <p:sp>
          <p:nvSpPr>
            <p:cNvPr id="3314" name="Google Shape;2907;p45"/>
            <p:cNvSpPr/>
            <p:nvPr/>
          </p:nvSpPr>
          <p:spPr>
            <a:xfrm>
              <a:off x="4441680" y="3160440"/>
              <a:ext cx="53640" cy="42840"/>
            </a:xfrm>
            <a:custGeom>
              <a:avLst/>
              <a:gdLst/>
              <a:ahLst/>
              <a:rect l="l" t="t" r="r" b="b"/>
              <a:pathLst>
                <a:path w="6655" h="5342">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w="0">
              <a:noFill/>
            </a:ln>
          </p:spPr>
          <p:style>
            <a:lnRef idx="0"/>
            <a:fillRef idx="0"/>
            <a:effectRef idx="0"/>
            <a:fontRef idx="minor"/>
          </p:style>
        </p:sp>
        <p:sp>
          <p:nvSpPr>
            <p:cNvPr id="3315" name="Google Shape;2908;p45"/>
            <p:cNvSpPr/>
            <p:nvPr/>
          </p:nvSpPr>
          <p:spPr>
            <a:xfrm>
              <a:off x="4438800" y="3157200"/>
              <a:ext cx="59040" cy="49320"/>
            </a:xfrm>
            <a:custGeom>
              <a:avLst/>
              <a:gdLst/>
              <a:ahLst/>
              <a:rect l="l" t="t" r="r" b="b"/>
              <a:pathLst>
                <a:path w="7312" h="6138">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w="0">
              <a:noFill/>
            </a:ln>
          </p:spPr>
          <p:style>
            <a:lnRef idx="0"/>
            <a:fillRef idx="0"/>
            <a:effectRef idx="0"/>
            <a:fontRef idx="minor"/>
          </p:style>
        </p:sp>
        <p:sp>
          <p:nvSpPr>
            <p:cNvPr id="3316" name="Google Shape;2909;p45"/>
            <p:cNvSpPr/>
            <p:nvPr/>
          </p:nvSpPr>
          <p:spPr>
            <a:xfrm>
              <a:off x="4666680" y="3447360"/>
              <a:ext cx="18000" cy="11160"/>
            </a:xfrm>
            <a:custGeom>
              <a:avLst/>
              <a:gdLst/>
              <a:ahLst/>
              <a:rect l="l" t="t" r="r" b="b"/>
              <a:pathLst>
                <a:path w="2287" h="1428">
                  <a:moveTo>
                    <a:pt x="1743" y="0"/>
                  </a:moveTo>
                  <a:lnTo>
                    <a:pt x="1" y="480"/>
                  </a:lnTo>
                  <a:lnTo>
                    <a:pt x="2286" y="1427"/>
                  </a:lnTo>
                  <a:lnTo>
                    <a:pt x="2286" y="1427"/>
                  </a:lnTo>
                  <a:lnTo>
                    <a:pt x="1743" y="0"/>
                  </a:lnTo>
                  <a:close/>
                </a:path>
              </a:pathLst>
            </a:custGeom>
            <a:solidFill>
              <a:srgbClr val="445d73"/>
            </a:solidFill>
            <a:ln w="0">
              <a:noFill/>
            </a:ln>
          </p:spPr>
          <p:style>
            <a:lnRef idx="0"/>
            <a:fillRef idx="0"/>
            <a:effectRef idx="0"/>
            <a:fontRef idx="minor"/>
          </p:style>
        </p:sp>
        <p:sp>
          <p:nvSpPr>
            <p:cNvPr id="3317" name="Google Shape;2910;p45"/>
            <p:cNvSpPr/>
            <p:nvPr/>
          </p:nvSpPr>
          <p:spPr>
            <a:xfrm>
              <a:off x="4658760" y="3444480"/>
              <a:ext cx="30600" cy="18720"/>
            </a:xfrm>
            <a:custGeom>
              <a:avLst/>
              <a:gdLst/>
              <a:ahLst/>
              <a:rect l="l" t="t" r="r" b="b"/>
              <a:pathLst>
                <a:path w="3827" h="2375">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w="0">
              <a:noFill/>
            </a:ln>
          </p:spPr>
          <p:style>
            <a:lnRef idx="0"/>
            <a:fillRef idx="0"/>
            <a:effectRef idx="0"/>
            <a:fontRef idx="minor"/>
          </p:style>
        </p:sp>
        <p:sp>
          <p:nvSpPr>
            <p:cNvPr id="3318" name="Google Shape;2911;p45"/>
            <p:cNvSpPr/>
            <p:nvPr/>
          </p:nvSpPr>
          <p:spPr>
            <a:xfrm>
              <a:off x="4637160" y="3408840"/>
              <a:ext cx="13680" cy="21600"/>
            </a:xfrm>
            <a:custGeom>
              <a:avLst/>
              <a:gdLst/>
              <a:ahLst/>
              <a:rect l="l" t="t" r="r" b="b"/>
              <a:pathLst>
                <a:path w="1731" h="2728">
                  <a:moveTo>
                    <a:pt x="733" y="0"/>
                  </a:moveTo>
                  <a:cubicBezTo>
                    <a:pt x="493" y="164"/>
                    <a:pt x="0" y="1288"/>
                    <a:pt x="0" y="1288"/>
                  </a:cubicBezTo>
                  <a:lnTo>
                    <a:pt x="695" y="2728"/>
                  </a:lnTo>
                  <a:lnTo>
                    <a:pt x="1730" y="2728"/>
                  </a:lnTo>
                  <a:lnTo>
                    <a:pt x="733" y="0"/>
                  </a:lnTo>
                  <a:close/>
                </a:path>
              </a:pathLst>
            </a:custGeom>
            <a:solidFill>
              <a:srgbClr val="445d73"/>
            </a:solidFill>
            <a:ln w="0">
              <a:noFill/>
            </a:ln>
          </p:spPr>
          <p:style>
            <a:lnRef idx="0"/>
            <a:fillRef idx="0"/>
            <a:effectRef idx="0"/>
            <a:fontRef idx="minor"/>
          </p:style>
        </p:sp>
        <p:sp>
          <p:nvSpPr>
            <p:cNvPr id="3319" name="Google Shape;2912;p45"/>
            <p:cNvSpPr/>
            <p:nvPr/>
          </p:nvSpPr>
          <p:spPr>
            <a:xfrm>
              <a:off x="4634640" y="3404880"/>
              <a:ext cx="20160" cy="28080"/>
            </a:xfrm>
            <a:custGeom>
              <a:avLst/>
              <a:gdLst/>
              <a:ahLst/>
              <a:rect l="l" t="t" r="r" b="b"/>
              <a:pathLst>
                <a:path w="2514" h="352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w="0">
              <a:noFill/>
            </a:ln>
          </p:spPr>
          <p:style>
            <a:lnRef idx="0"/>
            <a:fillRef idx="0"/>
            <a:effectRef idx="0"/>
            <a:fontRef idx="minor"/>
          </p:style>
        </p:sp>
        <p:sp>
          <p:nvSpPr>
            <p:cNvPr id="3320" name="Google Shape;2913;p45"/>
            <p:cNvSpPr/>
            <p:nvPr/>
          </p:nvSpPr>
          <p:spPr>
            <a:xfrm>
              <a:off x="4635360" y="3426120"/>
              <a:ext cx="7920" cy="24840"/>
            </a:xfrm>
            <a:custGeom>
              <a:avLst/>
              <a:gdLst/>
              <a:ahLst/>
              <a:rect l="l" t="t" r="r" b="b"/>
              <a:pathLst>
                <a:path w="1011" h="3120">
                  <a:moveTo>
                    <a:pt x="455" y="0"/>
                  </a:moveTo>
                  <a:lnTo>
                    <a:pt x="1" y="1402"/>
                  </a:lnTo>
                  <a:lnTo>
                    <a:pt x="581" y="3119"/>
                  </a:lnTo>
                  <a:lnTo>
                    <a:pt x="1011" y="3119"/>
                  </a:lnTo>
                  <a:lnTo>
                    <a:pt x="1011" y="278"/>
                  </a:lnTo>
                  <a:lnTo>
                    <a:pt x="455" y="0"/>
                  </a:lnTo>
                  <a:close/>
                </a:path>
              </a:pathLst>
            </a:custGeom>
            <a:solidFill>
              <a:srgbClr val="445d73"/>
            </a:solidFill>
            <a:ln w="0">
              <a:noFill/>
            </a:ln>
          </p:spPr>
          <p:style>
            <a:lnRef idx="0"/>
            <a:fillRef idx="0"/>
            <a:effectRef idx="0"/>
            <a:fontRef idx="minor"/>
          </p:style>
        </p:sp>
        <p:sp>
          <p:nvSpPr>
            <p:cNvPr id="3321" name="Google Shape;2914;p45"/>
            <p:cNvSpPr/>
            <p:nvPr/>
          </p:nvSpPr>
          <p:spPr>
            <a:xfrm>
              <a:off x="4632840" y="3423960"/>
              <a:ext cx="13680" cy="29520"/>
            </a:xfrm>
            <a:custGeom>
              <a:avLst/>
              <a:gdLst/>
              <a:ahLst/>
              <a:rect l="l" t="t" r="r" b="b"/>
              <a:pathLst>
                <a:path w="1731" h="370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w="0">
              <a:noFill/>
            </a:ln>
          </p:spPr>
          <p:style>
            <a:lnRef idx="0"/>
            <a:fillRef idx="0"/>
            <a:effectRef idx="0"/>
            <a:fontRef idx="minor"/>
          </p:style>
        </p:sp>
        <p:sp>
          <p:nvSpPr>
            <p:cNvPr id="3322" name="Google Shape;2915;p45"/>
            <p:cNvSpPr/>
            <p:nvPr/>
          </p:nvSpPr>
          <p:spPr>
            <a:xfrm>
              <a:off x="4850640" y="3119040"/>
              <a:ext cx="15120" cy="8640"/>
            </a:xfrm>
            <a:custGeom>
              <a:avLst/>
              <a:gdLst/>
              <a:ahLst/>
              <a:rect l="l" t="t" r="r" b="b"/>
              <a:pathLst>
                <a:path w="1895" h="1099">
                  <a:moveTo>
                    <a:pt x="0" y="0"/>
                  </a:moveTo>
                  <a:lnTo>
                    <a:pt x="556" y="1099"/>
                  </a:lnTo>
                  <a:lnTo>
                    <a:pt x="1326" y="947"/>
                  </a:lnTo>
                  <a:lnTo>
                    <a:pt x="1894" y="0"/>
                  </a:lnTo>
                  <a:close/>
                </a:path>
              </a:pathLst>
            </a:custGeom>
            <a:solidFill>
              <a:srgbClr val="445d73"/>
            </a:solidFill>
            <a:ln w="0">
              <a:noFill/>
            </a:ln>
          </p:spPr>
          <p:style>
            <a:lnRef idx="0"/>
            <a:fillRef idx="0"/>
            <a:effectRef idx="0"/>
            <a:fontRef idx="minor"/>
          </p:style>
        </p:sp>
        <p:sp>
          <p:nvSpPr>
            <p:cNvPr id="3323" name="Google Shape;2916;p45"/>
            <p:cNvSpPr/>
            <p:nvPr/>
          </p:nvSpPr>
          <p:spPr>
            <a:xfrm>
              <a:off x="4846320" y="3116520"/>
              <a:ext cx="23760" cy="14040"/>
            </a:xfrm>
            <a:custGeom>
              <a:avLst/>
              <a:gdLst/>
              <a:ahLst/>
              <a:rect l="l" t="t" r="r" b="b"/>
              <a:pathLst>
                <a:path w="2968" h="1782">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w="0">
              <a:noFill/>
            </a:ln>
          </p:spPr>
          <p:style>
            <a:lnRef idx="0"/>
            <a:fillRef idx="0"/>
            <a:effectRef idx="0"/>
            <a:fontRef idx="minor"/>
          </p:style>
        </p:sp>
        <p:sp>
          <p:nvSpPr>
            <p:cNvPr id="3324" name="Google Shape;2917;p45"/>
            <p:cNvSpPr/>
            <p:nvPr/>
          </p:nvSpPr>
          <p:spPr>
            <a:xfrm>
              <a:off x="4229640" y="2847960"/>
              <a:ext cx="298440" cy="387360"/>
            </a:xfrm>
            <a:custGeom>
              <a:avLst/>
              <a:gdLst/>
              <a:ahLst/>
              <a:rect l="l" t="t" r="r" b="b"/>
              <a:pathLst>
                <a:path w="36897" h="47858">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w="0">
              <a:noFill/>
            </a:ln>
          </p:spPr>
          <p:style>
            <a:lnRef idx="0"/>
            <a:fillRef idx="0"/>
            <a:effectRef idx="0"/>
            <a:fontRef idx="minor"/>
          </p:style>
        </p:sp>
        <p:sp>
          <p:nvSpPr>
            <p:cNvPr id="3325" name="Google Shape;2918;p45"/>
            <p:cNvSpPr/>
            <p:nvPr/>
          </p:nvSpPr>
          <p:spPr>
            <a:xfrm>
              <a:off x="4227120" y="2845080"/>
              <a:ext cx="304200" cy="394560"/>
            </a:xfrm>
            <a:custGeom>
              <a:avLst/>
              <a:gdLst/>
              <a:ahLst/>
              <a:rect l="l" t="t" r="r" b="b"/>
              <a:pathLst>
                <a:path w="37592" h="48741">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w="0">
              <a:noFill/>
            </a:ln>
          </p:spPr>
          <p:style>
            <a:lnRef idx="0"/>
            <a:fillRef idx="0"/>
            <a:effectRef idx="0"/>
            <a:fontRef idx="minor"/>
          </p:style>
        </p:sp>
        <p:sp>
          <p:nvSpPr>
            <p:cNvPr id="3326" name="Google Shape;2919;p45"/>
            <p:cNvSpPr/>
            <p:nvPr/>
          </p:nvSpPr>
          <p:spPr>
            <a:xfrm>
              <a:off x="4107240" y="2833200"/>
              <a:ext cx="216000" cy="171360"/>
            </a:xfrm>
            <a:custGeom>
              <a:avLst/>
              <a:gdLst/>
              <a:ahLst/>
              <a:rect l="l" t="t" r="r" b="b"/>
              <a:pathLst>
                <a:path w="26694" h="21202">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w="0">
              <a:noFill/>
            </a:ln>
          </p:spPr>
          <p:style>
            <a:lnRef idx="0"/>
            <a:fillRef idx="0"/>
            <a:effectRef idx="0"/>
            <a:fontRef idx="minor"/>
          </p:style>
        </p:sp>
        <p:sp>
          <p:nvSpPr>
            <p:cNvPr id="3327" name="Google Shape;2920;p45"/>
            <p:cNvSpPr/>
            <p:nvPr/>
          </p:nvSpPr>
          <p:spPr>
            <a:xfrm>
              <a:off x="4104360" y="2830680"/>
              <a:ext cx="221760" cy="176760"/>
            </a:xfrm>
            <a:custGeom>
              <a:avLst/>
              <a:gdLst/>
              <a:ahLst/>
              <a:rect l="l" t="t" r="r" b="b"/>
              <a:pathLst>
                <a:path w="27415" h="21858">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w="0">
              <a:noFill/>
            </a:ln>
          </p:spPr>
          <p:style>
            <a:lnRef idx="0"/>
            <a:fillRef idx="0"/>
            <a:effectRef idx="0"/>
            <a:fontRef idx="minor"/>
          </p:style>
        </p:sp>
        <p:sp>
          <p:nvSpPr>
            <p:cNvPr id="3328" name="Google Shape;2921;p45"/>
            <p:cNvSpPr/>
            <p:nvPr/>
          </p:nvSpPr>
          <p:spPr>
            <a:xfrm>
              <a:off x="4088160" y="2966760"/>
              <a:ext cx="15480" cy="18720"/>
            </a:xfrm>
            <a:custGeom>
              <a:avLst/>
              <a:gdLst/>
              <a:ahLst/>
              <a:rect l="l" t="t" r="r" b="b"/>
              <a:pathLst>
                <a:path w="1971" h="2363">
                  <a:moveTo>
                    <a:pt x="1339" y="1"/>
                  </a:moveTo>
                  <a:cubicBezTo>
                    <a:pt x="1023" y="241"/>
                    <a:pt x="1" y="1554"/>
                    <a:pt x="1" y="1554"/>
                  </a:cubicBezTo>
                  <a:lnTo>
                    <a:pt x="1339" y="2362"/>
                  </a:lnTo>
                  <a:lnTo>
                    <a:pt x="1970" y="1188"/>
                  </a:lnTo>
                  <a:lnTo>
                    <a:pt x="1339" y="1"/>
                  </a:lnTo>
                  <a:close/>
                </a:path>
              </a:pathLst>
            </a:custGeom>
            <a:solidFill>
              <a:srgbClr val="445d73"/>
            </a:solidFill>
            <a:ln w="0">
              <a:noFill/>
            </a:ln>
          </p:spPr>
          <p:style>
            <a:lnRef idx="0"/>
            <a:fillRef idx="0"/>
            <a:effectRef idx="0"/>
            <a:fontRef idx="minor"/>
          </p:style>
        </p:sp>
        <p:sp>
          <p:nvSpPr>
            <p:cNvPr id="3329" name="Google Shape;2922;p45"/>
            <p:cNvSpPr/>
            <p:nvPr/>
          </p:nvSpPr>
          <p:spPr>
            <a:xfrm>
              <a:off x="4084200" y="2962800"/>
              <a:ext cx="22320" cy="26280"/>
            </a:xfrm>
            <a:custGeom>
              <a:avLst/>
              <a:gdLst/>
              <a:ahLst/>
              <a:rect l="l" t="t" r="r" b="b"/>
              <a:pathLst>
                <a:path w="2804" h="328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w="0">
              <a:noFill/>
            </a:ln>
          </p:spPr>
          <p:style>
            <a:lnRef idx="0"/>
            <a:fillRef idx="0"/>
            <a:effectRef idx="0"/>
            <a:fontRef idx="minor"/>
          </p:style>
        </p:sp>
        <p:sp>
          <p:nvSpPr>
            <p:cNvPr id="3330" name="Google Shape;2923;p45"/>
            <p:cNvSpPr/>
            <p:nvPr/>
          </p:nvSpPr>
          <p:spPr>
            <a:xfrm>
              <a:off x="4115520" y="2902320"/>
              <a:ext cx="17280" cy="32760"/>
            </a:xfrm>
            <a:custGeom>
              <a:avLst/>
              <a:gdLst/>
              <a:ahLst/>
              <a:rect l="l" t="t" r="r" b="b"/>
              <a:pathLst>
                <a:path w="2198" h="4067">
                  <a:moveTo>
                    <a:pt x="1125" y="0"/>
                  </a:moveTo>
                  <a:lnTo>
                    <a:pt x="1" y="2096"/>
                  </a:lnTo>
                  <a:lnTo>
                    <a:pt x="455" y="4066"/>
                  </a:lnTo>
                  <a:lnTo>
                    <a:pt x="847" y="4066"/>
                  </a:lnTo>
                  <a:lnTo>
                    <a:pt x="847" y="2488"/>
                  </a:lnTo>
                  <a:lnTo>
                    <a:pt x="2198" y="1717"/>
                  </a:lnTo>
                  <a:lnTo>
                    <a:pt x="1125" y="0"/>
                  </a:lnTo>
                  <a:close/>
                </a:path>
              </a:pathLst>
            </a:custGeom>
            <a:solidFill>
              <a:srgbClr val="445d73"/>
            </a:solidFill>
            <a:ln w="0">
              <a:noFill/>
            </a:ln>
          </p:spPr>
          <p:style>
            <a:lnRef idx="0"/>
            <a:fillRef idx="0"/>
            <a:effectRef idx="0"/>
            <a:fontRef idx="minor"/>
          </p:style>
        </p:sp>
        <p:sp>
          <p:nvSpPr>
            <p:cNvPr id="3331" name="Google Shape;2924;p45"/>
            <p:cNvSpPr/>
            <p:nvPr/>
          </p:nvSpPr>
          <p:spPr>
            <a:xfrm>
              <a:off x="4113000" y="2897280"/>
              <a:ext cx="23760" cy="40320"/>
            </a:xfrm>
            <a:custGeom>
              <a:avLst/>
              <a:gdLst/>
              <a:ahLst/>
              <a:rect l="l" t="t" r="r" b="b"/>
              <a:pathLst>
                <a:path w="2956" h="5014">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w="0">
              <a:noFill/>
            </a:ln>
          </p:spPr>
          <p:style>
            <a:lnRef idx="0"/>
            <a:fillRef idx="0"/>
            <a:effectRef idx="0"/>
            <a:fontRef idx="minor"/>
          </p:style>
        </p:sp>
        <p:sp>
          <p:nvSpPr>
            <p:cNvPr id="3332" name="Google Shape;2925;p45"/>
            <p:cNvSpPr/>
            <p:nvPr/>
          </p:nvSpPr>
          <p:spPr>
            <a:xfrm>
              <a:off x="4085280" y="2876760"/>
              <a:ext cx="26640" cy="45720"/>
            </a:xfrm>
            <a:custGeom>
              <a:avLst/>
              <a:gdLst/>
              <a:ahLst/>
              <a:rect l="l" t="t" r="r" b="b"/>
              <a:pathLst>
                <a:path w="3322" h="567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w="0">
              <a:noFill/>
            </a:ln>
          </p:spPr>
          <p:style>
            <a:lnRef idx="0"/>
            <a:fillRef idx="0"/>
            <a:effectRef idx="0"/>
            <a:fontRef idx="minor"/>
          </p:style>
        </p:sp>
        <p:sp>
          <p:nvSpPr>
            <p:cNvPr id="3333" name="Google Shape;2926;p45"/>
            <p:cNvSpPr/>
            <p:nvPr/>
          </p:nvSpPr>
          <p:spPr>
            <a:xfrm>
              <a:off x="4082040" y="2873160"/>
              <a:ext cx="32400" cy="55800"/>
            </a:xfrm>
            <a:custGeom>
              <a:avLst/>
              <a:gdLst/>
              <a:ahLst/>
              <a:rect l="l" t="t" r="r" b="b"/>
              <a:pathLst>
                <a:path w="4041" h="6945">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w="0">
              <a:noFill/>
            </a:ln>
          </p:spPr>
          <p:style>
            <a:lnRef idx="0"/>
            <a:fillRef idx="0"/>
            <a:effectRef idx="0"/>
            <a:fontRef idx="minor"/>
          </p:style>
        </p:sp>
        <p:sp>
          <p:nvSpPr>
            <p:cNvPr id="3334" name="Google Shape;2927;p45"/>
            <p:cNvSpPr/>
            <p:nvPr/>
          </p:nvSpPr>
          <p:spPr>
            <a:xfrm>
              <a:off x="4061160" y="2932560"/>
              <a:ext cx="34200" cy="33480"/>
            </a:xfrm>
            <a:custGeom>
              <a:avLst/>
              <a:gdLst/>
              <a:ahLst/>
              <a:rect l="l" t="t" r="r" b="b"/>
              <a:pathLst>
                <a:path w="4256" h="418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w="0">
              <a:noFill/>
            </a:ln>
          </p:spPr>
          <p:style>
            <a:lnRef idx="0"/>
            <a:fillRef idx="0"/>
            <a:effectRef idx="0"/>
            <a:fontRef idx="minor"/>
          </p:style>
        </p:sp>
        <p:sp>
          <p:nvSpPr>
            <p:cNvPr id="3335" name="Google Shape;2928;p45"/>
            <p:cNvSpPr/>
            <p:nvPr/>
          </p:nvSpPr>
          <p:spPr>
            <a:xfrm>
              <a:off x="4058640" y="2928960"/>
              <a:ext cx="39960" cy="41400"/>
            </a:xfrm>
            <a:custGeom>
              <a:avLst/>
              <a:gdLst/>
              <a:ahLst/>
              <a:rect l="l" t="t" r="r" b="b"/>
              <a:pathLst>
                <a:path w="4964" h="514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w="0">
              <a:noFill/>
            </a:ln>
          </p:spPr>
          <p:style>
            <a:lnRef idx="0"/>
            <a:fillRef idx="0"/>
            <a:effectRef idx="0"/>
            <a:fontRef idx="minor"/>
          </p:style>
        </p:sp>
        <p:sp>
          <p:nvSpPr>
            <p:cNvPr id="3336" name="Google Shape;2929;p45"/>
            <p:cNvSpPr/>
            <p:nvPr/>
          </p:nvSpPr>
          <p:spPr>
            <a:xfrm>
              <a:off x="3990600" y="2922480"/>
              <a:ext cx="61920" cy="43920"/>
            </a:xfrm>
            <a:custGeom>
              <a:avLst/>
              <a:gdLst/>
              <a:ahLst/>
              <a:rect l="l" t="t" r="r" b="b"/>
              <a:pathLst>
                <a:path w="7703" h="5456">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w="0">
              <a:noFill/>
            </a:ln>
          </p:spPr>
          <p:style>
            <a:lnRef idx="0"/>
            <a:fillRef idx="0"/>
            <a:effectRef idx="0"/>
            <a:fontRef idx="minor"/>
          </p:style>
        </p:sp>
        <p:sp>
          <p:nvSpPr>
            <p:cNvPr id="3337" name="Google Shape;2930;p45"/>
            <p:cNvSpPr/>
            <p:nvPr/>
          </p:nvSpPr>
          <p:spPr>
            <a:xfrm>
              <a:off x="3987720" y="2918880"/>
              <a:ext cx="67680" cy="50400"/>
            </a:xfrm>
            <a:custGeom>
              <a:avLst/>
              <a:gdLst/>
              <a:ahLst/>
              <a:rect l="l" t="t" r="r" b="b"/>
              <a:pathLst>
                <a:path w="8385" h="6264">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w="0">
              <a:noFill/>
            </a:ln>
          </p:spPr>
          <p:style>
            <a:lnRef idx="0"/>
            <a:fillRef idx="0"/>
            <a:effectRef idx="0"/>
            <a:fontRef idx="minor"/>
          </p:style>
        </p:sp>
        <p:sp>
          <p:nvSpPr>
            <p:cNvPr id="3338" name="Google Shape;2931;p45"/>
            <p:cNvSpPr/>
            <p:nvPr/>
          </p:nvSpPr>
          <p:spPr>
            <a:xfrm>
              <a:off x="3969360" y="2891160"/>
              <a:ext cx="52200" cy="30960"/>
            </a:xfrm>
            <a:custGeom>
              <a:avLst/>
              <a:gdLst/>
              <a:ahLst/>
              <a:rect l="l" t="t" r="r" b="b"/>
              <a:pathLst>
                <a:path w="6479" h="3865">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w="0">
              <a:noFill/>
            </a:ln>
          </p:spPr>
          <p:style>
            <a:lnRef idx="0"/>
            <a:fillRef idx="0"/>
            <a:effectRef idx="0"/>
            <a:fontRef idx="minor"/>
          </p:style>
        </p:sp>
        <p:sp>
          <p:nvSpPr>
            <p:cNvPr id="3339" name="Google Shape;2932;p45"/>
            <p:cNvSpPr/>
            <p:nvPr/>
          </p:nvSpPr>
          <p:spPr>
            <a:xfrm>
              <a:off x="3965400" y="2888280"/>
              <a:ext cx="59400" cy="36360"/>
            </a:xfrm>
            <a:custGeom>
              <a:avLst/>
              <a:gdLst/>
              <a:ahLst/>
              <a:rect l="l" t="t" r="r" b="b"/>
              <a:pathLst>
                <a:path w="7375" h="4546">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w="0">
              <a:noFill/>
            </a:ln>
          </p:spPr>
          <p:style>
            <a:lnRef idx="0"/>
            <a:fillRef idx="0"/>
            <a:effectRef idx="0"/>
            <a:fontRef idx="minor"/>
          </p:style>
        </p:sp>
        <p:sp>
          <p:nvSpPr>
            <p:cNvPr id="3340" name="Google Shape;2933;p45"/>
            <p:cNvSpPr/>
            <p:nvPr/>
          </p:nvSpPr>
          <p:spPr>
            <a:xfrm>
              <a:off x="4034880" y="2904480"/>
              <a:ext cx="23400" cy="12600"/>
            </a:xfrm>
            <a:custGeom>
              <a:avLst/>
              <a:gdLst/>
              <a:ahLst/>
              <a:rect l="l" t="t" r="r" b="b"/>
              <a:pathLst>
                <a:path w="2918" h="1605">
                  <a:moveTo>
                    <a:pt x="392" y="1"/>
                  </a:moveTo>
                  <a:lnTo>
                    <a:pt x="1" y="594"/>
                  </a:lnTo>
                  <a:lnTo>
                    <a:pt x="1024" y="1605"/>
                  </a:lnTo>
                  <a:lnTo>
                    <a:pt x="2211" y="670"/>
                  </a:lnTo>
                  <a:lnTo>
                    <a:pt x="2918" y="1"/>
                  </a:lnTo>
                  <a:close/>
                </a:path>
              </a:pathLst>
            </a:custGeom>
            <a:solidFill>
              <a:srgbClr val="445d73"/>
            </a:solidFill>
            <a:ln w="0">
              <a:noFill/>
            </a:ln>
          </p:spPr>
          <p:style>
            <a:lnRef idx="0"/>
            <a:fillRef idx="0"/>
            <a:effectRef idx="0"/>
            <a:fontRef idx="minor"/>
          </p:style>
        </p:sp>
        <p:sp>
          <p:nvSpPr>
            <p:cNvPr id="3341" name="Google Shape;2934;p45"/>
            <p:cNvSpPr/>
            <p:nvPr/>
          </p:nvSpPr>
          <p:spPr>
            <a:xfrm>
              <a:off x="4031640" y="2902320"/>
              <a:ext cx="33120" cy="18360"/>
            </a:xfrm>
            <a:custGeom>
              <a:avLst/>
              <a:gdLst/>
              <a:ahLst/>
              <a:rect l="l" t="t" r="r" b="b"/>
              <a:pathLst>
                <a:path w="4118" h="2325">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w="0">
              <a:noFill/>
            </a:ln>
          </p:spPr>
          <p:style>
            <a:lnRef idx="0"/>
            <a:fillRef idx="0"/>
            <a:effectRef idx="0"/>
            <a:fontRef idx="minor"/>
          </p:style>
        </p:sp>
        <p:sp>
          <p:nvSpPr>
            <p:cNvPr id="3342" name="Google Shape;2935;p45"/>
            <p:cNvSpPr/>
            <p:nvPr/>
          </p:nvSpPr>
          <p:spPr>
            <a:xfrm>
              <a:off x="4053240" y="2879280"/>
              <a:ext cx="12600" cy="16200"/>
            </a:xfrm>
            <a:custGeom>
              <a:avLst/>
              <a:gdLst/>
              <a:ahLst/>
              <a:rect l="l" t="t" r="r" b="b"/>
              <a:pathLst>
                <a:path w="1617" h="2060">
                  <a:moveTo>
                    <a:pt x="354" y="1"/>
                  </a:moveTo>
                  <a:lnTo>
                    <a:pt x="0" y="708"/>
                  </a:lnTo>
                  <a:lnTo>
                    <a:pt x="695" y="1137"/>
                  </a:lnTo>
                  <a:lnTo>
                    <a:pt x="1351" y="2059"/>
                  </a:lnTo>
                  <a:lnTo>
                    <a:pt x="1617" y="1339"/>
                  </a:lnTo>
                  <a:lnTo>
                    <a:pt x="1617" y="316"/>
                  </a:lnTo>
                  <a:lnTo>
                    <a:pt x="354" y="1"/>
                  </a:lnTo>
                  <a:close/>
                </a:path>
              </a:pathLst>
            </a:custGeom>
            <a:solidFill>
              <a:srgbClr val="445d73"/>
            </a:solidFill>
            <a:ln w="0">
              <a:noFill/>
            </a:ln>
          </p:spPr>
          <p:style>
            <a:lnRef idx="0"/>
            <a:fillRef idx="0"/>
            <a:effectRef idx="0"/>
            <a:fontRef idx="minor"/>
          </p:style>
        </p:sp>
        <p:sp>
          <p:nvSpPr>
            <p:cNvPr id="3343" name="Google Shape;2936;p45"/>
            <p:cNvSpPr/>
            <p:nvPr/>
          </p:nvSpPr>
          <p:spPr>
            <a:xfrm>
              <a:off x="4050000" y="2876040"/>
              <a:ext cx="18720" cy="24840"/>
            </a:xfrm>
            <a:custGeom>
              <a:avLst/>
              <a:gdLst/>
              <a:ahLst/>
              <a:rect l="l" t="t" r="r" b="b"/>
              <a:pathLst>
                <a:path w="2350" h="3119">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w="0">
              <a:noFill/>
            </a:ln>
          </p:spPr>
          <p:style>
            <a:lnRef idx="0"/>
            <a:fillRef idx="0"/>
            <a:effectRef idx="0"/>
            <a:fontRef idx="minor"/>
          </p:style>
        </p:sp>
        <p:sp>
          <p:nvSpPr>
            <p:cNvPr id="3344" name="Google Shape;2937;p45"/>
            <p:cNvSpPr/>
            <p:nvPr/>
          </p:nvSpPr>
          <p:spPr>
            <a:xfrm>
              <a:off x="3904200" y="2949480"/>
              <a:ext cx="59760" cy="61920"/>
            </a:xfrm>
            <a:custGeom>
              <a:avLst/>
              <a:gdLst/>
              <a:ahLst/>
              <a:rect l="l" t="t" r="r" b="b"/>
              <a:pathLst>
                <a:path w="7413" h="7691">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w="0">
              <a:noFill/>
            </a:ln>
          </p:spPr>
          <p:style>
            <a:lnRef idx="0"/>
            <a:fillRef idx="0"/>
            <a:effectRef idx="0"/>
            <a:fontRef idx="minor"/>
          </p:style>
        </p:sp>
        <p:sp>
          <p:nvSpPr>
            <p:cNvPr id="3345" name="Google Shape;2938;p45"/>
            <p:cNvSpPr/>
            <p:nvPr/>
          </p:nvSpPr>
          <p:spPr>
            <a:xfrm>
              <a:off x="3901320" y="2946960"/>
              <a:ext cx="65160" cy="67320"/>
            </a:xfrm>
            <a:custGeom>
              <a:avLst/>
              <a:gdLst/>
              <a:ahLst/>
              <a:rect l="l" t="t" r="r" b="b"/>
              <a:pathLst>
                <a:path w="8069" h="8348">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w="0">
              <a:noFill/>
            </a:ln>
          </p:spPr>
          <p:style>
            <a:lnRef idx="0"/>
            <a:fillRef idx="0"/>
            <a:effectRef idx="0"/>
            <a:fontRef idx="minor"/>
          </p:style>
        </p:sp>
        <p:sp>
          <p:nvSpPr>
            <p:cNvPr id="3346" name="Google Shape;2939;p45"/>
            <p:cNvSpPr/>
            <p:nvPr/>
          </p:nvSpPr>
          <p:spPr>
            <a:xfrm>
              <a:off x="3928320" y="2985840"/>
              <a:ext cx="106200" cy="87120"/>
            </a:xfrm>
            <a:custGeom>
              <a:avLst/>
              <a:gdLst/>
              <a:ahLst/>
              <a:rect l="l" t="t" r="r" b="b"/>
              <a:pathLst>
                <a:path w="13171" h="10809">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w="0">
              <a:noFill/>
            </a:ln>
          </p:spPr>
          <p:style>
            <a:lnRef idx="0"/>
            <a:fillRef idx="0"/>
            <a:effectRef idx="0"/>
            <a:fontRef idx="minor"/>
          </p:style>
        </p:sp>
        <p:sp>
          <p:nvSpPr>
            <p:cNvPr id="3347" name="Google Shape;2940;p45"/>
            <p:cNvSpPr/>
            <p:nvPr/>
          </p:nvSpPr>
          <p:spPr>
            <a:xfrm>
              <a:off x="3925800" y="2982960"/>
              <a:ext cx="112680" cy="92880"/>
            </a:xfrm>
            <a:custGeom>
              <a:avLst/>
              <a:gdLst/>
              <a:ahLst/>
              <a:rect l="l" t="t" r="r" b="b"/>
              <a:pathLst>
                <a:path w="13966" h="11504">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w="0">
              <a:noFill/>
            </a:ln>
          </p:spPr>
          <p:style>
            <a:lnRef idx="0"/>
            <a:fillRef idx="0"/>
            <a:effectRef idx="0"/>
            <a:fontRef idx="minor"/>
          </p:style>
        </p:sp>
        <p:sp>
          <p:nvSpPr>
            <p:cNvPr id="3348" name="Google Shape;2941;p45"/>
            <p:cNvSpPr/>
            <p:nvPr/>
          </p:nvSpPr>
          <p:spPr>
            <a:xfrm>
              <a:off x="4034880" y="2988360"/>
              <a:ext cx="30960" cy="52560"/>
            </a:xfrm>
            <a:custGeom>
              <a:avLst/>
              <a:gdLst/>
              <a:ahLst/>
              <a:rect l="l" t="t" r="r" b="b"/>
              <a:pathLst>
                <a:path w="3865" h="655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w="0">
              <a:noFill/>
            </a:ln>
          </p:spPr>
          <p:style>
            <a:lnRef idx="0"/>
            <a:fillRef idx="0"/>
            <a:effectRef idx="0"/>
            <a:fontRef idx="minor"/>
          </p:style>
        </p:sp>
        <p:sp>
          <p:nvSpPr>
            <p:cNvPr id="3349" name="Google Shape;2942;p45"/>
            <p:cNvSpPr/>
            <p:nvPr/>
          </p:nvSpPr>
          <p:spPr>
            <a:xfrm>
              <a:off x="4032360" y="2983680"/>
              <a:ext cx="36360" cy="61560"/>
            </a:xfrm>
            <a:custGeom>
              <a:avLst/>
              <a:gdLst/>
              <a:ahLst/>
              <a:rect l="l" t="t" r="r" b="b"/>
              <a:pathLst>
                <a:path w="4522" h="7628">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w="0">
              <a:noFill/>
            </a:ln>
          </p:spPr>
          <p:style>
            <a:lnRef idx="0"/>
            <a:fillRef idx="0"/>
            <a:effectRef idx="0"/>
            <a:fontRef idx="minor"/>
          </p:style>
        </p:sp>
        <p:sp>
          <p:nvSpPr>
            <p:cNvPr id="3350" name="Google Shape;2943;p45"/>
            <p:cNvSpPr/>
            <p:nvPr/>
          </p:nvSpPr>
          <p:spPr>
            <a:xfrm>
              <a:off x="4019040" y="3065760"/>
              <a:ext cx="23760" cy="22320"/>
            </a:xfrm>
            <a:custGeom>
              <a:avLst/>
              <a:gdLst/>
              <a:ahLst/>
              <a:rect l="l" t="t" r="r" b="b"/>
              <a:pathLst>
                <a:path w="2994" h="2792">
                  <a:moveTo>
                    <a:pt x="1971" y="1"/>
                  </a:moveTo>
                  <a:lnTo>
                    <a:pt x="872" y="847"/>
                  </a:lnTo>
                  <a:lnTo>
                    <a:pt x="1" y="1465"/>
                  </a:lnTo>
                  <a:lnTo>
                    <a:pt x="1504" y="2791"/>
                  </a:lnTo>
                  <a:lnTo>
                    <a:pt x="2994" y="2791"/>
                  </a:lnTo>
                  <a:lnTo>
                    <a:pt x="1971" y="1"/>
                  </a:lnTo>
                  <a:close/>
                </a:path>
              </a:pathLst>
            </a:custGeom>
            <a:solidFill>
              <a:srgbClr val="445d73"/>
            </a:solidFill>
            <a:ln w="0">
              <a:noFill/>
            </a:ln>
          </p:spPr>
          <p:style>
            <a:lnRef idx="0"/>
            <a:fillRef idx="0"/>
            <a:effectRef idx="0"/>
            <a:fontRef idx="minor"/>
          </p:style>
        </p:sp>
        <p:sp>
          <p:nvSpPr>
            <p:cNvPr id="3351" name="Google Shape;2944;p45"/>
            <p:cNvSpPr/>
            <p:nvPr/>
          </p:nvSpPr>
          <p:spPr>
            <a:xfrm>
              <a:off x="4015080" y="3061800"/>
              <a:ext cx="31680" cy="29160"/>
            </a:xfrm>
            <a:custGeom>
              <a:avLst/>
              <a:gdLst/>
              <a:ahLst/>
              <a:rect l="l" t="t" r="r" b="b"/>
              <a:pathLst>
                <a:path w="3954" h="3625">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w="0">
              <a:noFill/>
            </a:ln>
          </p:spPr>
          <p:style>
            <a:lnRef idx="0"/>
            <a:fillRef idx="0"/>
            <a:effectRef idx="0"/>
            <a:fontRef idx="minor"/>
          </p:style>
        </p:sp>
        <p:sp>
          <p:nvSpPr>
            <p:cNvPr id="3352" name="Google Shape;2945;p45"/>
            <p:cNvSpPr/>
            <p:nvPr/>
          </p:nvSpPr>
          <p:spPr>
            <a:xfrm>
              <a:off x="3515760" y="2943000"/>
              <a:ext cx="828720" cy="1258920"/>
            </a:xfrm>
            <a:custGeom>
              <a:avLst/>
              <a:gdLst/>
              <a:ahLst/>
              <a:rect l="l" t="t" r="r" b="b"/>
              <a:pathLst>
                <a:path w="102368" h="155481">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w="0">
              <a:noFill/>
            </a:ln>
          </p:spPr>
          <p:style>
            <a:lnRef idx="0"/>
            <a:fillRef idx="0"/>
            <a:effectRef idx="0"/>
            <a:fontRef idx="minor"/>
          </p:style>
        </p:sp>
        <p:sp>
          <p:nvSpPr>
            <p:cNvPr id="3353" name="Google Shape;2946;p45"/>
            <p:cNvSpPr/>
            <p:nvPr/>
          </p:nvSpPr>
          <p:spPr>
            <a:xfrm>
              <a:off x="3514680" y="2940480"/>
              <a:ext cx="831960" cy="1263960"/>
            </a:xfrm>
            <a:custGeom>
              <a:avLst/>
              <a:gdLst/>
              <a:ahLst/>
              <a:rect l="l" t="t" r="r" b="b"/>
              <a:pathLst>
                <a:path w="102747" h="156081">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w="0">
              <a:noFill/>
            </a:ln>
          </p:spPr>
          <p:style>
            <a:lnRef idx="0"/>
            <a:fillRef idx="0"/>
            <a:effectRef idx="0"/>
            <a:fontRef idx="minor"/>
          </p:style>
        </p:sp>
        <p:sp>
          <p:nvSpPr>
            <p:cNvPr id="3354" name="Google Shape;2947;p45"/>
            <p:cNvSpPr/>
            <p:nvPr/>
          </p:nvSpPr>
          <p:spPr>
            <a:xfrm>
              <a:off x="4066200" y="3129480"/>
              <a:ext cx="39960" cy="48240"/>
            </a:xfrm>
            <a:custGeom>
              <a:avLst/>
              <a:gdLst/>
              <a:ahLst/>
              <a:rect l="l" t="t" r="r" b="b"/>
              <a:pathLst>
                <a:path w="4989" h="5986">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w="0">
              <a:noFill/>
            </a:ln>
          </p:spPr>
          <p:style>
            <a:lnRef idx="0"/>
            <a:fillRef idx="0"/>
            <a:effectRef idx="0"/>
            <a:fontRef idx="minor"/>
          </p:style>
        </p:sp>
        <p:sp>
          <p:nvSpPr>
            <p:cNvPr id="3355" name="Google Shape;2948;p45"/>
            <p:cNvSpPr/>
            <p:nvPr/>
          </p:nvSpPr>
          <p:spPr>
            <a:xfrm>
              <a:off x="4063680" y="3125160"/>
              <a:ext cx="46800" cy="57600"/>
            </a:xfrm>
            <a:custGeom>
              <a:avLst/>
              <a:gdLst/>
              <a:ahLst/>
              <a:rect l="l" t="t" r="r" b="b"/>
              <a:pathLst>
                <a:path w="5823" h="717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w="0">
              <a:noFill/>
            </a:ln>
          </p:spPr>
          <p:style>
            <a:lnRef idx="0"/>
            <a:fillRef idx="0"/>
            <a:effectRef idx="0"/>
            <a:fontRef idx="minor"/>
          </p:style>
        </p:sp>
        <p:sp>
          <p:nvSpPr>
            <p:cNvPr id="3356" name="Google Shape;2949;p45"/>
            <p:cNvSpPr/>
            <p:nvPr/>
          </p:nvSpPr>
          <p:spPr>
            <a:xfrm>
              <a:off x="4091760" y="3012120"/>
              <a:ext cx="132480" cy="188640"/>
            </a:xfrm>
            <a:custGeom>
              <a:avLst/>
              <a:gdLst/>
              <a:ahLst/>
              <a:rect l="l" t="t" r="r" b="b"/>
              <a:pathLst>
                <a:path w="16403" h="23335">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w="0">
              <a:noFill/>
            </a:ln>
          </p:spPr>
          <p:style>
            <a:lnRef idx="0"/>
            <a:fillRef idx="0"/>
            <a:effectRef idx="0"/>
            <a:fontRef idx="minor"/>
          </p:style>
        </p:sp>
        <p:sp>
          <p:nvSpPr>
            <p:cNvPr id="3357" name="Google Shape;2950;p45"/>
            <p:cNvSpPr/>
            <p:nvPr/>
          </p:nvSpPr>
          <p:spPr>
            <a:xfrm>
              <a:off x="4089240" y="3004920"/>
              <a:ext cx="138240" cy="200160"/>
            </a:xfrm>
            <a:custGeom>
              <a:avLst/>
              <a:gdLst/>
              <a:ahLst/>
              <a:rect l="l" t="t" r="r" b="b"/>
              <a:pathLst>
                <a:path w="17110" h="24763">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w="0">
              <a:noFill/>
            </a:ln>
          </p:spPr>
          <p:style>
            <a:lnRef idx="0"/>
            <a:fillRef idx="0"/>
            <a:effectRef idx="0"/>
            <a:fontRef idx="minor"/>
          </p:style>
        </p:sp>
        <p:sp>
          <p:nvSpPr>
            <p:cNvPr id="3358" name="Google Shape;2951;p45"/>
            <p:cNvSpPr/>
            <p:nvPr/>
          </p:nvSpPr>
          <p:spPr>
            <a:xfrm>
              <a:off x="4196520" y="3329640"/>
              <a:ext cx="32760" cy="35280"/>
            </a:xfrm>
            <a:custGeom>
              <a:avLst/>
              <a:gdLst/>
              <a:ahLst/>
              <a:rect l="l" t="t" r="r" b="b"/>
              <a:pathLst>
                <a:path w="4092" h="4395">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w="0">
              <a:noFill/>
            </a:ln>
          </p:spPr>
          <p:style>
            <a:lnRef idx="0"/>
            <a:fillRef idx="0"/>
            <a:effectRef idx="0"/>
            <a:fontRef idx="minor"/>
          </p:style>
        </p:sp>
        <p:sp>
          <p:nvSpPr>
            <p:cNvPr id="3359" name="Google Shape;2952;p45"/>
            <p:cNvSpPr/>
            <p:nvPr/>
          </p:nvSpPr>
          <p:spPr>
            <a:xfrm>
              <a:off x="4194000" y="3322440"/>
              <a:ext cx="38160" cy="45720"/>
            </a:xfrm>
            <a:custGeom>
              <a:avLst/>
              <a:gdLst/>
              <a:ahLst/>
              <a:rect l="l" t="t" r="r" b="b"/>
              <a:pathLst>
                <a:path w="4736" h="5683">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w="0">
              <a:noFill/>
            </a:ln>
          </p:spPr>
          <p:style>
            <a:lnRef idx="0"/>
            <a:fillRef idx="0"/>
            <a:effectRef idx="0"/>
            <a:fontRef idx="minor"/>
          </p:style>
        </p:sp>
        <p:sp>
          <p:nvSpPr>
            <p:cNvPr id="3360" name="Google Shape;2953;p45"/>
            <p:cNvSpPr/>
            <p:nvPr/>
          </p:nvSpPr>
          <p:spPr>
            <a:xfrm>
              <a:off x="3992760" y="3568680"/>
              <a:ext cx="72360" cy="22320"/>
            </a:xfrm>
            <a:custGeom>
              <a:avLst/>
              <a:gdLst/>
              <a:ahLst/>
              <a:rect l="l" t="t" r="r" b="b"/>
              <a:pathLst>
                <a:path w="8991" h="2797">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w="0">
              <a:noFill/>
            </a:ln>
          </p:spPr>
          <p:style>
            <a:lnRef idx="0"/>
            <a:fillRef idx="0"/>
            <a:effectRef idx="0"/>
            <a:fontRef idx="minor"/>
          </p:style>
        </p:sp>
        <p:sp>
          <p:nvSpPr>
            <p:cNvPr id="3361" name="Google Shape;2954;p45"/>
            <p:cNvSpPr/>
            <p:nvPr/>
          </p:nvSpPr>
          <p:spPr>
            <a:xfrm>
              <a:off x="3985560" y="3566160"/>
              <a:ext cx="85680" cy="27720"/>
            </a:xfrm>
            <a:custGeom>
              <a:avLst/>
              <a:gdLst/>
              <a:ahLst/>
              <a:rect l="l" t="t" r="r" b="b"/>
              <a:pathLst>
                <a:path w="10608" h="3473">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w="0">
              <a:noFill/>
            </a:ln>
          </p:spPr>
          <p:style>
            <a:lnRef idx="0"/>
            <a:fillRef idx="0"/>
            <a:effectRef idx="0"/>
            <a:fontRef idx="minor"/>
          </p:style>
        </p:sp>
        <p:sp>
          <p:nvSpPr>
            <p:cNvPr id="3362" name="Google Shape;2955;p45"/>
            <p:cNvSpPr/>
            <p:nvPr/>
          </p:nvSpPr>
          <p:spPr>
            <a:xfrm>
              <a:off x="4065840" y="3587040"/>
              <a:ext cx="38520" cy="17640"/>
            </a:xfrm>
            <a:custGeom>
              <a:avLst/>
              <a:gdLst/>
              <a:ahLst/>
              <a:rect l="l" t="t" r="r" b="b"/>
              <a:pathLst>
                <a:path w="4812" h="2211">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w="0">
              <a:noFill/>
            </a:ln>
          </p:spPr>
          <p:style>
            <a:lnRef idx="0"/>
            <a:fillRef idx="0"/>
            <a:effectRef idx="0"/>
            <a:fontRef idx="minor"/>
          </p:style>
        </p:sp>
        <p:sp>
          <p:nvSpPr>
            <p:cNvPr id="3363" name="Google Shape;2956;p45"/>
            <p:cNvSpPr/>
            <p:nvPr/>
          </p:nvSpPr>
          <p:spPr>
            <a:xfrm>
              <a:off x="4058640" y="3584520"/>
              <a:ext cx="48960" cy="24120"/>
            </a:xfrm>
            <a:custGeom>
              <a:avLst/>
              <a:gdLst/>
              <a:ahLst/>
              <a:rect l="l" t="t" r="r" b="b"/>
              <a:pathLst>
                <a:path w="6087" h="3019">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w="0">
              <a:noFill/>
            </a:ln>
          </p:spPr>
          <p:style>
            <a:lnRef idx="0"/>
            <a:fillRef idx="0"/>
            <a:effectRef idx="0"/>
            <a:fontRef idx="minor"/>
          </p:style>
        </p:sp>
        <p:sp>
          <p:nvSpPr>
            <p:cNvPr id="3364" name="Google Shape;2957;p45"/>
            <p:cNvSpPr/>
            <p:nvPr/>
          </p:nvSpPr>
          <p:spPr>
            <a:xfrm>
              <a:off x="4034880" y="3604680"/>
              <a:ext cx="17640" cy="9000"/>
            </a:xfrm>
            <a:custGeom>
              <a:avLst/>
              <a:gdLst/>
              <a:ahLst/>
              <a:rect l="l" t="t" r="r" b="b"/>
              <a:pathLst>
                <a:path w="2211" h="1163">
                  <a:moveTo>
                    <a:pt x="1" y="0"/>
                  </a:moveTo>
                  <a:lnTo>
                    <a:pt x="1226" y="1162"/>
                  </a:lnTo>
                  <a:lnTo>
                    <a:pt x="2211" y="278"/>
                  </a:lnTo>
                  <a:lnTo>
                    <a:pt x="1655" y="0"/>
                  </a:lnTo>
                  <a:close/>
                </a:path>
              </a:pathLst>
            </a:custGeom>
            <a:solidFill>
              <a:srgbClr val="445d73"/>
            </a:solidFill>
            <a:ln w="0">
              <a:noFill/>
            </a:ln>
          </p:spPr>
          <p:style>
            <a:lnRef idx="0"/>
            <a:fillRef idx="0"/>
            <a:effectRef idx="0"/>
            <a:fontRef idx="minor"/>
          </p:style>
        </p:sp>
        <p:sp>
          <p:nvSpPr>
            <p:cNvPr id="3365" name="Google Shape;2958;p45"/>
            <p:cNvSpPr/>
            <p:nvPr/>
          </p:nvSpPr>
          <p:spPr>
            <a:xfrm>
              <a:off x="4028760" y="3601800"/>
              <a:ext cx="28440" cy="15120"/>
            </a:xfrm>
            <a:custGeom>
              <a:avLst/>
              <a:gdLst/>
              <a:ahLst/>
              <a:rect l="l" t="t" r="r" b="b"/>
              <a:pathLst>
                <a:path w="3550" h="1908">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w="0">
              <a:noFill/>
            </a:ln>
          </p:spPr>
          <p:style>
            <a:lnRef idx="0"/>
            <a:fillRef idx="0"/>
            <a:effectRef idx="0"/>
            <a:fontRef idx="minor"/>
          </p:style>
        </p:sp>
        <p:sp>
          <p:nvSpPr>
            <p:cNvPr id="3366" name="Google Shape;2959;p45"/>
            <p:cNvSpPr/>
            <p:nvPr/>
          </p:nvSpPr>
          <p:spPr>
            <a:xfrm>
              <a:off x="4114800" y="3599280"/>
              <a:ext cx="20880" cy="10440"/>
            </a:xfrm>
            <a:custGeom>
              <a:avLst/>
              <a:gdLst/>
              <a:ahLst/>
              <a:rect l="l" t="t" r="r" b="b"/>
              <a:pathLst>
                <a:path w="2602" h="1327">
                  <a:moveTo>
                    <a:pt x="0" y="1"/>
                  </a:moveTo>
                  <a:lnTo>
                    <a:pt x="468" y="1327"/>
                  </a:lnTo>
                  <a:lnTo>
                    <a:pt x="2602" y="658"/>
                  </a:lnTo>
                  <a:lnTo>
                    <a:pt x="0" y="1"/>
                  </a:lnTo>
                  <a:close/>
                </a:path>
              </a:pathLst>
            </a:custGeom>
            <a:solidFill>
              <a:srgbClr val="445d73"/>
            </a:solidFill>
            <a:ln w="0">
              <a:noFill/>
            </a:ln>
          </p:spPr>
          <p:style>
            <a:lnRef idx="0"/>
            <a:fillRef idx="0"/>
            <a:effectRef idx="0"/>
            <a:fontRef idx="minor"/>
          </p:style>
        </p:sp>
        <p:sp>
          <p:nvSpPr>
            <p:cNvPr id="3367" name="Google Shape;2960;p45"/>
            <p:cNvSpPr/>
            <p:nvPr/>
          </p:nvSpPr>
          <p:spPr>
            <a:xfrm>
              <a:off x="4110840" y="3595680"/>
              <a:ext cx="34200" cy="17280"/>
            </a:xfrm>
            <a:custGeom>
              <a:avLst/>
              <a:gdLst/>
              <a:ahLst/>
              <a:rect l="l" t="t" r="r" b="b"/>
              <a:pathLst>
                <a:path w="4269" h="2173">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w="0">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368" name="Google Shape;2965;p46"/>
          <p:cNvGrpSpPr/>
          <p:nvPr/>
        </p:nvGrpSpPr>
        <p:grpSpPr>
          <a:xfrm>
            <a:off x="725400" y="969840"/>
            <a:ext cx="2507400" cy="206280"/>
            <a:chOff x="725400" y="969840"/>
            <a:chExt cx="2507400" cy="206280"/>
          </a:xfrm>
        </p:grpSpPr>
        <p:grpSp>
          <p:nvGrpSpPr>
            <p:cNvPr id="3369" name="Google Shape;2966;p46"/>
            <p:cNvGrpSpPr/>
            <p:nvPr/>
          </p:nvGrpSpPr>
          <p:grpSpPr>
            <a:xfrm>
              <a:off x="1915560" y="969840"/>
              <a:ext cx="605160" cy="122760"/>
              <a:chOff x="1915560" y="969840"/>
              <a:chExt cx="605160" cy="122760"/>
            </a:xfrm>
          </p:grpSpPr>
          <p:sp>
            <p:nvSpPr>
              <p:cNvPr id="3370" name="Google Shape;2967;p46"/>
              <p:cNvSpPr/>
              <p:nvPr/>
            </p:nvSpPr>
            <p:spPr>
              <a:xfrm>
                <a:off x="1927800" y="1053000"/>
                <a:ext cx="592920" cy="39600"/>
              </a:xfrm>
              <a:prstGeom prst="rect">
                <a:avLst/>
              </a:prstGeom>
              <a:solidFill>
                <a:srgbClr val="bac8d3"/>
              </a:solidFill>
              <a:ln w="0">
                <a:noFill/>
              </a:ln>
            </p:spPr>
            <p:style>
              <a:lnRef idx="0"/>
              <a:fillRef idx="0"/>
              <a:effectRef idx="0"/>
              <a:fontRef idx="minor"/>
            </p:style>
          </p:sp>
          <p:grpSp>
            <p:nvGrpSpPr>
              <p:cNvPr id="3371" name="Google Shape;2968;p46"/>
              <p:cNvGrpSpPr/>
              <p:nvPr/>
            </p:nvGrpSpPr>
            <p:grpSpPr>
              <a:xfrm>
                <a:off x="1915560" y="969840"/>
                <a:ext cx="27720" cy="122400"/>
                <a:chOff x="1915560" y="969840"/>
                <a:chExt cx="27720" cy="122400"/>
              </a:xfrm>
            </p:grpSpPr>
            <p:sp>
              <p:nvSpPr>
                <p:cNvPr id="3372" name="Google Shape;2969;p46"/>
                <p:cNvSpPr/>
                <p:nvPr/>
              </p:nvSpPr>
              <p:spPr>
                <a:xfrm>
                  <a:off x="1929600" y="985320"/>
                  <a:ext cx="360" cy="106920"/>
                </a:xfrm>
                <a:custGeom>
                  <a:avLst/>
                  <a:gdLst/>
                  <a:ahLst/>
                  <a:rect l="l" t="t" r="r" b="b"/>
                  <a:pathLst>
                    <a:path w="21600" h="21600">
                      <a:moveTo>
                        <a:pt x="0" y="0"/>
                      </a:moveTo>
                      <a:lnTo>
                        <a:pt x="21600" y="21600"/>
                      </a:lnTo>
                    </a:path>
                  </a:pathLst>
                </a:custGeom>
                <a:noFill/>
                <a:ln w="9525">
                  <a:solidFill>
                    <a:srgbClr val="667e92"/>
                  </a:solidFill>
                  <a:round/>
                </a:ln>
              </p:spPr>
              <p:style>
                <a:lnRef idx="0"/>
                <a:fillRef idx="0"/>
                <a:effectRef idx="0"/>
                <a:fontRef idx="minor"/>
              </p:style>
            </p:sp>
            <p:sp>
              <p:nvSpPr>
                <p:cNvPr id="3373" name="Google Shape;2970;p46"/>
                <p:cNvSpPr/>
                <p:nvPr/>
              </p:nvSpPr>
              <p:spPr>
                <a:xfrm>
                  <a:off x="1915560" y="969840"/>
                  <a:ext cx="27720" cy="27360"/>
                </a:xfrm>
                <a:prstGeom prst="ellipse">
                  <a:avLst/>
                </a:prstGeom>
                <a:solidFill>
                  <a:srgbClr val="667e92"/>
                </a:solidFill>
                <a:ln w="0">
                  <a:noFill/>
                </a:ln>
              </p:spPr>
              <p:style>
                <a:lnRef idx="0"/>
                <a:fillRef idx="0"/>
                <a:effectRef idx="0"/>
                <a:fontRef idx="minor"/>
              </p:style>
            </p:sp>
          </p:grpSp>
        </p:grpSp>
        <p:grpSp>
          <p:nvGrpSpPr>
            <p:cNvPr id="3374" name="Google Shape;2971;p46"/>
            <p:cNvGrpSpPr/>
            <p:nvPr/>
          </p:nvGrpSpPr>
          <p:grpSpPr>
            <a:xfrm>
              <a:off x="725400" y="969840"/>
              <a:ext cx="608400" cy="122760"/>
              <a:chOff x="725400" y="969840"/>
              <a:chExt cx="608400" cy="122760"/>
            </a:xfrm>
          </p:grpSpPr>
          <p:sp>
            <p:nvSpPr>
              <p:cNvPr id="3375" name="Google Shape;2972;p46"/>
              <p:cNvSpPr/>
              <p:nvPr/>
            </p:nvSpPr>
            <p:spPr>
              <a:xfrm>
                <a:off x="740880" y="1053000"/>
                <a:ext cx="592920" cy="39600"/>
              </a:xfrm>
              <a:prstGeom prst="rect">
                <a:avLst/>
              </a:prstGeom>
              <a:solidFill>
                <a:srgbClr val="bac8d3"/>
              </a:solidFill>
              <a:ln w="0">
                <a:noFill/>
              </a:ln>
            </p:spPr>
            <p:style>
              <a:lnRef idx="0"/>
              <a:fillRef idx="0"/>
              <a:effectRef idx="0"/>
              <a:fontRef idx="minor"/>
            </p:style>
          </p:sp>
          <p:grpSp>
            <p:nvGrpSpPr>
              <p:cNvPr id="3376" name="Google Shape;2973;p46"/>
              <p:cNvGrpSpPr/>
              <p:nvPr/>
            </p:nvGrpSpPr>
            <p:grpSpPr>
              <a:xfrm>
                <a:off x="725400" y="969840"/>
                <a:ext cx="27720" cy="122400"/>
                <a:chOff x="725400" y="969840"/>
                <a:chExt cx="27720" cy="122400"/>
              </a:xfrm>
            </p:grpSpPr>
            <p:sp>
              <p:nvSpPr>
                <p:cNvPr id="3377" name="Google Shape;2974;p46"/>
                <p:cNvSpPr/>
                <p:nvPr/>
              </p:nvSpPr>
              <p:spPr>
                <a:xfrm>
                  <a:off x="739440" y="985320"/>
                  <a:ext cx="360" cy="106920"/>
                </a:xfrm>
                <a:custGeom>
                  <a:avLst/>
                  <a:gdLst/>
                  <a:ahLst/>
                  <a:rect l="l" t="t" r="r" b="b"/>
                  <a:pathLst>
                    <a:path w="21600" h="21600">
                      <a:moveTo>
                        <a:pt x="0" y="0"/>
                      </a:moveTo>
                      <a:lnTo>
                        <a:pt x="21600" y="21600"/>
                      </a:lnTo>
                    </a:path>
                  </a:pathLst>
                </a:custGeom>
                <a:noFill/>
                <a:ln w="9525">
                  <a:solidFill>
                    <a:srgbClr val="667e92"/>
                  </a:solidFill>
                  <a:round/>
                </a:ln>
              </p:spPr>
              <p:style>
                <a:lnRef idx="0"/>
                <a:fillRef idx="0"/>
                <a:effectRef idx="0"/>
                <a:fontRef idx="minor"/>
              </p:style>
            </p:sp>
            <p:sp>
              <p:nvSpPr>
                <p:cNvPr id="3378" name="Google Shape;2975;p46"/>
                <p:cNvSpPr/>
                <p:nvPr/>
              </p:nvSpPr>
              <p:spPr>
                <a:xfrm>
                  <a:off x="725400" y="969840"/>
                  <a:ext cx="27720" cy="27360"/>
                </a:xfrm>
                <a:prstGeom prst="ellipse">
                  <a:avLst/>
                </a:prstGeom>
                <a:solidFill>
                  <a:srgbClr val="667e92"/>
                </a:solidFill>
                <a:ln w="0">
                  <a:noFill/>
                </a:ln>
              </p:spPr>
              <p:style>
                <a:lnRef idx="0"/>
                <a:fillRef idx="0"/>
                <a:effectRef idx="0"/>
                <a:fontRef idx="minor"/>
              </p:style>
            </p:sp>
          </p:grpSp>
        </p:grpSp>
        <p:grpSp>
          <p:nvGrpSpPr>
            <p:cNvPr id="3379" name="Google Shape;2976;p46"/>
            <p:cNvGrpSpPr/>
            <p:nvPr/>
          </p:nvGrpSpPr>
          <p:grpSpPr>
            <a:xfrm>
              <a:off x="1321920" y="1053000"/>
              <a:ext cx="605520" cy="123120"/>
              <a:chOff x="1321920" y="1053000"/>
              <a:chExt cx="605520" cy="123120"/>
            </a:xfrm>
          </p:grpSpPr>
          <p:sp>
            <p:nvSpPr>
              <p:cNvPr id="3380" name="Google Shape;2977;p46"/>
              <p:cNvSpPr/>
              <p:nvPr/>
            </p:nvSpPr>
            <p:spPr>
              <a:xfrm>
                <a:off x="1334520" y="1053000"/>
                <a:ext cx="592920" cy="39600"/>
              </a:xfrm>
              <a:prstGeom prst="rect">
                <a:avLst/>
              </a:prstGeom>
              <a:solidFill>
                <a:srgbClr val="869fb2"/>
              </a:solidFill>
              <a:ln w="0">
                <a:noFill/>
              </a:ln>
            </p:spPr>
            <p:style>
              <a:lnRef idx="0"/>
              <a:fillRef idx="0"/>
              <a:effectRef idx="0"/>
              <a:fontRef idx="minor"/>
            </p:style>
          </p:sp>
          <p:grpSp>
            <p:nvGrpSpPr>
              <p:cNvPr id="3381" name="Google Shape;2978;p46"/>
              <p:cNvGrpSpPr/>
              <p:nvPr/>
            </p:nvGrpSpPr>
            <p:grpSpPr>
              <a:xfrm>
                <a:off x="1321920" y="1053360"/>
                <a:ext cx="27720" cy="122760"/>
                <a:chOff x="1321920" y="1053360"/>
                <a:chExt cx="27720" cy="122760"/>
              </a:xfrm>
            </p:grpSpPr>
            <p:sp>
              <p:nvSpPr>
                <p:cNvPr id="3382" name="Google Shape;2979;p46"/>
                <p:cNvSpPr/>
                <p:nvPr/>
              </p:nvSpPr>
              <p:spPr>
                <a:xfrm rot="10800000">
                  <a:off x="1335240" y="1053360"/>
                  <a:ext cx="360" cy="106920"/>
                </a:xfrm>
                <a:custGeom>
                  <a:avLst/>
                  <a:gdLst/>
                  <a:ahLst/>
                  <a:rect l="l" t="t" r="r" b="b"/>
                  <a:pathLst>
                    <a:path w="21600" h="21600">
                      <a:moveTo>
                        <a:pt x="0" y="0"/>
                      </a:moveTo>
                      <a:lnTo>
                        <a:pt x="21600" y="21600"/>
                      </a:lnTo>
                    </a:path>
                  </a:pathLst>
                </a:custGeom>
                <a:noFill/>
                <a:ln w="9525">
                  <a:solidFill>
                    <a:srgbClr val="667e92"/>
                  </a:solidFill>
                  <a:round/>
                </a:ln>
              </p:spPr>
              <p:style>
                <a:lnRef idx="0"/>
                <a:fillRef idx="0"/>
                <a:effectRef idx="0"/>
                <a:fontRef idx="minor"/>
              </p:style>
            </p:sp>
            <p:sp>
              <p:nvSpPr>
                <p:cNvPr id="3383" name="Google Shape;2980;p46"/>
                <p:cNvSpPr/>
                <p:nvPr/>
              </p:nvSpPr>
              <p:spPr>
                <a:xfrm rot="10800000">
                  <a:off x="1321920" y="1148760"/>
                  <a:ext cx="27720" cy="27360"/>
                </a:xfrm>
                <a:prstGeom prst="ellipse">
                  <a:avLst/>
                </a:prstGeom>
                <a:solidFill>
                  <a:srgbClr val="667e92"/>
                </a:solidFill>
                <a:ln w="0">
                  <a:noFill/>
                </a:ln>
              </p:spPr>
              <p:style>
                <a:lnRef idx="0"/>
                <a:fillRef idx="0"/>
                <a:effectRef idx="0"/>
                <a:fontRef idx="minor"/>
              </p:style>
            </p:sp>
          </p:grpSp>
        </p:grpSp>
        <p:grpSp>
          <p:nvGrpSpPr>
            <p:cNvPr id="3384" name="Google Shape;2981;p46"/>
            <p:cNvGrpSpPr/>
            <p:nvPr/>
          </p:nvGrpSpPr>
          <p:grpSpPr>
            <a:xfrm>
              <a:off x="2507040" y="1053000"/>
              <a:ext cx="725760" cy="123120"/>
              <a:chOff x="2507040" y="1053000"/>
              <a:chExt cx="725760" cy="123120"/>
            </a:xfrm>
          </p:grpSpPr>
          <p:sp>
            <p:nvSpPr>
              <p:cNvPr id="3385" name="Google Shape;2982;p46"/>
              <p:cNvSpPr/>
              <p:nvPr/>
            </p:nvSpPr>
            <p:spPr>
              <a:xfrm>
                <a:off x="2521440" y="1053000"/>
                <a:ext cx="711360" cy="39600"/>
              </a:xfrm>
              <a:prstGeom prst="rect">
                <a:avLst/>
              </a:prstGeom>
              <a:solidFill>
                <a:srgbClr val="869fb2"/>
              </a:solidFill>
              <a:ln w="0">
                <a:noFill/>
              </a:ln>
            </p:spPr>
            <p:style>
              <a:lnRef idx="0"/>
              <a:fillRef idx="0"/>
              <a:effectRef idx="0"/>
              <a:fontRef idx="minor"/>
            </p:style>
          </p:sp>
          <p:grpSp>
            <p:nvGrpSpPr>
              <p:cNvPr id="3386" name="Google Shape;2983;p46"/>
              <p:cNvGrpSpPr/>
              <p:nvPr/>
            </p:nvGrpSpPr>
            <p:grpSpPr>
              <a:xfrm>
                <a:off x="2507040" y="1053360"/>
                <a:ext cx="27720" cy="122760"/>
                <a:chOff x="2507040" y="1053360"/>
                <a:chExt cx="27720" cy="122760"/>
              </a:xfrm>
            </p:grpSpPr>
            <p:sp>
              <p:nvSpPr>
                <p:cNvPr id="3387" name="Google Shape;2984;p46"/>
                <p:cNvSpPr/>
                <p:nvPr/>
              </p:nvSpPr>
              <p:spPr>
                <a:xfrm rot="10800000">
                  <a:off x="2520360" y="1053360"/>
                  <a:ext cx="360" cy="106920"/>
                </a:xfrm>
                <a:custGeom>
                  <a:avLst/>
                  <a:gdLst/>
                  <a:ahLst/>
                  <a:rect l="l" t="t" r="r" b="b"/>
                  <a:pathLst>
                    <a:path w="21600" h="21600">
                      <a:moveTo>
                        <a:pt x="0" y="0"/>
                      </a:moveTo>
                      <a:lnTo>
                        <a:pt x="21600" y="21600"/>
                      </a:lnTo>
                    </a:path>
                  </a:pathLst>
                </a:custGeom>
                <a:noFill/>
                <a:ln w="9525">
                  <a:solidFill>
                    <a:srgbClr val="667e92"/>
                  </a:solidFill>
                  <a:round/>
                </a:ln>
              </p:spPr>
              <p:style>
                <a:lnRef idx="0"/>
                <a:fillRef idx="0"/>
                <a:effectRef idx="0"/>
                <a:fontRef idx="minor"/>
              </p:style>
            </p:sp>
            <p:sp>
              <p:nvSpPr>
                <p:cNvPr id="3388" name="Google Shape;2985;p46"/>
                <p:cNvSpPr/>
                <p:nvPr/>
              </p:nvSpPr>
              <p:spPr>
                <a:xfrm rot="10800000">
                  <a:off x="2507040" y="1148760"/>
                  <a:ext cx="27720" cy="27360"/>
                </a:xfrm>
                <a:prstGeom prst="ellipse">
                  <a:avLst/>
                </a:prstGeom>
                <a:solidFill>
                  <a:srgbClr val="667e92"/>
                </a:solidFill>
                <a:ln w="0">
                  <a:noFill/>
                </a:ln>
              </p:spPr>
              <p:style>
                <a:lnRef idx="0"/>
                <a:fillRef idx="0"/>
                <a:effectRef idx="0"/>
                <a:fontRef idx="minor"/>
              </p:style>
            </p:sp>
          </p:grpSp>
        </p:grpSp>
      </p:grpSp>
      <p:grpSp>
        <p:nvGrpSpPr>
          <p:cNvPr id="3389" name="Google Shape;2986;p46"/>
          <p:cNvGrpSpPr/>
          <p:nvPr/>
        </p:nvGrpSpPr>
        <p:grpSpPr>
          <a:xfrm>
            <a:off x="2143800" y="3369240"/>
            <a:ext cx="1086120" cy="798840"/>
            <a:chOff x="2143800" y="3369240"/>
            <a:chExt cx="1086120" cy="798840"/>
          </a:xfrm>
        </p:grpSpPr>
        <p:sp>
          <p:nvSpPr>
            <p:cNvPr id="3390" name="Google Shape;2987;p46"/>
            <p:cNvSpPr/>
            <p:nvPr/>
          </p:nvSpPr>
          <p:spPr>
            <a:xfrm>
              <a:off x="2612160" y="4129560"/>
              <a:ext cx="257760" cy="10800"/>
            </a:xfrm>
            <a:custGeom>
              <a:avLst/>
              <a:gdLst/>
              <a:ahLst/>
              <a:rect l="l" t="t" r="r" b="b"/>
              <a:pathLst>
                <a:path w="106520" h="2706">
                  <a:moveTo>
                    <a:pt x="0" y="0"/>
                  </a:moveTo>
                  <a:lnTo>
                    <a:pt x="0" y="2705"/>
                  </a:lnTo>
                  <a:lnTo>
                    <a:pt x="106520" y="2705"/>
                  </a:lnTo>
                  <a:lnTo>
                    <a:pt x="106520" y="0"/>
                  </a:lnTo>
                  <a:close/>
                </a:path>
              </a:pathLst>
            </a:custGeom>
            <a:solidFill>
              <a:srgbClr val="a5b7c6"/>
            </a:solidFill>
            <a:ln w="0">
              <a:noFill/>
            </a:ln>
          </p:spPr>
          <p:style>
            <a:lnRef idx="0"/>
            <a:fillRef idx="0"/>
            <a:effectRef idx="0"/>
            <a:fontRef idx="minor"/>
          </p:style>
        </p:sp>
        <p:grpSp>
          <p:nvGrpSpPr>
            <p:cNvPr id="3391" name="Google Shape;2988;p46"/>
            <p:cNvGrpSpPr/>
            <p:nvPr/>
          </p:nvGrpSpPr>
          <p:grpSpPr>
            <a:xfrm>
              <a:off x="2164680" y="3447360"/>
              <a:ext cx="1042200" cy="693000"/>
              <a:chOff x="2164680" y="3447360"/>
              <a:chExt cx="1042200" cy="693000"/>
            </a:xfrm>
          </p:grpSpPr>
          <p:sp>
            <p:nvSpPr>
              <p:cNvPr id="3392" name="Google Shape;2989;p46"/>
              <p:cNvSpPr/>
              <p:nvPr/>
            </p:nvSpPr>
            <p:spPr>
              <a:xfrm>
                <a:off x="2164680" y="3989520"/>
                <a:ext cx="530640" cy="150480"/>
              </a:xfrm>
              <a:custGeom>
                <a:avLst/>
                <a:gdLst/>
                <a:ahLst/>
                <a:rect l="l" t="t" r="r" b="b"/>
                <a:pathLst>
                  <a:path w="128485" h="36518">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w="0">
                <a:noFill/>
              </a:ln>
            </p:spPr>
            <p:style>
              <a:lnRef idx="0"/>
              <a:fillRef idx="0"/>
              <a:effectRef idx="0"/>
              <a:fontRef idx="minor"/>
            </p:style>
          </p:sp>
          <p:sp>
            <p:nvSpPr>
              <p:cNvPr id="3393" name="Google Shape;2990;p46"/>
              <p:cNvSpPr/>
              <p:nvPr/>
            </p:nvSpPr>
            <p:spPr>
              <a:xfrm>
                <a:off x="2165760" y="3788280"/>
                <a:ext cx="208800" cy="146520"/>
              </a:xfrm>
              <a:custGeom>
                <a:avLst/>
                <a:gdLst/>
                <a:ahLst/>
                <a:rect l="l" t="t" r="r" b="b"/>
                <a:pathLst>
                  <a:path w="50609" h="3548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w="0">
                <a:noFill/>
              </a:ln>
            </p:spPr>
            <p:style>
              <a:lnRef idx="0"/>
              <a:fillRef idx="0"/>
              <a:effectRef idx="0"/>
              <a:fontRef idx="minor"/>
            </p:style>
          </p:sp>
          <p:sp>
            <p:nvSpPr>
              <p:cNvPr id="3394" name="Google Shape;2991;p46"/>
              <p:cNvSpPr/>
              <p:nvPr/>
            </p:nvSpPr>
            <p:spPr>
              <a:xfrm>
                <a:off x="2433600" y="3648600"/>
                <a:ext cx="773280" cy="150480"/>
              </a:xfrm>
              <a:custGeom>
                <a:avLst/>
                <a:gdLst/>
                <a:ahLst/>
                <a:rect l="l" t="t" r="r" b="b"/>
                <a:pathLst>
                  <a:path w="187100" h="36518">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w="0">
                <a:noFill/>
              </a:ln>
            </p:spPr>
            <p:style>
              <a:lnRef idx="0"/>
              <a:fillRef idx="0"/>
              <a:effectRef idx="0"/>
              <a:fontRef idx="minor"/>
            </p:style>
          </p:sp>
          <p:sp>
            <p:nvSpPr>
              <p:cNvPr id="3395" name="Google Shape;2992;p46"/>
              <p:cNvSpPr/>
              <p:nvPr/>
            </p:nvSpPr>
            <p:spPr>
              <a:xfrm>
                <a:off x="2846880" y="3447360"/>
                <a:ext cx="358200" cy="141480"/>
              </a:xfrm>
              <a:custGeom>
                <a:avLst/>
                <a:gdLst/>
                <a:ahLst/>
                <a:rect l="l" t="t" r="r" b="b"/>
                <a:pathLst>
                  <a:path w="86774" h="34353">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w="0">
                <a:noFill/>
              </a:ln>
            </p:spPr>
            <p:style>
              <a:lnRef idx="0"/>
              <a:fillRef idx="0"/>
              <a:effectRef idx="0"/>
              <a:fontRef idx="minor"/>
            </p:style>
          </p:sp>
          <p:sp>
            <p:nvSpPr>
              <p:cNvPr id="3396" name="Google Shape;2993;p46"/>
              <p:cNvSpPr/>
              <p:nvPr/>
            </p:nvSpPr>
            <p:spPr>
              <a:xfrm>
                <a:off x="2190960" y="3447360"/>
                <a:ext cx="593640" cy="10800"/>
              </a:xfrm>
              <a:custGeom>
                <a:avLst/>
                <a:gdLst/>
                <a:ahLst/>
                <a:rect l="l" t="t" r="r" b="b"/>
                <a:pathLst>
                  <a:path w="143713" h="2706">
                    <a:moveTo>
                      <a:pt x="0" y="0"/>
                    </a:moveTo>
                    <a:lnTo>
                      <a:pt x="0" y="2705"/>
                    </a:lnTo>
                    <a:lnTo>
                      <a:pt x="143712" y="2705"/>
                    </a:lnTo>
                    <a:lnTo>
                      <a:pt x="143712" y="0"/>
                    </a:lnTo>
                    <a:close/>
                  </a:path>
                </a:pathLst>
              </a:custGeom>
              <a:solidFill>
                <a:srgbClr val="a5b7c6"/>
              </a:solidFill>
              <a:ln w="0">
                <a:noFill/>
              </a:ln>
            </p:spPr>
            <p:style>
              <a:lnRef idx="0"/>
              <a:fillRef idx="0"/>
              <a:effectRef idx="0"/>
              <a:fontRef idx="minor"/>
            </p:style>
          </p:sp>
          <p:sp>
            <p:nvSpPr>
              <p:cNvPr id="3397" name="Google Shape;2994;p46"/>
              <p:cNvSpPr/>
              <p:nvPr/>
            </p:nvSpPr>
            <p:spPr>
              <a:xfrm>
                <a:off x="2928600" y="4129560"/>
                <a:ext cx="257760" cy="10800"/>
              </a:xfrm>
              <a:custGeom>
                <a:avLst/>
                <a:gdLst/>
                <a:ahLst/>
                <a:rect l="l" t="t" r="r" b="b"/>
                <a:pathLst>
                  <a:path w="106520" h="2706">
                    <a:moveTo>
                      <a:pt x="0" y="0"/>
                    </a:moveTo>
                    <a:lnTo>
                      <a:pt x="0" y="2705"/>
                    </a:lnTo>
                    <a:lnTo>
                      <a:pt x="106520" y="2705"/>
                    </a:lnTo>
                    <a:lnTo>
                      <a:pt x="106520" y="0"/>
                    </a:lnTo>
                    <a:close/>
                  </a:path>
                </a:pathLst>
              </a:custGeom>
              <a:solidFill>
                <a:srgbClr val="a5b7c6"/>
              </a:solidFill>
              <a:ln w="0">
                <a:noFill/>
              </a:ln>
            </p:spPr>
            <p:style>
              <a:lnRef idx="0"/>
              <a:fillRef idx="0"/>
              <a:effectRef idx="0"/>
              <a:fontRef idx="minor"/>
            </p:style>
          </p:sp>
        </p:grpSp>
        <p:sp>
          <p:nvSpPr>
            <p:cNvPr id="3398" name="Google Shape;2995;p46"/>
            <p:cNvSpPr/>
            <p:nvPr/>
          </p:nvSpPr>
          <p:spPr>
            <a:xfrm rot="5400000">
              <a:off x="2783880" y="3423600"/>
              <a:ext cx="66600" cy="57600"/>
            </a:xfrm>
            <a:custGeom>
              <a:avLst/>
              <a:gdLst/>
              <a:ahLst/>
              <a:rect l="l" t="t" r="r" b="b"/>
              <a:pathLst>
                <a:path w="31949" h="27693">
                  <a:moveTo>
                    <a:pt x="7959" y="1"/>
                  </a:moveTo>
                  <a:lnTo>
                    <a:pt x="1" y="13847"/>
                  </a:lnTo>
                  <a:lnTo>
                    <a:pt x="7959" y="27693"/>
                  </a:lnTo>
                  <a:lnTo>
                    <a:pt x="23991" y="27693"/>
                  </a:lnTo>
                  <a:lnTo>
                    <a:pt x="31949" y="13847"/>
                  </a:lnTo>
                  <a:lnTo>
                    <a:pt x="23991" y="1"/>
                  </a:lnTo>
                  <a:close/>
                </a:path>
              </a:pathLst>
            </a:custGeom>
            <a:solidFill>
              <a:srgbClr val="435d74"/>
            </a:solidFill>
            <a:ln w="9525">
              <a:solidFill>
                <a:srgbClr val="869fb2"/>
              </a:solidFill>
              <a:round/>
            </a:ln>
          </p:spPr>
          <p:style>
            <a:lnRef idx="0"/>
            <a:fillRef idx="0"/>
            <a:effectRef idx="0"/>
            <a:fontRef idx="minor"/>
          </p:style>
        </p:sp>
        <p:sp>
          <p:nvSpPr>
            <p:cNvPr id="3399" name="Google Shape;2996;p46"/>
            <p:cNvSpPr/>
            <p:nvPr/>
          </p:nvSpPr>
          <p:spPr>
            <a:xfrm>
              <a:off x="2817000" y="3369240"/>
              <a:ext cx="360" cy="49680"/>
            </a:xfrm>
            <a:custGeom>
              <a:avLst/>
              <a:gdLst/>
              <a:ahLst/>
              <a:rect l="l" t="t" r="r" b="b"/>
              <a:pathLst>
                <a:path w="21600" h="21600">
                  <a:moveTo>
                    <a:pt x="0" y="0"/>
                  </a:moveTo>
                  <a:lnTo>
                    <a:pt x="21600" y="21600"/>
                  </a:lnTo>
                </a:path>
              </a:pathLst>
            </a:custGeom>
            <a:noFill/>
            <a:ln w="9525">
              <a:solidFill>
                <a:srgbClr val="bac8d3"/>
              </a:solidFill>
              <a:round/>
              <a:headEnd len="med" type="diamond" w="med"/>
            </a:ln>
          </p:spPr>
          <p:style>
            <a:lnRef idx="0"/>
            <a:fillRef idx="0"/>
            <a:effectRef idx="0"/>
            <a:fontRef idx="minor"/>
          </p:style>
        </p:sp>
        <p:grpSp>
          <p:nvGrpSpPr>
            <p:cNvPr id="3400" name="Google Shape;2997;p46"/>
            <p:cNvGrpSpPr/>
            <p:nvPr/>
          </p:nvGrpSpPr>
          <p:grpSpPr>
            <a:xfrm>
              <a:off x="3090960" y="3583080"/>
              <a:ext cx="138960" cy="66600"/>
              <a:chOff x="3090960" y="3583080"/>
              <a:chExt cx="138960" cy="66600"/>
            </a:xfrm>
          </p:grpSpPr>
          <p:sp>
            <p:nvSpPr>
              <p:cNvPr id="3401" name="Google Shape;2998;p46"/>
              <p:cNvSpPr/>
              <p:nvPr/>
            </p:nvSpPr>
            <p:spPr>
              <a:xfrm rot="10800000">
                <a:off x="3090960" y="3619080"/>
                <a:ext cx="90000" cy="360"/>
              </a:xfrm>
              <a:custGeom>
                <a:avLst/>
                <a:gdLst/>
                <a:ahLst/>
                <a:rect l="l" t="t" r="r" b="b"/>
                <a:pathLst>
                  <a:path w="21600" h="21600">
                    <a:moveTo>
                      <a:pt x="0" y="0"/>
                    </a:moveTo>
                    <a:lnTo>
                      <a:pt x="21600" y="21600"/>
                    </a:lnTo>
                  </a:path>
                </a:pathLst>
              </a:custGeom>
              <a:noFill/>
              <a:ln w="9525">
                <a:solidFill>
                  <a:srgbClr val="bac8d3"/>
                </a:solidFill>
                <a:round/>
                <a:tailEnd len="med" type="diamond" w="med"/>
              </a:ln>
            </p:spPr>
            <p:style>
              <a:lnRef idx="0"/>
              <a:fillRef idx="0"/>
              <a:effectRef idx="0"/>
              <a:fontRef idx="minor"/>
            </p:style>
          </p:sp>
          <p:sp>
            <p:nvSpPr>
              <p:cNvPr id="3402" name="Google Shape;2999;p46"/>
              <p:cNvSpPr/>
              <p:nvPr/>
            </p:nvSpPr>
            <p:spPr>
              <a:xfrm rot="5400000">
                <a:off x="3167640" y="3587400"/>
                <a:ext cx="66600" cy="57600"/>
              </a:xfrm>
              <a:custGeom>
                <a:avLst/>
                <a:gdLst/>
                <a:ahLst/>
                <a:rect l="l" t="t" r="r" b="b"/>
                <a:pathLst>
                  <a:path w="31949" h="27693">
                    <a:moveTo>
                      <a:pt x="7959" y="1"/>
                    </a:moveTo>
                    <a:lnTo>
                      <a:pt x="1" y="13847"/>
                    </a:lnTo>
                    <a:lnTo>
                      <a:pt x="7959" y="27693"/>
                    </a:lnTo>
                    <a:lnTo>
                      <a:pt x="23991" y="27693"/>
                    </a:lnTo>
                    <a:lnTo>
                      <a:pt x="31949" y="13847"/>
                    </a:lnTo>
                    <a:lnTo>
                      <a:pt x="23991" y="1"/>
                    </a:lnTo>
                    <a:close/>
                  </a:path>
                </a:pathLst>
              </a:custGeom>
              <a:solidFill>
                <a:srgbClr val="435d74"/>
              </a:solidFill>
              <a:ln w="9525">
                <a:solidFill>
                  <a:srgbClr val="869fb2"/>
                </a:solidFill>
                <a:round/>
              </a:ln>
            </p:spPr>
            <p:style>
              <a:lnRef idx="0"/>
              <a:fillRef idx="0"/>
              <a:effectRef idx="0"/>
              <a:fontRef idx="minor"/>
            </p:style>
          </p:sp>
        </p:grpSp>
        <p:grpSp>
          <p:nvGrpSpPr>
            <p:cNvPr id="3403" name="Google Shape;3000;p46"/>
            <p:cNvGrpSpPr/>
            <p:nvPr/>
          </p:nvGrpSpPr>
          <p:grpSpPr>
            <a:xfrm>
              <a:off x="2143800" y="3927600"/>
              <a:ext cx="138240" cy="66600"/>
              <a:chOff x="2143800" y="3927600"/>
              <a:chExt cx="138240" cy="66600"/>
            </a:xfrm>
          </p:grpSpPr>
          <p:sp>
            <p:nvSpPr>
              <p:cNvPr id="3404" name="Google Shape;3001;p46"/>
              <p:cNvSpPr/>
              <p:nvPr/>
            </p:nvSpPr>
            <p:spPr>
              <a:xfrm rot="10800000">
                <a:off x="2196720" y="3960720"/>
                <a:ext cx="85320" cy="360"/>
              </a:xfrm>
              <a:custGeom>
                <a:avLst/>
                <a:gdLst/>
                <a:ahLst/>
                <a:rect l="l" t="t" r="r" b="b"/>
                <a:pathLst>
                  <a:path w="21600" h="21600">
                    <a:moveTo>
                      <a:pt x="0" y="0"/>
                    </a:moveTo>
                    <a:lnTo>
                      <a:pt x="21600" y="21600"/>
                    </a:lnTo>
                  </a:path>
                </a:pathLst>
              </a:custGeom>
              <a:noFill/>
              <a:ln w="9525">
                <a:solidFill>
                  <a:srgbClr val="bac8d3"/>
                </a:solidFill>
                <a:round/>
                <a:headEnd len="med" type="diamond" w="med"/>
              </a:ln>
            </p:spPr>
            <p:style>
              <a:lnRef idx="0"/>
              <a:fillRef idx="0"/>
              <a:effectRef idx="0"/>
              <a:fontRef idx="minor"/>
            </p:style>
          </p:sp>
          <p:sp>
            <p:nvSpPr>
              <p:cNvPr id="3405" name="Google Shape;3002;p46"/>
              <p:cNvSpPr/>
              <p:nvPr/>
            </p:nvSpPr>
            <p:spPr>
              <a:xfrm rot="5400000">
                <a:off x="2139120" y="3931920"/>
                <a:ext cx="66600" cy="57600"/>
              </a:xfrm>
              <a:custGeom>
                <a:avLst/>
                <a:gdLst/>
                <a:ahLst/>
                <a:rect l="l" t="t" r="r" b="b"/>
                <a:pathLst>
                  <a:path w="31949" h="27693">
                    <a:moveTo>
                      <a:pt x="7959" y="1"/>
                    </a:moveTo>
                    <a:lnTo>
                      <a:pt x="1" y="13847"/>
                    </a:lnTo>
                    <a:lnTo>
                      <a:pt x="7959" y="27693"/>
                    </a:lnTo>
                    <a:lnTo>
                      <a:pt x="23991" y="27693"/>
                    </a:lnTo>
                    <a:lnTo>
                      <a:pt x="31949" y="13847"/>
                    </a:lnTo>
                    <a:lnTo>
                      <a:pt x="23991" y="1"/>
                    </a:lnTo>
                    <a:close/>
                  </a:path>
                </a:pathLst>
              </a:custGeom>
              <a:solidFill>
                <a:srgbClr val="435d74"/>
              </a:solidFill>
              <a:ln w="9525">
                <a:solidFill>
                  <a:srgbClr val="869fb2"/>
                </a:solidFill>
                <a:round/>
              </a:ln>
            </p:spPr>
            <p:style>
              <a:lnRef idx="0"/>
              <a:fillRef idx="0"/>
              <a:effectRef idx="0"/>
              <a:fontRef idx="minor"/>
            </p:style>
          </p:sp>
        </p:grpSp>
        <p:sp>
          <p:nvSpPr>
            <p:cNvPr id="3406" name="Google Shape;3003;p46"/>
            <p:cNvSpPr/>
            <p:nvPr/>
          </p:nvSpPr>
          <p:spPr>
            <a:xfrm rot="5400000">
              <a:off x="2370600" y="3763080"/>
              <a:ext cx="66600" cy="57600"/>
            </a:xfrm>
            <a:custGeom>
              <a:avLst/>
              <a:gdLst/>
              <a:ahLst/>
              <a:rect l="l" t="t" r="r" b="b"/>
              <a:pathLst>
                <a:path w="31949" h="27693">
                  <a:moveTo>
                    <a:pt x="7959" y="1"/>
                  </a:moveTo>
                  <a:lnTo>
                    <a:pt x="1" y="13847"/>
                  </a:lnTo>
                  <a:lnTo>
                    <a:pt x="7959" y="27693"/>
                  </a:lnTo>
                  <a:lnTo>
                    <a:pt x="23991" y="27693"/>
                  </a:lnTo>
                  <a:lnTo>
                    <a:pt x="31949" y="13847"/>
                  </a:lnTo>
                  <a:lnTo>
                    <a:pt x="23991" y="1"/>
                  </a:lnTo>
                  <a:close/>
                </a:path>
              </a:pathLst>
            </a:custGeom>
            <a:solidFill>
              <a:srgbClr val="435d74"/>
            </a:solidFill>
            <a:ln w="9525">
              <a:solidFill>
                <a:srgbClr val="869fb2"/>
              </a:solidFill>
              <a:round/>
            </a:ln>
          </p:spPr>
          <p:style>
            <a:lnRef idx="0"/>
            <a:fillRef idx="0"/>
            <a:effectRef idx="0"/>
            <a:fontRef idx="minor"/>
          </p:style>
        </p:sp>
        <p:sp>
          <p:nvSpPr>
            <p:cNvPr id="3407" name="Google Shape;3004;p46"/>
            <p:cNvSpPr/>
            <p:nvPr/>
          </p:nvSpPr>
          <p:spPr>
            <a:xfrm>
              <a:off x="2404080" y="3709800"/>
              <a:ext cx="360" cy="49680"/>
            </a:xfrm>
            <a:custGeom>
              <a:avLst/>
              <a:gdLst/>
              <a:ahLst/>
              <a:rect l="l" t="t" r="r" b="b"/>
              <a:pathLst>
                <a:path w="21600" h="21600">
                  <a:moveTo>
                    <a:pt x="0" y="0"/>
                  </a:moveTo>
                  <a:lnTo>
                    <a:pt x="21600" y="21600"/>
                  </a:lnTo>
                </a:path>
              </a:pathLst>
            </a:custGeom>
            <a:noFill/>
            <a:ln w="9525">
              <a:solidFill>
                <a:srgbClr val="bac8d3"/>
              </a:solidFill>
              <a:round/>
              <a:headEnd len="med" type="diamond" w="med"/>
            </a:ln>
          </p:spPr>
          <p:style>
            <a:lnRef idx="0"/>
            <a:fillRef idx="0"/>
            <a:effectRef idx="0"/>
            <a:fontRef idx="minor"/>
          </p:style>
        </p:sp>
        <p:grpSp>
          <p:nvGrpSpPr>
            <p:cNvPr id="3408" name="Google Shape;3005;p46"/>
            <p:cNvGrpSpPr/>
            <p:nvPr/>
          </p:nvGrpSpPr>
          <p:grpSpPr>
            <a:xfrm>
              <a:off x="2871000" y="4051440"/>
              <a:ext cx="57600" cy="116640"/>
              <a:chOff x="2871000" y="4051440"/>
              <a:chExt cx="57600" cy="116640"/>
            </a:xfrm>
          </p:grpSpPr>
          <p:sp>
            <p:nvSpPr>
              <p:cNvPr id="3409" name="Google Shape;3006;p46"/>
              <p:cNvSpPr/>
              <p:nvPr/>
            </p:nvSpPr>
            <p:spPr>
              <a:xfrm rot="5400000">
                <a:off x="2866320" y="4105800"/>
                <a:ext cx="66600" cy="57600"/>
              </a:xfrm>
              <a:custGeom>
                <a:avLst/>
                <a:gdLst/>
                <a:ahLst/>
                <a:rect l="l" t="t" r="r" b="b"/>
                <a:pathLst>
                  <a:path w="31949" h="27693">
                    <a:moveTo>
                      <a:pt x="7959" y="1"/>
                    </a:moveTo>
                    <a:lnTo>
                      <a:pt x="1" y="13847"/>
                    </a:lnTo>
                    <a:lnTo>
                      <a:pt x="7959" y="27693"/>
                    </a:lnTo>
                    <a:lnTo>
                      <a:pt x="23991" y="27693"/>
                    </a:lnTo>
                    <a:lnTo>
                      <a:pt x="31949" y="13847"/>
                    </a:lnTo>
                    <a:lnTo>
                      <a:pt x="23991" y="1"/>
                    </a:lnTo>
                    <a:close/>
                  </a:path>
                </a:pathLst>
              </a:custGeom>
              <a:solidFill>
                <a:srgbClr val="435d74"/>
              </a:solidFill>
              <a:ln w="9525">
                <a:solidFill>
                  <a:srgbClr val="869fb2"/>
                </a:solidFill>
                <a:round/>
              </a:ln>
            </p:spPr>
            <p:style>
              <a:lnRef idx="0"/>
              <a:fillRef idx="0"/>
              <a:effectRef idx="0"/>
              <a:fontRef idx="minor"/>
            </p:style>
          </p:sp>
          <p:sp>
            <p:nvSpPr>
              <p:cNvPr id="3410" name="Google Shape;3007;p46"/>
              <p:cNvSpPr/>
              <p:nvPr/>
            </p:nvSpPr>
            <p:spPr>
              <a:xfrm>
                <a:off x="2899440" y="4051440"/>
                <a:ext cx="360" cy="49680"/>
              </a:xfrm>
              <a:custGeom>
                <a:avLst/>
                <a:gdLst/>
                <a:ahLst/>
                <a:rect l="l" t="t" r="r" b="b"/>
                <a:pathLst>
                  <a:path w="21600" h="21600">
                    <a:moveTo>
                      <a:pt x="0" y="0"/>
                    </a:moveTo>
                    <a:lnTo>
                      <a:pt x="21600" y="21600"/>
                    </a:lnTo>
                  </a:path>
                </a:pathLst>
              </a:custGeom>
              <a:noFill/>
              <a:ln w="9525">
                <a:solidFill>
                  <a:srgbClr val="bac8d3"/>
                </a:solidFill>
                <a:round/>
                <a:headEnd len="med" type="diamond" w="med"/>
              </a:ln>
            </p:spPr>
            <p:style>
              <a:lnRef idx="0"/>
              <a:fillRef idx="0"/>
              <a:effectRef idx="0"/>
              <a:fontRef idx="minor"/>
            </p:style>
          </p:sp>
        </p:grpSp>
      </p:grpSp>
      <p:grpSp>
        <p:nvGrpSpPr>
          <p:cNvPr id="3411" name="Google Shape;3008;p46"/>
          <p:cNvGrpSpPr/>
          <p:nvPr/>
        </p:nvGrpSpPr>
        <p:grpSpPr>
          <a:xfrm>
            <a:off x="3405960" y="1290240"/>
            <a:ext cx="1675440" cy="757800"/>
            <a:chOff x="3405960" y="1290240"/>
            <a:chExt cx="1675440" cy="757800"/>
          </a:xfrm>
        </p:grpSpPr>
        <p:sp>
          <p:nvSpPr>
            <p:cNvPr id="3412" name="Google Shape;3009;p46"/>
            <p:cNvSpPr/>
            <p:nvPr/>
          </p:nvSpPr>
          <p:spPr>
            <a:xfrm>
              <a:off x="3463200" y="1677960"/>
              <a:ext cx="1618200" cy="360"/>
            </a:xfrm>
            <a:custGeom>
              <a:avLst/>
              <a:gdLst/>
              <a:ahLst/>
              <a:rect l="l" t="t" r="r" b="b"/>
              <a:pathLst>
                <a:path w="21600" h="21600">
                  <a:moveTo>
                    <a:pt x="0" y="0"/>
                  </a:moveTo>
                  <a:lnTo>
                    <a:pt x="21600" y="21600"/>
                  </a:lnTo>
                </a:path>
              </a:pathLst>
            </a:custGeom>
            <a:noFill/>
            <a:ln w="28575">
              <a:solidFill>
                <a:srgbClr val="a5b7c6"/>
              </a:solidFill>
              <a:round/>
              <a:tailEnd len="med" type="triangle" w="med"/>
            </a:ln>
          </p:spPr>
          <p:style>
            <a:lnRef idx="0"/>
            <a:fillRef idx="0"/>
            <a:effectRef idx="0"/>
            <a:fontRef idx="minor"/>
          </p:style>
        </p:sp>
        <p:grpSp>
          <p:nvGrpSpPr>
            <p:cNvPr id="3413" name="Google Shape;3010;p46"/>
            <p:cNvGrpSpPr/>
            <p:nvPr/>
          </p:nvGrpSpPr>
          <p:grpSpPr>
            <a:xfrm>
              <a:off x="3405960" y="1290240"/>
              <a:ext cx="347040" cy="497160"/>
              <a:chOff x="3405960" y="1290240"/>
              <a:chExt cx="347040" cy="497160"/>
            </a:xfrm>
          </p:grpSpPr>
          <p:grpSp>
            <p:nvGrpSpPr>
              <p:cNvPr id="3414" name="Google Shape;3011;p46"/>
              <p:cNvGrpSpPr/>
              <p:nvPr/>
            </p:nvGrpSpPr>
            <p:grpSpPr>
              <a:xfrm>
                <a:off x="3445920" y="1290240"/>
                <a:ext cx="307080" cy="387720"/>
                <a:chOff x="3445920" y="1290240"/>
                <a:chExt cx="307080" cy="387720"/>
              </a:xfrm>
            </p:grpSpPr>
            <p:sp>
              <p:nvSpPr>
                <p:cNvPr id="3415" name="Google Shape;3012;p46"/>
                <p:cNvSpPr/>
                <p:nvPr/>
              </p:nvSpPr>
              <p:spPr>
                <a:xfrm rot="10800000">
                  <a:off x="3508920" y="1365120"/>
                  <a:ext cx="360" cy="312840"/>
                </a:xfrm>
                <a:custGeom>
                  <a:avLst/>
                  <a:gdLst/>
                  <a:ahLst/>
                  <a:rect l="l" t="t" r="r" b="b"/>
                  <a:pathLst>
                    <a:path w="21600" h="21600">
                      <a:moveTo>
                        <a:pt x="0" y="0"/>
                      </a:moveTo>
                      <a:lnTo>
                        <a:pt x="21600" y="21600"/>
                      </a:lnTo>
                    </a:path>
                  </a:pathLst>
                </a:custGeom>
                <a:noFill/>
                <a:ln w="28575">
                  <a:solidFill>
                    <a:srgbClr val="a5b7c6"/>
                  </a:solidFill>
                  <a:round/>
                </a:ln>
              </p:spPr>
              <p:style>
                <a:lnRef idx="0"/>
                <a:fillRef idx="0"/>
                <a:effectRef idx="0"/>
                <a:fontRef idx="minor"/>
              </p:style>
            </p:sp>
            <p:sp>
              <p:nvSpPr>
                <p:cNvPr id="3416" name="Google Shape;3013;p46"/>
                <p:cNvSpPr/>
                <p:nvPr/>
              </p:nvSpPr>
              <p:spPr>
                <a:xfrm>
                  <a:off x="3445920" y="1290240"/>
                  <a:ext cx="307080" cy="106920"/>
                </a:xfrm>
                <a:prstGeom prst="rect">
                  <a:avLst/>
                </a:prstGeom>
                <a:solidFill>
                  <a:srgbClr val="5f7d95"/>
                </a:solidFill>
                <a:ln w="0">
                  <a:noFill/>
                </a:ln>
              </p:spPr>
              <p:style>
                <a:lnRef idx="0"/>
                <a:fillRef idx="0"/>
                <a:effectRef idx="0"/>
                <a:fontRef idx="minor"/>
              </p:style>
            </p:sp>
          </p:grpSp>
          <p:sp>
            <p:nvSpPr>
              <p:cNvPr id="3417" name="Google Shape;3014;p46"/>
              <p:cNvSpPr/>
              <p:nvPr/>
            </p:nvSpPr>
            <p:spPr>
              <a:xfrm>
                <a:off x="3405960" y="1586160"/>
                <a:ext cx="201240" cy="201240"/>
              </a:xfrm>
              <a:prstGeom prst="ellipse">
                <a:avLst/>
              </a:prstGeom>
              <a:solidFill>
                <a:srgbClr val="5f7d95"/>
              </a:solidFill>
              <a:ln w="0">
                <a:noFill/>
              </a:ln>
            </p:spPr>
            <p:style>
              <a:lnRef idx="0"/>
              <a:fillRef idx="0"/>
              <a:effectRef idx="0"/>
              <a:fontRef idx="minor"/>
            </p:style>
          </p:sp>
        </p:grpSp>
        <p:grpSp>
          <p:nvGrpSpPr>
            <p:cNvPr id="3418" name="Google Shape;3015;p46"/>
            <p:cNvGrpSpPr/>
            <p:nvPr/>
          </p:nvGrpSpPr>
          <p:grpSpPr>
            <a:xfrm>
              <a:off x="3793320" y="1593720"/>
              <a:ext cx="347400" cy="454320"/>
              <a:chOff x="3793320" y="1593720"/>
              <a:chExt cx="347400" cy="454320"/>
            </a:xfrm>
          </p:grpSpPr>
          <p:grpSp>
            <p:nvGrpSpPr>
              <p:cNvPr id="3419" name="Google Shape;3016;p46"/>
              <p:cNvGrpSpPr/>
              <p:nvPr/>
            </p:nvGrpSpPr>
            <p:grpSpPr>
              <a:xfrm>
                <a:off x="3833640" y="1703880"/>
                <a:ext cx="307080" cy="344160"/>
                <a:chOff x="3833640" y="1703880"/>
                <a:chExt cx="307080" cy="344160"/>
              </a:xfrm>
            </p:grpSpPr>
            <p:sp>
              <p:nvSpPr>
                <p:cNvPr id="3420" name="Google Shape;3017;p46"/>
                <p:cNvSpPr/>
                <p:nvPr/>
              </p:nvSpPr>
              <p:spPr>
                <a:xfrm rot="10800000">
                  <a:off x="3897000" y="1703880"/>
                  <a:ext cx="360" cy="312840"/>
                </a:xfrm>
                <a:custGeom>
                  <a:avLst/>
                  <a:gdLst/>
                  <a:ahLst/>
                  <a:rect l="l" t="t" r="r" b="b"/>
                  <a:pathLst>
                    <a:path w="21600" h="21600">
                      <a:moveTo>
                        <a:pt x="0" y="0"/>
                      </a:moveTo>
                      <a:lnTo>
                        <a:pt x="21600" y="21600"/>
                      </a:lnTo>
                    </a:path>
                  </a:pathLst>
                </a:custGeom>
                <a:noFill/>
                <a:ln w="28575">
                  <a:solidFill>
                    <a:srgbClr val="a5b7c6"/>
                  </a:solidFill>
                  <a:round/>
                </a:ln>
              </p:spPr>
              <p:style>
                <a:lnRef idx="0"/>
                <a:fillRef idx="0"/>
                <a:effectRef idx="0"/>
                <a:fontRef idx="minor"/>
              </p:style>
            </p:sp>
            <p:sp>
              <p:nvSpPr>
                <p:cNvPr id="3421" name="Google Shape;3018;p46"/>
                <p:cNvSpPr/>
                <p:nvPr/>
              </p:nvSpPr>
              <p:spPr>
                <a:xfrm>
                  <a:off x="3833640" y="1941120"/>
                  <a:ext cx="307080" cy="106920"/>
                </a:xfrm>
                <a:prstGeom prst="rect">
                  <a:avLst/>
                </a:prstGeom>
                <a:solidFill>
                  <a:srgbClr val="5f7d95"/>
                </a:solidFill>
                <a:ln w="0">
                  <a:noFill/>
                </a:ln>
              </p:spPr>
              <p:style>
                <a:lnRef idx="0"/>
                <a:fillRef idx="0"/>
                <a:effectRef idx="0"/>
                <a:fontRef idx="minor"/>
              </p:style>
            </p:sp>
          </p:grpSp>
          <p:sp>
            <p:nvSpPr>
              <p:cNvPr id="3422" name="Google Shape;3019;p46"/>
              <p:cNvSpPr/>
              <p:nvPr/>
            </p:nvSpPr>
            <p:spPr>
              <a:xfrm>
                <a:off x="3793320" y="1593720"/>
                <a:ext cx="201240" cy="201240"/>
              </a:xfrm>
              <a:prstGeom prst="ellipse">
                <a:avLst/>
              </a:prstGeom>
              <a:solidFill>
                <a:srgbClr val="5f7d95"/>
              </a:solidFill>
              <a:ln w="0">
                <a:noFill/>
              </a:ln>
            </p:spPr>
            <p:style>
              <a:lnRef idx="0"/>
              <a:fillRef idx="0"/>
              <a:effectRef idx="0"/>
              <a:fontRef idx="minor"/>
            </p:style>
          </p:sp>
        </p:grpSp>
        <p:grpSp>
          <p:nvGrpSpPr>
            <p:cNvPr id="3423" name="Google Shape;3020;p46"/>
            <p:cNvGrpSpPr/>
            <p:nvPr/>
          </p:nvGrpSpPr>
          <p:grpSpPr>
            <a:xfrm>
              <a:off x="4180680" y="1290240"/>
              <a:ext cx="348120" cy="497160"/>
              <a:chOff x="4180680" y="1290240"/>
              <a:chExt cx="348120" cy="497160"/>
            </a:xfrm>
          </p:grpSpPr>
          <p:grpSp>
            <p:nvGrpSpPr>
              <p:cNvPr id="3424" name="Google Shape;3021;p46"/>
              <p:cNvGrpSpPr/>
              <p:nvPr/>
            </p:nvGrpSpPr>
            <p:grpSpPr>
              <a:xfrm>
                <a:off x="4221720" y="1290240"/>
                <a:ext cx="307080" cy="387720"/>
                <a:chOff x="4221720" y="1290240"/>
                <a:chExt cx="307080" cy="387720"/>
              </a:xfrm>
            </p:grpSpPr>
            <p:sp>
              <p:nvSpPr>
                <p:cNvPr id="3425" name="Google Shape;3022;p46"/>
                <p:cNvSpPr/>
                <p:nvPr/>
              </p:nvSpPr>
              <p:spPr>
                <a:xfrm rot="10800000">
                  <a:off x="4285080" y="1365120"/>
                  <a:ext cx="360" cy="312840"/>
                </a:xfrm>
                <a:custGeom>
                  <a:avLst/>
                  <a:gdLst/>
                  <a:ahLst/>
                  <a:rect l="l" t="t" r="r" b="b"/>
                  <a:pathLst>
                    <a:path w="21600" h="21600">
                      <a:moveTo>
                        <a:pt x="0" y="0"/>
                      </a:moveTo>
                      <a:lnTo>
                        <a:pt x="21600" y="21600"/>
                      </a:lnTo>
                    </a:path>
                  </a:pathLst>
                </a:custGeom>
                <a:noFill/>
                <a:ln w="28575">
                  <a:solidFill>
                    <a:srgbClr val="a5b7c6"/>
                  </a:solidFill>
                  <a:round/>
                </a:ln>
              </p:spPr>
              <p:style>
                <a:lnRef idx="0"/>
                <a:fillRef idx="0"/>
                <a:effectRef idx="0"/>
                <a:fontRef idx="minor"/>
              </p:style>
            </p:sp>
            <p:sp>
              <p:nvSpPr>
                <p:cNvPr id="3426" name="Google Shape;3023;p46"/>
                <p:cNvSpPr/>
                <p:nvPr/>
              </p:nvSpPr>
              <p:spPr>
                <a:xfrm>
                  <a:off x="4221720" y="1290240"/>
                  <a:ext cx="307080" cy="106920"/>
                </a:xfrm>
                <a:prstGeom prst="rect">
                  <a:avLst/>
                </a:prstGeom>
                <a:solidFill>
                  <a:srgbClr val="5f7d95"/>
                </a:solidFill>
                <a:ln w="0">
                  <a:noFill/>
                </a:ln>
              </p:spPr>
              <p:style>
                <a:lnRef idx="0"/>
                <a:fillRef idx="0"/>
                <a:effectRef idx="0"/>
                <a:fontRef idx="minor"/>
              </p:style>
            </p:sp>
          </p:grpSp>
          <p:sp>
            <p:nvSpPr>
              <p:cNvPr id="3427" name="Google Shape;3024;p46"/>
              <p:cNvSpPr/>
              <p:nvPr/>
            </p:nvSpPr>
            <p:spPr>
              <a:xfrm>
                <a:off x="4180680" y="1586160"/>
                <a:ext cx="201240" cy="201240"/>
              </a:xfrm>
              <a:prstGeom prst="ellipse">
                <a:avLst/>
              </a:prstGeom>
              <a:solidFill>
                <a:srgbClr val="5f7d95"/>
              </a:solidFill>
              <a:ln w="0">
                <a:noFill/>
              </a:ln>
            </p:spPr>
            <p:style>
              <a:lnRef idx="0"/>
              <a:fillRef idx="0"/>
              <a:effectRef idx="0"/>
              <a:fontRef idx="minor"/>
            </p:style>
          </p:sp>
        </p:grpSp>
        <p:grpSp>
          <p:nvGrpSpPr>
            <p:cNvPr id="3428" name="Google Shape;3025;p46"/>
            <p:cNvGrpSpPr/>
            <p:nvPr/>
          </p:nvGrpSpPr>
          <p:grpSpPr>
            <a:xfrm>
              <a:off x="4568040" y="1577160"/>
              <a:ext cx="348840" cy="470880"/>
              <a:chOff x="4568040" y="1577160"/>
              <a:chExt cx="348840" cy="470880"/>
            </a:xfrm>
          </p:grpSpPr>
          <p:grpSp>
            <p:nvGrpSpPr>
              <p:cNvPr id="3429" name="Google Shape;3026;p46"/>
              <p:cNvGrpSpPr/>
              <p:nvPr/>
            </p:nvGrpSpPr>
            <p:grpSpPr>
              <a:xfrm>
                <a:off x="4609800" y="1701720"/>
                <a:ext cx="307080" cy="346320"/>
                <a:chOff x="4609800" y="1701720"/>
                <a:chExt cx="307080" cy="346320"/>
              </a:xfrm>
            </p:grpSpPr>
            <p:sp>
              <p:nvSpPr>
                <p:cNvPr id="3430" name="Google Shape;3027;p46"/>
                <p:cNvSpPr/>
                <p:nvPr/>
              </p:nvSpPr>
              <p:spPr>
                <a:xfrm rot="10800000">
                  <a:off x="4668480" y="1701720"/>
                  <a:ext cx="360" cy="315000"/>
                </a:xfrm>
                <a:custGeom>
                  <a:avLst/>
                  <a:gdLst/>
                  <a:ahLst/>
                  <a:rect l="l" t="t" r="r" b="b"/>
                  <a:pathLst>
                    <a:path w="21600" h="21600">
                      <a:moveTo>
                        <a:pt x="0" y="0"/>
                      </a:moveTo>
                      <a:lnTo>
                        <a:pt x="21600" y="21600"/>
                      </a:lnTo>
                    </a:path>
                  </a:pathLst>
                </a:custGeom>
                <a:noFill/>
                <a:ln w="28575">
                  <a:solidFill>
                    <a:srgbClr val="a5b7c6"/>
                  </a:solidFill>
                  <a:round/>
                </a:ln>
              </p:spPr>
              <p:style>
                <a:lnRef idx="0"/>
                <a:fillRef idx="0"/>
                <a:effectRef idx="0"/>
                <a:fontRef idx="minor"/>
              </p:style>
            </p:sp>
            <p:sp>
              <p:nvSpPr>
                <p:cNvPr id="3431" name="Google Shape;3028;p46"/>
                <p:cNvSpPr/>
                <p:nvPr/>
              </p:nvSpPr>
              <p:spPr>
                <a:xfrm>
                  <a:off x="4609800" y="1941120"/>
                  <a:ext cx="307080" cy="106920"/>
                </a:xfrm>
                <a:prstGeom prst="rect">
                  <a:avLst/>
                </a:prstGeom>
                <a:solidFill>
                  <a:srgbClr val="5f7d95"/>
                </a:solidFill>
                <a:ln w="0">
                  <a:noFill/>
                </a:ln>
              </p:spPr>
              <p:style>
                <a:lnRef idx="0"/>
                <a:fillRef idx="0"/>
                <a:effectRef idx="0"/>
                <a:fontRef idx="minor"/>
              </p:style>
            </p:sp>
          </p:grpSp>
          <p:sp>
            <p:nvSpPr>
              <p:cNvPr id="3432" name="Google Shape;3029;p46"/>
              <p:cNvSpPr/>
              <p:nvPr/>
            </p:nvSpPr>
            <p:spPr>
              <a:xfrm>
                <a:off x="4568040" y="1577160"/>
                <a:ext cx="201240" cy="201240"/>
              </a:xfrm>
              <a:prstGeom prst="ellipse">
                <a:avLst/>
              </a:prstGeom>
              <a:solidFill>
                <a:srgbClr val="5f7d95"/>
              </a:solidFill>
              <a:ln w="0">
                <a:noFill/>
              </a:ln>
            </p:spPr>
            <p:style>
              <a:lnRef idx="0"/>
              <a:fillRef idx="0"/>
              <a:effectRef idx="0"/>
              <a:fontRef idx="minor"/>
            </p:style>
          </p:sp>
        </p:grpSp>
      </p:grpSp>
      <p:grpSp>
        <p:nvGrpSpPr>
          <p:cNvPr id="3433" name="Google Shape;3030;p46"/>
          <p:cNvGrpSpPr/>
          <p:nvPr/>
        </p:nvGrpSpPr>
        <p:grpSpPr>
          <a:xfrm>
            <a:off x="3417840" y="2144160"/>
            <a:ext cx="1651680" cy="390960"/>
            <a:chOff x="3417840" y="2144160"/>
            <a:chExt cx="1651680" cy="390960"/>
          </a:xfrm>
        </p:grpSpPr>
        <p:sp>
          <p:nvSpPr>
            <p:cNvPr id="3434" name="Google Shape;3031;p46"/>
            <p:cNvSpPr/>
            <p:nvPr/>
          </p:nvSpPr>
          <p:spPr>
            <a:xfrm>
              <a:off x="3651480" y="2345400"/>
              <a:ext cx="1185120" cy="360"/>
            </a:xfrm>
            <a:custGeom>
              <a:avLst/>
              <a:gdLst/>
              <a:ahLst/>
              <a:rect l="l" t="t" r="r" b="b"/>
              <a:pathLst>
                <a:path w="21600" h="21600">
                  <a:moveTo>
                    <a:pt x="0" y="0"/>
                  </a:moveTo>
                  <a:lnTo>
                    <a:pt x="21600" y="21600"/>
                  </a:lnTo>
                </a:path>
              </a:pathLst>
            </a:custGeom>
            <a:noFill/>
            <a:ln w="19050">
              <a:solidFill>
                <a:srgbClr val="435d74"/>
              </a:solidFill>
              <a:round/>
            </a:ln>
          </p:spPr>
          <p:style>
            <a:lnRef idx="0"/>
            <a:fillRef idx="0"/>
            <a:effectRef idx="0"/>
            <a:fontRef idx="minor"/>
          </p:style>
        </p:sp>
        <p:grpSp>
          <p:nvGrpSpPr>
            <p:cNvPr id="3435" name="Google Shape;3034;p46"/>
            <p:cNvGrpSpPr/>
            <p:nvPr/>
          </p:nvGrpSpPr>
          <p:grpSpPr>
            <a:xfrm>
              <a:off x="3417840" y="2144160"/>
              <a:ext cx="232920" cy="317520"/>
              <a:chOff x="3417840" y="2144160"/>
              <a:chExt cx="232920" cy="317520"/>
            </a:xfrm>
          </p:grpSpPr>
          <p:sp>
            <p:nvSpPr>
              <p:cNvPr id="3436" name="Google Shape;3035;p46"/>
              <p:cNvSpPr/>
              <p:nvPr/>
            </p:nvSpPr>
            <p:spPr>
              <a:xfrm rot="10800000">
                <a:off x="3534480" y="2144160"/>
                <a:ext cx="360" cy="114120"/>
              </a:xfrm>
              <a:custGeom>
                <a:avLst/>
                <a:gdLst/>
                <a:ahLst/>
                <a:rect l="l" t="t" r="r" b="b"/>
                <a:pathLst>
                  <a:path w="21600" h="21600">
                    <a:moveTo>
                      <a:pt x="0" y="0"/>
                    </a:moveTo>
                    <a:lnTo>
                      <a:pt x="21600" y="21600"/>
                    </a:lnTo>
                  </a:path>
                </a:pathLst>
              </a:custGeom>
              <a:noFill/>
              <a:ln w="9525">
                <a:solidFill>
                  <a:srgbClr val="435d74"/>
                </a:solidFill>
                <a:round/>
              </a:ln>
            </p:spPr>
            <p:style>
              <a:lnRef idx="0"/>
              <a:fillRef idx="0"/>
              <a:effectRef idx="0"/>
              <a:fontRef idx="minor"/>
            </p:style>
          </p:sp>
          <p:sp>
            <p:nvSpPr>
              <p:cNvPr id="3437" name="Google Shape;3032;p46"/>
              <p:cNvSpPr/>
              <p:nvPr/>
            </p:nvSpPr>
            <p:spPr>
              <a:xfrm>
                <a:off x="3417840" y="2228400"/>
                <a:ext cx="232920" cy="233280"/>
              </a:xfrm>
              <a:prstGeom prst="ellipse">
                <a:avLst/>
              </a:prstGeom>
              <a:noFill/>
              <a:ln w="19050">
                <a:solidFill>
                  <a:srgbClr val="bac8d3"/>
                </a:solidFill>
                <a:round/>
              </a:ln>
            </p:spPr>
            <p:style>
              <a:lnRef idx="0"/>
              <a:fillRef idx="0"/>
              <a:effectRef idx="0"/>
              <a:fontRef idx="minor"/>
            </p:style>
          </p:sp>
          <p:sp>
            <p:nvSpPr>
              <p:cNvPr id="3438" name="Google Shape;3036;p46"/>
              <p:cNvSpPr/>
              <p:nvPr/>
            </p:nvSpPr>
            <p:spPr>
              <a:xfrm>
                <a:off x="3447720" y="2258280"/>
                <a:ext cx="173520" cy="173520"/>
              </a:xfrm>
              <a:prstGeom prst="ellipse">
                <a:avLst/>
              </a:prstGeom>
              <a:solidFill>
                <a:srgbClr val="435d74"/>
              </a:solidFill>
              <a:ln w="0">
                <a:noFill/>
              </a:ln>
            </p:spPr>
            <p:style>
              <a:lnRef idx="0"/>
              <a:fillRef idx="0"/>
              <a:effectRef idx="0"/>
              <a:fontRef idx="minor"/>
            </p:style>
          </p:sp>
        </p:grpSp>
        <p:grpSp>
          <p:nvGrpSpPr>
            <p:cNvPr id="3439" name="Google Shape;3037;p46"/>
            <p:cNvGrpSpPr/>
            <p:nvPr/>
          </p:nvGrpSpPr>
          <p:grpSpPr>
            <a:xfrm>
              <a:off x="3890880" y="2228400"/>
              <a:ext cx="233280" cy="306720"/>
              <a:chOff x="3890880" y="2228400"/>
              <a:chExt cx="233280" cy="306720"/>
            </a:xfrm>
          </p:grpSpPr>
          <p:sp>
            <p:nvSpPr>
              <p:cNvPr id="3440" name="Google Shape;3038;p46"/>
              <p:cNvSpPr/>
              <p:nvPr/>
            </p:nvSpPr>
            <p:spPr>
              <a:xfrm>
                <a:off x="4007520" y="2432160"/>
                <a:ext cx="360" cy="102960"/>
              </a:xfrm>
              <a:custGeom>
                <a:avLst/>
                <a:gdLst/>
                <a:ahLst/>
                <a:rect l="l" t="t" r="r" b="b"/>
                <a:pathLst>
                  <a:path w="21600" h="21600">
                    <a:moveTo>
                      <a:pt x="0" y="0"/>
                    </a:moveTo>
                    <a:lnTo>
                      <a:pt x="21600" y="21600"/>
                    </a:lnTo>
                  </a:path>
                </a:pathLst>
              </a:custGeom>
              <a:noFill/>
              <a:ln w="9525">
                <a:solidFill>
                  <a:srgbClr val="435d74"/>
                </a:solidFill>
                <a:round/>
              </a:ln>
            </p:spPr>
            <p:style>
              <a:lnRef idx="0"/>
              <a:fillRef idx="0"/>
              <a:effectRef idx="0"/>
              <a:fontRef idx="minor"/>
            </p:style>
          </p:sp>
          <p:sp>
            <p:nvSpPr>
              <p:cNvPr id="3441" name="Google Shape;3039;p46"/>
              <p:cNvSpPr/>
              <p:nvPr/>
            </p:nvSpPr>
            <p:spPr>
              <a:xfrm>
                <a:off x="3890880" y="2228400"/>
                <a:ext cx="233280" cy="233280"/>
              </a:xfrm>
              <a:prstGeom prst="ellipse">
                <a:avLst/>
              </a:prstGeom>
              <a:noFill/>
              <a:ln w="19050">
                <a:solidFill>
                  <a:srgbClr val="bac8d3"/>
                </a:solidFill>
                <a:round/>
              </a:ln>
            </p:spPr>
            <p:style>
              <a:lnRef idx="0"/>
              <a:fillRef idx="0"/>
              <a:effectRef idx="0"/>
              <a:fontRef idx="minor"/>
            </p:style>
          </p:sp>
          <p:sp>
            <p:nvSpPr>
              <p:cNvPr id="3442" name="Google Shape;3040;p46"/>
              <p:cNvSpPr/>
              <p:nvPr/>
            </p:nvSpPr>
            <p:spPr>
              <a:xfrm>
                <a:off x="3920400" y="2258280"/>
                <a:ext cx="173520" cy="173520"/>
              </a:xfrm>
              <a:prstGeom prst="ellipse">
                <a:avLst/>
              </a:prstGeom>
              <a:solidFill>
                <a:srgbClr val="435d74"/>
              </a:solidFill>
              <a:ln w="0">
                <a:noFill/>
              </a:ln>
            </p:spPr>
            <p:style>
              <a:lnRef idx="0"/>
              <a:fillRef idx="0"/>
              <a:effectRef idx="0"/>
              <a:fontRef idx="minor"/>
            </p:style>
          </p:sp>
        </p:grpSp>
        <p:grpSp>
          <p:nvGrpSpPr>
            <p:cNvPr id="3443" name="Google Shape;3041;p46"/>
            <p:cNvGrpSpPr/>
            <p:nvPr/>
          </p:nvGrpSpPr>
          <p:grpSpPr>
            <a:xfrm>
              <a:off x="4363920" y="2144160"/>
              <a:ext cx="232920" cy="317520"/>
              <a:chOff x="4363920" y="2144160"/>
              <a:chExt cx="232920" cy="317520"/>
            </a:xfrm>
          </p:grpSpPr>
          <p:sp>
            <p:nvSpPr>
              <p:cNvPr id="3444" name="Google Shape;3042;p46"/>
              <p:cNvSpPr/>
              <p:nvPr/>
            </p:nvSpPr>
            <p:spPr>
              <a:xfrm rot="10800000">
                <a:off x="4480200" y="2144160"/>
                <a:ext cx="360" cy="114120"/>
              </a:xfrm>
              <a:custGeom>
                <a:avLst/>
                <a:gdLst/>
                <a:ahLst/>
                <a:rect l="l" t="t" r="r" b="b"/>
                <a:pathLst>
                  <a:path w="21600" h="21600">
                    <a:moveTo>
                      <a:pt x="0" y="0"/>
                    </a:moveTo>
                    <a:lnTo>
                      <a:pt x="21600" y="21600"/>
                    </a:lnTo>
                  </a:path>
                </a:pathLst>
              </a:custGeom>
              <a:noFill/>
              <a:ln w="9525">
                <a:solidFill>
                  <a:srgbClr val="435d74"/>
                </a:solidFill>
                <a:round/>
              </a:ln>
            </p:spPr>
            <p:style>
              <a:lnRef idx="0"/>
              <a:fillRef idx="0"/>
              <a:effectRef idx="0"/>
              <a:fontRef idx="minor"/>
            </p:style>
          </p:sp>
          <p:sp>
            <p:nvSpPr>
              <p:cNvPr id="3445" name="Google Shape;3044;p46"/>
              <p:cNvSpPr/>
              <p:nvPr/>
            </p:nvSpPr>
            <p:spPr>
              <a:xfrm>
                <a:off x="4363920" y="2228400"/>
                <a:ext cx="232920" cy="233280"/>
              </a:xfrm>
              <a:prstGeom prst="ellipse">
                <a:avLst/>
              </a:prstGeom>
              <a:noFill/>
              <a:ln w="19050">
                <a:solidFill>
                  <a:srgbClr val="bac8d3"/>
                </a:solidFill>
                <a:round/>
              </a:ln>
            </p:spPr>
            <p:style>
              <a:lnRef idx="0"/>
              <a:fillRef idx="0"/>
              <a:effectRef idx="0"/>
              <a:fontRef idx="minor"/>
            </p:style>
          </p:sp>
          <p:sp>
            <p:nvSpPr>
              <p:cNvPr id="3446" name="Google Shape;3043;p46"/>
              <p:cNvSpPr/>
              <p:nvPr/>
            </p:nvSpPr>
            <p:spPr>
              <a:xfrm>
                <a:off x="4393800" y="2258280"/>
                <a:ext cx="173520" cy="173520"/>
              </a:xfrm>
              <a:prstGeom prst="ellipse">
                <a:avLst/>
              </a:prstGeom>
              <a:solidFill>
                <a:srgbClr val="435d74"/>
              </a:solidFill>
              <a:ln w="0">
                <a:noFill/>
              </a:ln>
            </p:spPr>
            <p:style>
              <a:lnRef idx="0"/>
              <a:fillRef idx="0"/>
              <a:effectRef idx="0"/>
              <a:fontRef idx="minor"/>
            </p:style>
          </p:sp>
        </p:grpSp>
        <p:grpSp>
          <p:nvGrpSpPr>
            <p:cNvPr id="3447" name="Google Shape;3045;p46"/>
            <p:cNvGrpSpPr/>
            <p:nvPr/>
          </p:nvGrpSpPr>
          <p:grpSpPr>
            <a:xfrm>
              <a:off x="4836600" y="2228400"/>
              <a:ext cx="232920" cy="306360"/>
              <a:chOff x="4836600" y="2228400"/>
              <a:chExt cx="232920" cy="306360"/>
            </a:xfrm>
          </p:grpSpPr>
          <p:sp>
            <p:nvSpPr>
              <p:cNvPr id="3448" name="Google Shape;3046;p46"/>
              <p:cNvSpPr/>
              <p:nvPr/>
            </p:nvSpPr>
            <p:spPr>
              <a:xfrm>
                <a:off x="4953600" y="2432160"/>
                <a:ext cx="360" cy="102600"/>
              </a:xfrm>
              <a:custGeom>
                <a:avLst/>
                <a:gdLst/>
                <a:ahLst/>
                <a:rect l="l" t="t" r="r" b="b"/>
                <a:pathLst>
                  <a:path w="21600" h="21600">
                    <a:moveTo>
                      <a:pt x="0" y="0"/>
                    </a:moveTo>
                    <a:lnTo>
                      <a:pt x="21600" y="21600"/>
                    </a:lnTo>
                  </a:path>
                </a:pathLst>
              </a:custGeom>
              <a:noFill/>
              <a:ln w="9525">
                <a:solidFill>
                  <a:srgbClr val="435d74"/>
                </a:solidFill>
                <a:round/>
              </a:ln>
            </p:spPr>
            <p:style>
              <a:lnRef idx="0"/>
              <a:fillRef idx="0"/>
              <a:effectRef idx="0"/>
              <a:fontRef idx="minor"/>
            </p:style>
          </p:sp>
          <p:sp>
            <p:nvSpPr>
              <p:cNvPr id="3449" name="Google Shape;3033;p46"/>
              <p:cNvSpPr/>
              <p:nvPr/>
            </p:nvSpPr>
            <p:spPr>
              <a:xfrm>
                <a:off x="4836600" y="2228400"/>
                <a:ext cx="232920" cy="233280"/>
              </a:xfrm>
              <a:prstGeom prst="ellipse">
                <a:avLst/>
              </a:prstGeom>
              <a:noFill/>
              <a:ln w="19050">
                <a:solidFill>
                  <a:srgbClr val="bac8d3"/>
                </a:solidFill>
                <a:round/>
              </a:ln>
            </p:spPr>
            <p:style>
              <a:lnRef idx="0"/>
              <a:fillRef idx="0"/>
              <a:effectRef idx="0"/>
              <a:fontRef idx="minor"/>
            </p:style>
          </p:sp>
          <p:sp>
            <p:nvSpPr>
              <p:cNvPr id="3450" name="Google Shape;3047;p46"/>
              <p:cNvSpPr/>
              <p:nvPr/>
            </p:nvSpPr>
            <p:spPr>
              <a:xfrm>
                <a:off x="4866480" y="2258280"/>
                <a:ext cx="173520" cy="173520"/>
              </a:xfrm>
              <a:prstGeom prst="ellipse">
                <a:avLst/>
              </a:prstGeom>
              <a:solidFill>
                <a:srgbClr val="435d74"/>
              </a:solidFill>
              <a:ln w="0">
                <a:noFill/>
              </a:ln>
            </p:spPr>
            <p:style>
              <a:lnRef idx="0"/>
              <a:fillRef idx="0"/>
              <a:effectRef idx="0"/>
              <a:fontRef idx="minor"/>
            </p:style>
          </p:sp>
        </p:grpSp>
      </p:grpSp>
      <p:grpSp>
        <p:nvGrpSpPr>
          <p:cNvPr id="3451" name="Google Shape;3048;p46"/>
          <p:cNvGrpSpPr/>
          <p:nvPr/>
        </p:nvGrpSpPr>
        <p:grpSpPr>
          <a:xfrm>
            <a:off x="6838920" y="979920"/>
            <a:ext cx="1581480" cy="732600"/>
            <a:chOff x="6838920" y="979920"/>
            <a:chExt cx="1581480" cy="732600"/>
          </a:xfrm>
        </p:grpSpPr>
        <p:sp>
          <p:nvSpPr>
            <p:cNvPr id="3452" name="Google Shape;3049;p46"/>
            <p:cNvSpPr/>
            <p:nvPr/>
          </p:nvSpPr>
          <p:spPr>
            <a:xfrm>
              <a:off x="6987600" y="1277280"/>
              <a:ext cx="296640" cy="137880"/>
            </a:xfrm>
            <a:custGeom>
              <a:avLst/>
              <a:gdLst/>
              <a:ahLst/>
              <a:rect l="l" t="t" r="r" b="b"/>
              <a:pathLst>
                <a:path w="21600" h="21600">
                  <a:moveTo>
                    <a:pt x="0" y="0"/>
                  </a:moveTo>
                  <a:lnTo>
                    <a:pt x="21600" y="21600"/>
                  </a:lnTo>
                </a:path>
              </a:pathLst>
            </a:custGeom>
            <a:noFill/>
            <a:ln w="19050">
              <a:solidFill>
                <a:srgbClr val="435d74"/>
              </a:solidFill>
              <a:round/>
            </a:ln>
          </p:spPr>
          <p:style>
            <a:lnRef idx="0"/>
            <a:fillRef idx="0"/>
            <a:effectRef idx="0"/>
            <a:fontRef idx="minor"/>
          </p:style>
        </p:sp>
        <p:sp>
          <p:nvSpPr>
            <p:cNvPr id="3453" name="Google Shape;3052;p46"/>
            <p:cNvSpPr/>
            <p:nvPr/>
          </p:nvSpPr>
          <p:spPr>
            <a:xfrm flipH="1" rot="10800000">
              <a:off x="7284960" y="1277640"/>
              <a:ext cx="344880" cy="137880"/>
            </a:xfrm>
            <a:custGeom>
              <a:avLst/>
              <a:gdLst/>
              <a:ahLst/>
              <a:rect l="l" t="t" r="r" b="b"/>
              <a:pathLst>
                <a:path w="21600" h="21600">
                  <a:moveTo>
                    <a:pt x="0" y="0"/>
                  </a:moveTo>
                  <a:lnTo>
                    <a:pt x="21600" y="21600"/>
                  </a:lnTo>
                </a:path>
              </a:pathLst>
            </a:custGeom>
            <a:noFill/>
            <a:ln w="19050">
              <a:solidFill>
                <a:srgbClr val="435d74"/>
              </a:solidFill>
              <a:round/>
            </a:ln>
          </p:spPr>
          <p:style>
            <a:lnRef idx="0"/>
            <a:fillRef idx="0"/>
            <a:effectRef idx="0"/>
            <a:fontRef idx="minor"/>
          </p:style>
        </p:sp>
        <p:sp>
          <p:nvSpPr>
            <p:cNvPr id="3454" name="Google Shape;3054;p46"/>
            <p:cNvSpPr/>
            <p:nvPr/>
          </p:nvSpPr>
          <p:spPr>
            <a:xfrm>
              <a:off x="7629840" y="1277280"/>
              <a:ext cx="344880" cy="137880"/>
            </a:xfrm>
            <a:custGeom>
              <a:avLst/>
              <a:gdLst/>
              <a:ahLst/>
              <a:rect l="l" t="t" r="r" b="b"/>
              <a:pathLst>
                <a:path w="21600" h="21600">
                  <a:moveTo>
                    <a:pt x="0" y="0"/>
                  </a:moveTo>
                  <a:lnTo>
                    <a:pt x="21600" y="21600"/>
                  </a:lnTo>
                </a:path>
              </a:pathLst>
            </a:custGeom>
            <a:noFill/>
            <a:ln w="19050">
              <a:solidFill>
                <a:srgbClr val="435d74"/>
              </a:solidFill>
              <a:round/>
            </a:ln>
          </p:spPr>
          <p:style>
            <a:lnRef idx="0"/>
            <a:fillRef idx="0"/>
            <a:effectRef idx="0"/>
            <a:fontRef idx="minor"/>
          </p:style>
        </p:sp>
        <p:sp>
          <p:nvSpPr>
            <p:cNvPr id="3455" name="Google Shape;3056;p46"/>
            <p:cNvSpPr/>
            <p:nvPr/>
          </p:nvSpPr>
          <p:spPr>
            <a:xfrm flipH="1" rot="10800000">
              <a:off x="7975440" y="1277640"/>
              <a:ext cx="296640" cy="137880"/>
            </a:xfrm>
            <a:custGeom>
              <a:avLst/>
              <a:gdLst/>
              <a:ahLst/>
              <a:rect l="l" t="t" r="r" b="b"/>
              <a:pathLst>
                <a:path w="21600" h="21600">
                  <a:moveTo>
                    <a:pt x="0" y="0"/>
                  </a:moveTo>
                  <a:lnTo>
                    <a:pt x="21600" y="21600"/>
                  </a:lnTo>
                </a:path>
              </a:pathLst>
            </a:custGeom>
            <a:noFill/>
            <a:ln w="19050">
              <a:solidFill>
                <a:srgbClr val="435d74"/>
              </a:solidFill>
              <a:round/>
            </a:ln>
          </p:spPr>
          <p:style>
            <a:lnRef idx="0"/>
            <a:fillRef idx="0"/>
            <a:effectRef idx="0"/>
            <a:fontRef idx="minor"/>
          </p:style>
        </p:sp>
        <p:sp>
          <p:nvSpPr>
            <p:cNvPr id="3456" name="Google Shape;3057;p46"/>
            <p:cNvSpPr/>
            <p:nvPr/>
          </p:nvSpPr>
          <p:spPr>
            <a:xfrm>
              <a:off x="8123400" y="979920"/>
              <a:ext cx="297000" cy="297000"/>
            </a:xfrm>
            <a:prstGeom prst="ellipse">
              <a:avLst/>
            </a:prstGeom>
            <a:solidFill>
              <a:srgbClr val="a5b7c6"/>
            </a:solidFill>
            <a:ln w="19050">
              <a:solidFill>
                <a:srgbClr val="435d74"/>
              </a:solidFill>
              <a:round/>
            </a:ln>
          </p:spPr>
          <p:style>
            <a:lnRef idx="0"/>
            <a:fillRef idx="0"/>
            <a:effectRef idx="0"/>
            <a:fontRef idx="minor"/>
          </p:style>
        </p:sp>
        <p:sp>
          <p:nvSpPr>
            <p:cNvPr id="3457" name="Google Shape;3053;p46"/>
            <p:cNvSpPr/>
            <p:nvPr/>
          </p:nvSpPr>
          <p:spPr>
            <a:xfrm>
              <a:off x="7481160" y="979920"/>
              <a:ext cx="297000" cy="297000"/>
            </a:xfrm>
            <a:prstGeom prst="ellipse">
              <a:avLst/>
            </a:prstGeom>
            <a:solidFill>
              <a:srgbClr val="a5b7c6"/>
            </a:solidFill>
            <a:ln w="19050">
              <a:solidFill>
                <a:srgbClr val="435d74"/>
              </a:solidFill>
              <a:round/>
            </a:ln>
          </p:spPr>
          <p:style>
            <a:lnRef idx="0"/>
            <a:fillRef idx="0"/>
            <a:effectRef idx="0"/>
            <a:fontRef idx="minor"/>
          </p:style>
        </p:sp>
        <p:sp>
          <p:nvSpPr>
            <p:cNvPr id="3458" name="Google Shape;3050;p46"/>
            <p:cNvSpPr/>
            <p:nvPr/>
          </p:nvSpPr>
          <p:spPr>
            <a:xfrm>
              <a:off x="6838920" y="979920"/>
              <a:ext cx="297000" cy="297000"/>
            </a:xfrm>
            <a:prstGeom prst="ellipse">
              <a:avLst/>
            </a:prstGeom>
            <a:solidFill>
              <a:srgbClr val="a5b7c6"/>
            </a:solidFill>
            <a:ln w="19050">
              <a:solidFill>
                <a:srgbClr val="435d74"/>
              </a:solidFill>
              <a:round/>
            </a:ln>
          </p:spPr>
          <p:style>
            <a:lnRef idx="0"/>
            <a:fillRef idx="0"/>
            <a:effectRef idx="0"/>
            <a:fontRef idx="minor"/>
          </p:style>
        </p:sp>
        <p:sp>
          <p:nvSpPr>
            <p:cNvPr id="3459" name="Google Shape;3055;p46"/>
            <p:cNvSpPr/>
            <p:nvPr/>
          </p:nvSpPr>
          <p:spPr>
            <a:xfrm>
              <a:off x="7826040" y="1415520"/>
              <a:ext cx="297000" cy="297000"/>
            </a:xfrm>
            <a:prstGeom prst="ellipse">
              <a:avLst/>
            </a:prstGeom>
            <a:solidFill>
              <a:srgbClr val="a5b7c6"/>
            </a:solidFill>
            <a:ln w="19050">
              <a:solidFill>
                <a:srgbClr val="435d74"/>
              </a:solidFill>
              <a:round/>
            </a:ln>
          </p:spPr>
          <p:style>
            <a:lnRef idx="0"/>
            <a:fillRef idx="0"/>
            <a:effectRef idx="0"/>
            <a:fontRef idx="minor"/>
          </p:style>
        </p:sp>
        <p:sp>
          <p:nvSpPr>
            <p:cNvPr id="3460" name="Google Shape;3051;p46"/>
            <p:cNvSpPr/>
            <p:nvPr/>
          </p:nvSpPr>
          <p:spPr>
            <a:xfrm>
              <a:off x="7135920" y="1415520"/>
              <a:ext cx="297000" cy="297000"/>
            </a:xfrm>
            <a:prstGeom prst="ellipse">
              <a:avLst/>
            </a:prstGeom>
            <a:solidFill>
              <a:srgbClr val="a5b7c6"/>
            </a:solidFill>
            <a:ln w="19050">
              <a:solidFill>
                <a:srgbClr val="435d74"/>
              </a:solidFill>
              <a:round/>
            </a:ln>
          </p:spPr>
          <p:style>
            <a:lnRef idx="0"/>
            <a:fillRef idx="0"/>
            <a:effectRef idx="0"/>
            <a:fontRef idx="minor"/>
          </p:style>
        </p:sp>
      </p:grpSp>
      <p:grpSp>
        <p:nvGrpSpPr>
          <p:cNvPr id="3461" name="Google Shape;3058;p46"/>
          <p:cNvGrpSpPr/>
          <p:nvPr/>
        </p:nvGrpSpPr>
        <p:grpSpPr>
          <a:xfrm>
            <a:off x="3406680" y="2674440"/>
            <a:ext cx="1674720" cy="313200"/>
            <a:chOff x="3406680" y="2674440"/>
            <a:chExt cx="1674720" cy="313200"/>
          </a:xfrm>
        </p:grpSpPr>
        <p:sp>
          <p:nvSpPr>
            <p:cNvPr id="3462" name="Google Shape;3059;p46"/>
            <p:cNvSpPr/>
            <p:nvPr/>
          </p:nvSpPr>
          <p:spPr>
            <a:xfrm>
              <a:off x="3406680" y="2674440"/>
              <a:ext cx="1674720" cy="313200"/>
            </a:xfrm>
            <a:custGeom>
              <a:avLst/>
              <a:gdLst/>
              <a:ahLst/>
              <a:rect l="l" t="t" r="r" b="b"/>
              <a:pathLst>
                <a:path w="42616" h="798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w="0">
              <a:noFill/>
            </a:ln>
          </p:spPr>
          <p:style>
            <a:lnRef idx="0"/>
            <a:fillRef idx="0"/>
            <a:effectRef idx="0"/>
            <a:fontRef idx="minor"/>
          </p:style>
        </p:sp>
        <p:sp>
          <p:nvSpPr>
            <p:cNvPr id="3463" name="Google Shape;3060;p46"/>
            <p:cNvSpPr/>
            <p:nvPr/>
          </p:nvSpPr>
          <p:spPr>
            <a:xfrm>
              <a:off x="3436200" y="2691720"/>
              <a:ext cx="278640" cy="278640"/>
            </a:xfrm>
            <a:custGeom>
              <a:avLst/>
              <a:gdLst/>
              <a:ahLst/>
              <a:rect l="l" t="t" r="r" b="b"/>
              <a:pathLst>
                <a:path w="7099" h="710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w="0">
              <a:noFill/>
            </a:ln>
          </p:spPr>
          <p:style>
            <a:lnRef idx="0"/>
            <a:fillRef idx="0"/>
            <a:effectRef idx="0"/>
            <a:fontRef idx="minor"/>
          </p:style>
        </p:sp>
        <p:sp>
          <p:nvSpPr>
            <p:cNvPr id="3464" name="Google Shape;3061;p46"/>
            <p:cNvSpPr/>
            <p:nvPr/>
          </p:nvSpPr>
          <p:spPr>
            <a:xfrm>
              <a:off x="3885840" y="2691720"/>
              <a:ext cx="278640" cy="278640"/>
            </a:xfrm>
            <a:custGeom>
              <a:avLst/>
              <a:gdLst/>
              <a:ahLst/>
              <a:rect l="l" t="t" r="r" b="b"/>
              <a:pathLst>
                <a:path w="7099" h="710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w="0">
              <a:noFill/>
            </a:ln>
          </p:spPr>
          <p:style>
            <a:lnRef idx="0"/>
            <a:fillRef idx="0"/>
            <a:effectRef idx="0"/>
            <a:fontRef idx="minor"/>
          </p:style>
        </p:sp>
        <p:sp>
          <p:nvSpPr>
            <p:cNvPr id="3465" name="Google Shape;3062;p46"/>
            <p:cNvSpPr/>
            <p:nvPr/>
          </p:nvSpPr>
          <p:spPr>
            <a:xfrm>
              <a:off x="4335480" y="2691720"/>
              <a:ext cx="278640" cy="278640"/>
            </a:xfrm>
            <a:custGeom>
              <a:avLst/>
              <a:gdLst/>
              <a:ahLst/>
              <a:rect l="l" t="t" r="r" b="b"/>
              <a:pathLst>
                <a:path w="7099" h="710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w="0">
              <a:noFill/>
            </a:ln>
          </p:spPr>
          <p:style>
            <a:lnRef idx="0"/>
            <a:fillRef idx="0"/>
            <a:effectRef idx="0"/>
            <a:fontRef idx="minor"/>
          </p:style>
        </p:sp>
        <p:sp>
          <p:nvSpPr>
            <p:cNvPr id="3466" name="Google Shape;3063;p46"/>
            <p:cNvSpPr/>
            <p:nvPr/>
          </p:nvSpPr>
          <p:spPr>
            <a:xfrm>
              <a:off x="4785120" y="2691720"/>
              <a:ext cx="278640" cy="278640"/>
            </a:xfrm>
            <a:custGeom>
              <a:avLst/>
              <a:gdLst/>
              <a:ahLst/>
              <a:rect l="l" t="t" r="r" b="b"/>
              <a:pathLst>
                <a:path w="7101" h="710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w="0">
              <a:noFill/>
            </a:ln>
          </p:spPr>
          <p:style>
            <a:lnRef idx="0"/>
            <a:fillRef idx="0"/>
            <a:effectRef idx="0"/>
            <a:fontRef idx="minor"/>
          </p:style>
        </p:sp>
      </p:grpSp>
      <p:grpSp>
        <p:nvGrpSpPr>
          <p:cNvPr id="3467" name="Google Shape;3064;p46"/>
          <p:cNvGrpSpPr/>
          <p:nvPr/>
        </p:nvGrpSpPr>
        <p:grpSpPr>
          <a:xfrm>
            <a:off x="3406680" y="3630240"/>
            <a:ext cx="1674360" cy="525240"/>
            <a:chOff x="3406680" y="3630240"/>
            <a:chExt cx="1674360" cy="525240"/>
          </a:xfrm>
        </p:grpSpPr>
        <p:grpSp>
          <p:nvGrpSpPr>
            <p:cNvPr id="3468" name="Google Shape;3065;p46"/>
            <p:cNvGrpSpPr/>
            <p:nvPr/>
          </p:nvGrpSpPr>
          <p:grpSpPr>
            <a:xfrm>
              <a:off x="4649760" y="3630240"/>
              <a:ext cx="431280" cy="525240"/>
              <a:chOff x="4649760" y="3630240"/>
              <a:chExt cx="431280" cy="525240"/>
            </a:xfrm>
          </p:grpSpPr>
          <p:sp>
            <p:nvSpPr>
              <p:cNvPr id="3469" name="Google Shape;3066;p46"/>
              <p:cNvSpPr/>
              <p:nvPr/>
            </p:nvSpPr>
            <p:spPr>
              <a:xfrm>
                <a:off x="4719240" y="3699720"/>
                <a:ext cx="292680" cy="292680"/>
              </a:xfrm>
              <a:custGeom>
                <a:avLst/>
                <a:gdLst/>
                <a:ahLst/>
                <a:rect l="l" t="t" r="r" b="b"/>
                <a:pathLst>
                  <a:path w="29619" h="29615">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w="0">
                <a:noFill/>
              </a:ln>
            </p:spPr>
            <p:style>
              <a:lnRef idx="0"/>
              <a:fillRef idx="0"/>
              <a:effectRef idx="0"/>
              <a:fontRef idx="minor"/>
            </p:style>
          </p:sp>
          <p:sp>
            <p:nvSpPr>
              <p:cNvPr id="3470" name="Google Shape;3067;p46"/>
              <p:cNvSpPr/>
              <p:nvPr/>
            </p:nvSpPr>
            <p:spPr>
              <a:xfrm>
                <a:off x="4649760" y="3630240"/>
                <a:ext cx="431280" cy="504000"/>
              </a:xfrm>
              <a:custGeom>
                <a:avLst/>
                <a:gdLst/>
                <a:ahLst/>
                <a:rect l="l" t="t" r="r" b="b"/>
                <a:pathLst>
                  <a:path w="43626" h="50958">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w="0">
                <a:noFill/>
              </a:ln>
            </p:spPr>
            <p:style>
              <a:lnRef idx="0"/>
              <a:fillRef idx="0"/>
              <a:effectRef idx="0"/>
              <a:fontRef idx="minor"/>
            </p:style>
          </p:sp>
          <p:sp>
            <p:nvSpPr>
              <p:cNvPr id="3471" name="Google Shape;3068;p46"/>
              <p:cNvSpPr/>
              <p:nvPr/>
            </p:nvSpPr>
            <p:spPr>
              <a:xfrm>
                <a:off x="4806360" y="4087080"/>
                <a:ext cx="118800" cy="68400"/>
              </a:xfrm>
              <a:custGeom>
                <a:avLst/>
                <a:gdLst/>
                <a:ahLst/>
                <a:rect l="l" t="t" r="r" b="b"/>
                <a:pathLst>
                  <a:path w="12035" h="6932">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w="0">
                <a:noFill/>
              </a:ln>
            </p:spPr>
            <p:style>
              <a:lnRef idx="0"/>
              <a:fillRef idx="0"/>
              <a:effectRef idx="0"/>
              <a:fontRef idx="minor"/>
            </p:style>
          </p:sp>
        </p:grpSp>
        <p:grpSp>
          <p:nvGrpSpPr>
            <p:cNvPr id="3472" name="Google Shape;3069;p46"/>
            <p:cNvGrpSpPr/>
            <p:nvPr/>
          </p:nvGrpSpPr>
          <p:grpSpPr>
            <a:xfrm>
              <a:off x="4235400" y="3630240"/>
              <a:ext cx="431280" cy="525240"/>
              <a:chOff x="4235400" y="3630240"/>
              <a:chExt cx="431280" cy="525240"/>
            </a:xfrm>
          </p:grpSpPr>
          <p:sp>
            <p:nvSpPr>
              <p:cNvPr id="3473" name="Google Shape;3070;p46"/>
              <p:cNvSpPr/>
              <p:nvPr/>
            </p:nvSpPr>
            <p:spPr>
              <a:xfrm>
                <a:off x="4304880" y="3699720"/>
                <a:ext cx="292680" cy="292680"/>
              </a:xfrm>
              <a:custGeom>
                <a:avLst/>
                <a:gdLst/>
                <a:ahLst/>
                <a:rect l="l" t="t" r="r" b="b"/>
                <a:pathLst>
                  <a:path w="29615" h="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w="0">
                <a:noFill/>
              </a:ln>
            </p:spPr>
            <p:style>
              <a:lnRef idx="0"/>
              <a:fillRef idx="0"/>
              <a:effectRef idx="0"/>
              <a:fontRef idx="minor"/>
            </p:style>
          </p:sp>
          <p:sp>
            <p:nvSpPr>
              <p:cNvPr id="3474" name="Google Shape;3071;p46"/>
              <p:cNvSpPr/>
              <p:nvPr/>
            </p:nvSpPr>
            <p:spPr>
              <a:xfrm>
                <a:off x="4235400" y="3630240"/>
                <a:ext cx="431280" cy="504000"/>
              </a:xfrm>
              <a:custGeom>
                <a:avLst/>
                <a:gdLst/>
                <a:ahLst/>
                <a:rect l="l" t="t" r="r" b="b"/>
                <a:pathLst>
                  <a:path w="43631" h="50958">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w="0">
                <a:noFill/>
              </a:ln>
            </p:spPr>
            <p:style>
              <a:lnRef idx="0"/>
              <a:fillRef idx="0"/>
              <a:effectRef idx="0"/>
              <a:fontRef idx="minor"/>
            </p:style>
          </p:sp>
          <p:sp>
            <p:nvSpPr>
              <p:cNvPr id="3475" name="Google Shape;3072;p46"/>
              <p:cNvSpPr/>
              <p:nvPr/>
            </p:nvSpPr>
            <p:spPr>
              <a:xfrm>
                <a:off x="4392000" y="4087080"/>
                <a:ext cx="118800" cy="68400"/>
              </a:xfrm>
              <a:custGeom>
                <a:avLst/>
                <a:gdLst/>
                <a:ahLst/>
                <a:rect l="l" t="t" r="r" b="b"/>
                <a:pathLst>
                  <a:path w="12038" h="6932">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w="0">
                <a:noFill/>
              </a:ln>
            </p:spPr>
            <p:style>
              <a:lnRef idx="0"/>
              <a:fillRef idx="0"/>
              <a:effectRef idx="0"/>
              <a:fontRef idx="minor"/>
            </p:style>
          </p:sp>
        </p:grpSp>
        <p:grpSp>
          <p:nvGrpSpPr>
            <p:cNvPr id="3476" name="Google Shape;3073;p46"/>
            <p:cNvGrpSpPr/>
            <p:nvPr/>
          </p:nvGrpSpPr>
          <p:grpSpPr>
            <a:xfrm>
              <a:off x="3821040" y="3630240"/>
              <a:ext cx="431280" cy="525240"/>
              <a:chOff x="3821040" y="3630240"/>
              <a:chExt cx="431280" cy="525240"/>
            </a:xfrm>
          </p:grpSpPr>
          <p:sp>
            <p:nvSpPr>
              <p:cNvPr id="3477" name="Google Shape;3074;p46"/>
              <p:cNvSpPr/>
              <p:nvPr/>
            </p:nvSpPr>
            <p:spPr>
              <a:xfrm>
                <a:off x="3890160" y="3699720"/>
                <a:ext cx="292680" cy="292680"/>
              </a:xfrm>
              <a:custGeom>
                <a:avLst/>
                <a:gdLst/>
                <a:ahLst/>
                <a:rect l="l" t="t" r="r" b="b"/>
                <a:pathLst>
                  <a:path w="29619" h="29615">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w="0">
                <a:noFill/>
              </a:ln>
            </p:spPr>
            <p:style>
              <a:lnRef idx="0"/>
              <a:fillRef idx="0"/>
              <a:effectRef idx="0"/>
              <a:fontRef idx="minor"/>
            </p:style>
          </p:sp>
          <p:sp>
            <p:nvSpPr>
              <p:cNvPr id="3478" name="Google Shape;3075;p46"/>
              <p:cNvSpPr/>
              <p:nvPr/>
            </p:nvSpPr>
            <p:spPr>
              <a:xfrm>
                <a:off x="3821040" y="3630240"/>
                <a:ext cx="431280" cy="504000"/>
              </a:xfrm>
              <a:custGeom>
                <a:avLst/>
                <a:gdLst/>
                <a:ahLst/>
                <a:rect l="l" t="t" r="r" b="b"/>
                <a:pathLst>
                  <a:path w="43626" h="50958">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w="0">
                <a:noFill/>
              </a:ln>
            </p:spPr>
            <p:style>
              <a:lnRef idx="0"/>
              <a:fillRef idx="0"/>
              <a:effectRef idx="0"/>
              <a:fontRef idx="minor"/>
            </p:style>
          </p:sp>
          <p:sp>
            <p:nvSpPr>
              <p:cNvPr id="3479" name="Google Shape;3076;p46"/>
              <p:cNvSpPr/>
              <p:nvPr/>
            </p:nvSpPr>
            <p:spPr>
              <a:xfrm>
                <a:off x="3977640" y="4087080"/>
                <a:ext cx="118800" cy="68400"/>
              </a:xfrm>
              <a:custGeom>
                <a:avLst/>
                <a:gdLst/>
                <a:ahLst/>
                <a:rect l="l" t="t" r="r" b="b"/>
                <a:pathLst>
                  <a:path w="12034" h="6932">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w="0">
                <a:noFill/>
              </a:ln>
            </p:spPr>
            <p:style>
              <a:lnRef idx="0"/>
              <a:fillRef idx="0"/>
              <a:effectRef idx="0"/>
              <a:fontRef idx="minor"/>
            </p:style>
          </p:sp>
        </p:grpSp>
        <p:grpSp>
          <p:nvGrpSpPr>
            <p:cNvPr id="3480" name="Google Shape;3077;p46"/>
            <p:cNvGrpSpPr/>
            <p:nvPr/>
          </p:nvGrpSpPr>
          <p:grpSpPr>
            <a:xfrm>
              <a:off x="3406680" y="3630240"/>
              <a:ext cx="431280" cy="525240"/>
              <a:chOff x="3406680" y="3630240"/>
              <a:chExt cx="431280" cy="525240"/>
            </a:xfrm>
          </p:grpSpPr>
          <p:sp>
            <p:nvSpPr>
              <p:cNvPr id="3481" name="Google Shape;3078;p46"/>
              <p:cNvSpPr/>
              <p:nvPr/>
            </p:nvSpPr>
            <p:spPr>
              <a:xfrm>
                <a:off x="3475800" y="3699720"/>
                <a:ext cx="292680" cy="292680"/>
              </a:xfrm>
              <a:custGeom>
                <a:avLst/>
                <a:gdLst/>
                <a:ahLst/>
                <a:rect l="l" t="t" r="r" b="b"/>
                <a:pathLst>
                  <a:path w="29615" h="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w="0">
                <a:noFill/>
              </a:ln>
            </p:spPr>
            <p:style>
              <a:lnRef idx="0"/>
              <a:fillRef idx="0"/>
              <a:effectRef idx="0"/>
              <a:fontRef idx="minor"/>
            </p:style>
          </p:sp>
          <p:sp>
            <p:nvSpPr>
              <p:cNvPr id="3482" name="Google Shape;3079;p46"/>
              <p:cNvSpPr/>
              <p:nvPr/>
            </p:nvSpPr>
            <p:spPr>
              <a:xfrm>
                <a:off x="3406680" y="3630240"/>
                <a:ext cx="431280" cy="504000"/>
              </a:xfrm>
              <a:custGeom>
                <a:avLst/>
                <a:gdLst/>
                <a:ahLst/>
                <a:rect l="l" t="t" r="r" b="b"/>
                <a:pathLst>
                  <a:path w="43630" h="50958">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w="0">
                <a:noFill/>
              </a:ln>
            </p:spPr>
            <p:style>
              <a:lnRef idx="0"/>
              <a:fillRef idx="0"/>
              <a:effectRef idx="0"/>
              <a:fontRef idx="minor"/>
            </p:style>
          </p:sp>
          <p:sp>
            <p:nvSpPr>
              <p:cNvPr id="3483" name="Google Shape;3080;p46"/>
              <p:cNvSpPr/>
              <p:nvPr/>
            </p:nvSpPr>
            <p:spPr>
              <a:xfrm>
                <a:off x="3563280" y="4087080"/>
                <a:ext cx="118800" cy="68400"/>
              </a:xfrm>
              <a:custGeom>
                <a:avLst/>
                <a:gdLst/>
                <a:ahLst/>
                <a:rect l="l" t="t" r="r" b="b"/>
                <a:pathLst>
                  <a:path w="12038" h="6932">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w="0">
                <a:noFill/>
              </a:ln>
            </p:spPr>
            <p:style>
              <a:lnRef idx="0"/>
              <a:fillRef idx="0"/>
              <a:effectRef idx="0"/>
              <a:fontRef idx="minor"/>
            </p:style>
          </p:sp>
        </p:grpSp>
      </p:grpSp>
      <p:grpSp>
        <p:nvGrpSpPr>
          <p:cNvPr id="3484" name="Google Shape;3081;p46"/>
          <p:cNvGrpSpPr/>
          <p:nvPr/>
        </p:nvGrpSpPr>
        <p:grpSpPr>
          <a:xfrm>
            <a:off x="6840360" y="2276280"/>
            <a:ext cx="1578600" cy="521640"/>
            <a:chOff x="6840360" y="2276280"/>
            <a:chExt cx="1578600" cy="521640"/>
          </a:xfrm>
        </p:grpSpPr>
        <p:grpSp>
          <p:nvGrpSpPr>
            <p:cNvPr id="3485" name="Google Shape;3082;p46"/>
            <p:cNvGrpSpPr/>
            <p:nvPr/>
          </p:nvGrpSpPr>
          <p:grpSpPr>
            <a:xfrm>
              <a:off x="6840360" y="2364480"/>
              <a:ext cx="1578600" cy="338040"/>
              <a:chOff x="6840360" y="2364480"/>
              <a:chExt cx="1578600" cy="338040"/>
            </a:xfrm>
          </p:grpSpPr>
          <p:sp>
            <p:nvSpPr>
              <p:cNvPr id="3486" name="Google Shape;3083;p46"/>
              <p:cNvSpPr/>
              <p:nvPr/>
            </p:nvSpPr>
            <p:spPr>
              <a:xfrm>
                <a:off x="7770960" y="2533680"/>
                <a:ext cx="337680" cy="168840"/>
              </a:xfrm>
              <a:custGeom>
                <a:avLst/>
                <a:gdLst/>
                <a:ahLst/>
                <a:rect l="l" t="t" r="r" b="b"/>
                <a:pathLst>
                  <a:path w="7904" h="3951">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w="0">
                <a:noFill/>
              </a:ln>
            </p:spPr>
            <p:style>
              <a:lnRef idx="0"/>
              <a:fillRef idx="0"/>
              <a:effectRef idx="0"/>
              <a:fontRef idx="minor"/>
            </p:style>
          </p:sp>
          <p:sp>
            <p:nvSpPr>
              <p:cNvPr id="3487" name="Google Shape;3084;p46"/>
              <p:cNvSpPr/>
              <p:nvPr/>
            </p:nvSpPr>
            <p:spPr>
              <a:xfrm>
                <a:off x="7461000" y="2364480"/>
                <a:ext cx="337680" cy="168840"/>
              </a:xfrm>
              <a:custGeom>
                <a:avLst/>
                <a:gdLst/>
                <a:ahLst/>
                <a:rect l="l" t="t" r="r" b="b"/>
                <a:pathLst>
                  <a:path w="7902" h="3951">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w="0">
                <a:noFill/>
              </a:ln>
            </p:spPr>
            <p:style>
              <a:lnRef idx="0"/>
              <a:fillRef idx="0"/>
              <a:effectRef idx="0"/>
              <a:fontRef idx="minor"/>
            </p:style>
          </p:sp>
          <p:sp>
            <p:nvSpPr>
              <p:cNvPr id="3488" name="Google Shape;3085;p46"/>
              <p:cNvSpPr/>
              <p:nvPr/>
            </p:nvSpPr>
            <p:spPr>
              <a:xfrm>
                <a:off x="6840360" y="2364480"/>
                <a:ext cx="338040" cy="169200"/>
              </a:xfrm>
              <a:custGeom>
                <a:avLst/>
                <a:gdLst/>
                <a:ahLst/>
                <a:rect l="l" t="t" r="r" b="b"/>
                <a:pathLst>
                  <a:path w="7910" h="3964">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w="0">
                <a:noFill/>
              </a:ln>
            </p:spPr>
            <p:style>
              <a:lnRef idx="0"/>
              <a:fillRef idx="0"/>
              <a:effectRef idx="0"/>
              <a:fontRef idx="minor"/>
            </p:style>
          </p:sp>
          <p:sp>
            <p:nvSpPr>
              <p:cNvPr id="3489" name="Google Shape;3086;p46"/>
              <p:cNvSpPr/>
              <p:nvPr/>
            </p:nvSpPr>
            <p:spPr>
              <a:xfrm>
                <a:off x="7150680" y="2533680"/>
                <a:ext cx="337680" cy="168840"/>
              </a:xfrm>
              <a:custGeom>
                <a:avLst/>
                <a:gdLst/>
                <a:ahLst/>
                <a:rect l="l" t="t" r="r" b="b"/>
                <a:pathLst>
                  <a:path w="7904" h="3951">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w="0">
                <a:noFill/>
              </a:ln>
            </p:spPr>
            <p:style>
              <a:lnRef idx="0"/>
              <a:fillRef idx="0"/>
              <a:effectRef idx="0"/>
              <a:fontRef idx="minor"/>
            </p:style>
          </p:sp>
          <p:sp>
            <p:nvSpPr>
              <p:cNvPr id="3490" name="Google Shape;3087;p46"/>
              <p:cNvSpPr/>
              <p:nvPr/>
            </p:nvSpPr>
            <p:spPr>
              <a:xfrm>
                <a:off x="8080920" y="2364480"/>
                <a:ext cx="338040" cy="169200"/>
              </a:xfrm>
              <a:custGeom>
                <a:avLst/>
                <a:gdLst/>
                <a:ahLst/>
                <a:rect l="l" t="t" r="r" b="b"/>
                <a:pathLst>
                  <a:path w="7910" h="3964">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w="0">
                <a:noFill/>
              </a:ln>
            </p:spPr>
            <p:style>
              <a:lnRef idx="0"/>
              <a:fillRef idx="0"/>
              <a:effectRef idx="0"/>
              <a:fontRef idx="minor"/>
            </p:style>
          </p:sp>
        </p:grpSp>
        <p:sp>
          <p:nvSpPr>
            <p:cNvPr id="3491" name="Google Shape;3088;p46"/>
            <p:cNvSpPr/>
            <p:nvPr/>
          </p:nvSpPr>
          <p:spPr>
            <a:xfrm>
              <a:off x="6887880" y="2421720"/>
              <a:ext cx="234360" cy="376200"/>
            </a:xfrm>
            <a:custGeom>
              <a:avLst/>
              <a:gdLst/>
              <a:ahLst/>
              <a:rect l="l" t="t" r="r" b="b"/>
              <a:pathLst>
                <a:path w="5485" h="8802">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w="0">
              <a:noFill/>
            </a:ln>
          </p:spPr>
          <p:style>
            <a:lnRef idx="0"/>
            <a:fillRef idx="0"/>
            <a:effectRef idx="0"/>
            <a:fontRef idx="minor"/>
          </p:style>
        </p:sp>
        <p:sp>
          <p:nvSpPr>
            <p:cNvPr id="3492" name="Google Shape;3089;p46"/>
            <p:cNvSpPr/>
            <p:nvPr/>
          </p:nvSpPr>
          <p:spPr>
            <a:xfrm>
              <a:off x="7199280" y="2276280"/>
              <a:ext cx="244800" cy="375120"/>
            </a:xfrm>
            <a:custGeom>
              <a:avLst/>
              <a:gdLst/>
              <a:ahLst/>
              <a:rect l="l" t="t" r="r" b="b"/>
              <a:pathLst>
                <a:path w="5729" h="877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w="0">
              <a:noFill/>
            </a:ln>
          </p:spPr>
          <p:style>
            <a:lnRef idx="0"/>
            <a:fillRef idx="0"/>
            <a:effectRef idx="0"/>
            <a:fontRef idx="minor"/>
          </p:style>
        </p:sp>
        <p:sp>
          <p:nvSpPr>
            <p:cNvPr id="3493" name="Google Shape;3090;p46"/>
            <p:cNvSpPr/>
            <p:nvPr/>
          </p:nvSpPr>
          <p:spPr>
            <a:xfrm>
              <a:off x="7507080" y="2421720"/>
              <a:ext cx="234360" cy="376200"/>
            </a:xfrm>
            <a:custGeom>
              <a:avLst/>
              <a:gdLst/>
              <a:ahLst/>
              <a:rect l="l" t="t" r="r" b="b"/>
              <a:pathLst>
                <a:path w="5484" h="8802">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w="0">
              <a:noFill/>
            </a:ln>
          </p:spPr>
          <p:style>
            <a:lnRef idx="0"/>
            <a:fillRef idx="0"/>
            <a:effectRef idx="0"/>
            <a:fontRef idx="minor"/>
          </p:style>
        </p:sp>
        <p:sp>
          <p:nvSpPr>
            <p:cNvPr id="3494" name="Google Shape;3091;p46"/>
            <p:cNvSpPr/>
            <p:nvPr/>
          </p:nvSpPr>
          <p:spPr>
            <a:xfrm>
              <a:off x="7818120" y="2276280"/>
              <a:ext cx="244800" cy="375120"/>
            </a:xfrm>
            <a:custGeom>
              <a:avLst/>
              <a:gdLst/>
              <a:ahLst/>
              <a:rect l="l" t="t" r="r" b="b"/>
              <a:pathLst>
                <a:path w="5729" h="877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w="0">
              <a:noFill/>
            </a:ln>
          </p:spPr>
          <p:style>
            <a:lnRef idx="0"/>
            <a:fillRef idx="0"/>
            <a:effectRef idx="0"/>
            <a:fontRef idx="minor"/>
          </p:style>
        </p:sp>
        <p:sp>
          <p:nvSpPr>
            <p:cNvPr id="3495" name="Google Shape;3092;p46"/>
            <p:cNvSpPr/>
            <p:nvPr/>
          </p:nvSpPr>
          <p:spPr>
            <a:xfrm>
              <a:off x="8128440" y="2421720"/>
              <a:ext cx="235080" cy="376200"/>
            </a:xfrm>
            <a:custGeom>
              <a:avLst/>
              <a:gdLst/>
              <a:ahLst/>
              <a:rect l="l" t="t" r="r" b="b"/>
              <a:pathLst>
                <a:path w="5500" h="8803">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w="0">
              <a:noFill/>
            </a:ln>
          </p:spPr>
          <p:style>
            <a:lnRef idx="0"/>
            <a:fillRef idx="0"/>
            <a:effectRef idx="0"/>
            <a:fontRef idx="minor"/>
          </p:style>
        </p:sp>
      </p:grpSp>
      <p:grpSp>
        <p:nvGrpSpPr>
          <p:cNvPr id="3496" name="Google Shape;3093;p46"/>
          <p:cNvGrpSpPr/>
          <p:nvPr/>
        </p:nvGrpSpPr>
        <p:grpSpPr>
          <a:xfrm>
            <a:off x="3435120" y="3151080"/>
            <a:ext cx="1617480" cy="346320"/>
            <a:chOff x="3435120" y="3151080"/>
            <a:chExt cx="1617480" cy="346320"/>
          </a:xfrm>
        </p:grpSpPr>
        <p:sp>
          <p:nvSpPr>
            <p:cNvPr id="3497" name="Google Shape;3094;p46"/>
            <p:cNvSpPr/>
            <p:nvPr/>
          </p:nvSpPr>
          <p:spPr>
            <a:xfrm>
              <a:off x="3482280" y="3213000"/>
              <a:ext cx="252000" cy="252360"/>
            </a:xfrm>
            <a:custGeom>
              <a:avLst/>
              <a:gdLst/>
              <a:ahLst/>
              <a:rect l="l" t="t" r="r" b="b"/>
              <a:pathLst>
                <a:path w="22903" h="22901">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w="0">
              <a:noFill/>
            </a:ln>
          </p:spPr>
          <p:style>
            <a:lnRef idx="0"/>
            <a:fillRef idx="0"/>
            <a:effectRef idx="0"/>
            <a:fontRef idx="minor"/>
          </p:style>
        </p:sp>
        <p:sp>
          <p:nvSpPr>
            <p:cNvPr id="3498" name="Google Shape;3095;p46"/>
            <p:cNvSpPr/>
            <p:nvPr/>
          </p:nvSpPr>
          <p:spPr>
            <a:xfrm>
              <a:off x="4388760" y="3324600"/>
              <a:ext cx="346320" cy="172800"/>
            </a:xfrm>
            <a:custGeom>
              <a:avLst/>
              <a:gdLst/>
              <a:ahLst/>
              <a:rect l="l" t="t" r="r" b="b"/>
              <a:pathLst>
                <a:path w="7904" h="3951">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w="0">
              <a:noFill/>
            </a:ln>
          </p:spPr>
          <p:style>
            <a:lnRef idx="0"/>
            <a:fillRef idx="0"/>
            <a:effectRef idx="0"/>
            <a:fontRef idx="minor"/>
          </p:style>
        </p:sp>
        <p:sp>
          <p:nvSpPr>
            <p:cNvPr id="3499" name="Google Shape;3096;p46"/>
            <p:cNvSpPr/>
            <p:nvPr/>
          </p:nvSpPr>
          <p:spPr>
            <a:xfrm>
              <a:off x="4071240" y="3151080"/>
              <a:ext cx="345960" cy="172800"/>
            </a:xfrm>
            <a:custGeom>
              <a:avLst/>
              <a:gdLst/>
              <a:ahLst/>
              <a:rect l="l" t="t" r="r" b="b"/>
              <a:pathLst>
                <a:path w="7902" h="3951">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w="0">
              <a:noFill/>
            </a:ln>
          </p:spPr>
          <p:style>
            <a:lnRef idx="0"/>
            <a:fillRef idx="0"/>
            <a:effectRef idx="0"/>
            <a:fontRef idx="minor"/>
          </p:style>
        </p:sp>
        <p:sp>
          <p:nvSpPr>
            <p:cNvPr id="3500" name="Google Shape;3097;p46"/>
            <p:cNvSpPr/>
            <p:nvPr/>
          </p:nvSpPr>
          <p:spPr>
            <a:xfrm>
              <a:off x="3435120" y="3151080"/>
              <a:ext cx="346320" cy="173520"/>
            </a:xfrm>
            <a:custGeom>
              <a:avLst/>
              <a:gdLst/>
              <a:ahLst/>
              <a:rect l="l" t="t" r="r" b="b"/>
              <a:pathLst>
                <a:path w="7910" h="3964">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w="0">
              <a:noFill/>
            </a:ln>
          </p:spPr>
          <p:style>
            <a:lnRef idx="0"/>
            <a:fillRef idx="0"/>
            <a:effectRef idx="0"/>
            <a:fontRef idx="minor"/>
          </p:style>
        </p:sp>
        <p:sp>
          <p:nvSpPr>
            <p:cNvPr id="3501" name="Google Shape;3098;p46"/>
            <p:cNvSpPr/>
            <p:nvPr/>
          </p:nvSpPr>
          <p:spPr>
            <a:xfrm>
              <a:off x="3753360" y="3324600"/>
              <a:ext cx="346320" cy="172800"/>
            </a:xfrm>
            <a:custGeom>
              <a:avLst/>
              <a:gdLst/>
              <a:ahLst/>
              <a:rect l="l" t="t" r="r" b="b"/>
              <a:pathLst>
                <a:path w="7904" h="3951">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w="0">
              <a:noFill/>
            </a:ln>
          </p:spPr>
          <p:style>
            <a:lnRef idx="0"/>
            <a:fillRef idx="0"/>
            <a:effectRef idx="0"/>
            <a:fontRef idx="minor"/>
          </p:style>
        </p:sp>
        <p:sp>
          <p:nvSpPr>
            <p:cNvPr id="3502" name="Google Shape;3099;p46"/>
            <p:cNvSpPr/>
            <p:nvPr/>
          </p:nvSpPr>
          <p:spPr>
            <a:xfrm>
              <a:off x="4706280" y="3151080"/>
              <a:ext cx="346320" cy="173520"/>
            </a:xfrm>
            <a:custGeom>
              <a:avLst/>
              <a:gdLst/>
              <a:ahLst/>
              <a:rect l="l" t="t" r="r" b="b"/>
              <a:pathLst>
                <a:path w="7910" h="3964">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w="0">
              <a:noFill/>
            </a:ln>
          </p:spPr>
          <p:style>
            <a:lnRef idx="0"/>
            <a:fillRef idx="0"/>
            <a:effectRef idx="0"/>
            <a:fontRef idx="minor"/>
          </p:style>
        </p:sp>
        <p:sp>
          <p:nvSpPr>
            <p:cNvPr id="3503" name="Google Shape;3100;p46"/>
            <p:cNvSpPr/>
            <p:nvPr/>
          </p:nvSpPr>
          <p:spPr>
            <a:xfrm>
              <a:off x="3800160" y="3178440"/>
              <a:ext cx="252000" cy="252360"/>
            </a:xfrm>
            <a:custGeom>
              <a:avLst/>
              <a:gdLst/>
              <a:ahLst/>
              <a:rect l="l" t="t" r="r" b="b"/>
              <a:pathLst>
                <a:path w="22903" h="22901">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w="0">
              <a:noFill/>
            </a:ln>
          </p:spPr>
          <p:style>
            <a:lnRef idx="0"/>
            <a:fillRef idx="0"/>
            <a:effectRef idx="0"/>
            <a:fontRef idx="minor"/>
          </p:style>
        </p:sp>
        <p:sp>
          <p:nvSpPr>
            <p:cNvPr id="3504" name="Google Shape;3101;p46"/>
            <p:cNvSpPr/>
            <p:nvPr/>
          </p:nvSpPr>
          <p:spPr>
            <a:xfrm>
              <a:off x="4118400" y="3213000"/>
              <a:ext cx="252000" cy="252360"/>
            </a:xfrm>
            <a:custGeom>
              <a:avLst/>
              <a:gdLst/>
              <a:ahLst/>
              <a:rect l="l" t="t" r="r" b="b"/>
              <a:pathLst>
                <a:path w="22903" h="22901">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w="0">
              <a:noFill/>
            </a:ln>
          </p:spPr>
          <p:style>
            <a:lnRef idx="0"/>
            <a:fillRef idx="0"/>
            <a:effectRef idx="0"/>
            <a:fontRef idx="minor"/>
          </p:style>
        </p:sp>
        <p:sp>
          <p:nvSpPr>
            <p:cNvPr id="3505" name="Google Shape;3102;p46"/>
            <p:cNvSpPr/>
            <p:nvPr/>
          </p:nvSpPr>
          <p:spPr>
            <a:xfrm>
              <a:off x="4436640" y="3178440"/>
              <a:ext cx="252000" cy="252360"/>
            </a:xfrm>
            <a:custGeom>
              <a:avLst/>
              <a:gdLst/>
              <a:ahLst/>
              <a:rect l="l" t="t" r="r" b="b"/>
              <a:pathLst>
                <a:path w="22903" h="22901">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w="0">
              <a:noFill/>
            </a:ln>
          </p:spPr>
          <p:style>
            <a:lnRef idx="0"/>
            <a:fillRef idx="0"/>
            <a:effectRef idx="0"/>
            <a:fontRef idx="minor"/>
          </p:style>
        </p:sp>
        <p:sp>
          <p:nvSpPr>
            <p:cNvPr id="3506" name="Google Shape;3103;p46"/>
            <p:cNvSpPr/>
            <p:nvPr/>
          </p:nvSpPr>
          <p:spPr>
            <a:xfrm>
              <a:off x="4756320" y="3213000"/>
              <a:ext cx="252000" cy="252360"/>
            </a:xfrm>
            <a:custGeom>
              <a:avLst/>
              <a:gdLst/>
              <a:ahLst/>
              <a:rect l="l" t="t" r="r" b="b"/>
              <a:pathLst>
                <a:path w="22903" h="22901">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w="0">
              <a:noFill/>
            </a:ln>
          </p:spPr>
          <p:style>
            <a:lnRef idx="0"/>
            <a:fillRef idx="0"/>
            <a:effectRef idx="0"/>
            <a:fontRef idx="minor"/>
          </p:style>
        </p:sp>
      </p:grpSp>
      <p:grpSp>
        <p:nvGrpSpPr>
          <p:cNvPr id="3507" name="Google Shape;3104;p46"/>
          <p:cNvGrpSpPr/>
          <p:nvPr/>
        </p:nvGrpSpPr>
        <p:grpSpPr>
          <a:xfrm>
            <a:off x="5261400" y="3818160"/>
            <a:ext cx="1416600" cy="350280"/>
            <a:chOff x="5261400" y="3818160"/>
            <a:chExt cx="1416600" cy="350280"/>
          </a:xfrm>
        </p:grpSpPr>
        <p:sp>
          <p:nvSpPr>
            <p:cNvPr id="3508" name="Google Shape;3105;p46"/>
            <p:cNvSpPr/>
            <p:nvPr/>
          </p:nvSpPr>
          <p:spPr>
            <a:xfrm rot="10800000">
              <a:off x="6367680" y="3857760"/>
              <a:ext cx="277200" cy="277200"/>
            </a:xfrm>
            <a:custGeom>
              <a:avLst/>
              <a:gdLst/>
              <a:ahLst/>
              <a:rect l="l" t="t" r="r" b="b"/>
              <a:pathLst>
                <a:path w="34893" h="34893">
                  <a:moveTo>
                    <a:pt x="1" y="1"/>
                  </a:moveTo>
                  <a:lnTo>
                    <a:pt x="1" y="34892"/>
                  </a:lnTo>
                  <a:lnTo>
                    <a:pt x="34892" y="34892"/>
                  </a:lnTo>
                  <a:lnTo>
                    <a:pt x="34892" y="1"/>
                  </a:lnTo>
                  <a:close/>
                </a:path>
              </a:pathLst>
            </a:custGeom>
            <a:solidFill>
              <a:srgbClr val="435d74"/>
            </a:solidFill>
            <a:ln w="0">
              <a:noFill/>
            </a:ln>
          </p:spPr>
          <p:style>
            <a:lnRef idx="0"/>
            <a:fillRef idx="0"/>
            <a:effectRef idx="0"/>
            <a:fontRef idx="minor"/>
          </p:style>
        </p:sp>
        <p:sp>
          <p:nvSpPr>
            <p:cNvPr id="3509" name="Google Shape;3106;p46"/>
            <p:cNvSpPr/>
            <p:nvPr/>
          </p:nvSpPr>
          <p:spPr>
            <a:xfrm rot="10800000">
              <a:off x="6017760" y="3857760"/>
              <a:ext cx="277560" cy="277200"/>
            </a:xfrm>
            <a:custGeom>
              <a:avLst/>
              <a:gdLst/>
              <a:ahLst/>
              <a:rect l="l" t="t" r="r" b="b"/>
              <a:pathLst>
                <a:path w="34926" h="34893">
                  <a:moveTo>
                    <a:pt x="1" y="1"/>
                  </a:moveTo>
                  <a:lnTo>
                    <a:pt x="1" y="34892"/>
                  </a:lnTo>
                  <a:lnTo>
                    <a:pt x="34926" y="34892"/>
                  </a:lnTo>
                  <a:lnTo>
                    <a:pt x="34926" y="1"/>
                  </a:lnTo>
                  <a:close/>
                </a:path>
              </a:pathLst>
            </a:custGeom>
            <a:solidFill>
              <a:srgbClr val="5f7d95"/>
            </a:solidFill>
            <a:ln w="0">
              <a:noFill/>
            </a:ln>
          </p:spPr>
          <p:style>
            <a:lnRef idx="0"/>
            <a:fillRef idx="0"/>
            <a:effectRef idx="0"/>
            <a:fontRef idx="minor"/>
          </p:style>
        </p:sp>
        <p:sp>
          <p:nvSpPr>
            <p:cNvPr id="3510" name="Google Shape;3107;p46"/>
            <p:cNvSpPr/>
            <p:nvPr/>
          </p:nvSpPr>
          <p:spPr>
            <a:xfrm rot="10800000">
              <a:off x="5663160" y="3857760"/>
              <a:ext cx="277560" cy="277200"/>
            </a:xfrm>
            <a:custGeom>
              <a:avLst/>
              <a:gdLst/>
              <a:ahLst/>
              <a:rect l="l" t="t" r="r" b="b"/>
              <a:pathLst>
                <a:path w="34926" h="34893">
                  <a:moveTo>
                    <a:pt x="0" y="1"/>
                  </a:moveTo>
                  <a:lnTo>
                    <a:pt x="0" y="34892"/>
                  </a:lnTo>
                  <a:lnTo>
                    <a:pt x="34925" y="34892"/>
                  </a:lnTo>
                  <a:lnTo>
                    <a:pt x="34925" y="1"/>
                  </a:lnTo>
                  <a:close/>
                </a:path>
              </a:pathLst>
            </a:custGeom>
            <a:solidFill>
              <a:srgbClr val="869fb2"/>
            </a:solidFill>
            <a:ln w="0">
              <a:noFill/>
            </a:ln>
          </p:spPr>
          <p:style>
            <a:lnRef idx="0"/>
            <a:fillRef idx="0"/>
            <a:effectRef idx="0"/>
            <a:fontRef idx="minor"/>
          </p:style>
        </p:sp>
        <p:sp>
          <p:nvSpPr>
            <p:cNvPr id="3511" name="Google Shape;3108;p46"/>
            <p:cNvSpPr/>
            <p:nvPr/>
          </p:nvSpPr>
          <p:spPr>
            <a:xfrm rot="10800000">
              <a:off x="5308560" y="3857760"/>
              <a:ext cx="277200" cy="277200"/>
            </a:xfrm>
            <a:custGeom>
              <a:avLst/>
              <a:gdLst/>
              <a:ahLst/>
              <a:rect l="l" t="t" r="r" b="b"/>
              <a:pathLst>
                <a:path w="34893" h="34893">
                  <a:moveTo>
                    <a:pt x="1" y="1"/>
                  </a:moveTo>
                  <a:lnTo>
                    <a:pt x="1" y="34892"/>
                  </a:lnTo>
                  <a:lnTo>
                    <a:pt x="34892" y="34892"/>
                  </a:lnTo>
                  <a:lnTo>
                    <a:pt x="34892" y="1"/>
                  </a:lnTo>
                  <a:close/>
                </a:path>
              </a:pathLst>
            </a:custGeom>
            <a:solidFill>
              <a:srgbClr val="bac8d3"/>
            </a:solidFill>
            <a:ln w="0">
              <a:noFill/>
            </a:ln>
          </p:spPr>
          <p:style>
            <a:lnRef idx="0"/>
            <a:fillRef idx="0"/>
            <a:effectRef idx="0"/>
            <a:fontRef idx="minor"/>
          </p:style>
        </p:sp>
        <p:sp>
          <p:nvSpPr>
            <p:cNvPr id="3512" name="Google Shape;3109;p46"/>
            <p:cNvSpPr/>
            <p:nvPr/>
          </p:nvSpPr>
          <p:spPr>
            <a:xfrm rot="10800000">
              <a:off x="6327720" y="3993480"/>
              <a:ext cx="350280" cy="174960"/>
            </a:xfrm>
            <a:custGeom>
              <a:avLst/>
              <a:gdLst/>
              <a:ahLst/>
              <a:rect l="l" t="t" r="r" b="b"/>
              <a:pathLst>
                <a:path fill="none" w="44066" h="22050">
                  <a:moveTo>
                    <a:pt x="1" y="22050"/>
                  </a:moveTo>
                  <a:cubicBezTo>
                    <a:pt x="1" y="9874"/>
                    <a:pt x="9874" y="1"/>
                    <a:pt x="22050" y="1"/>
                  </a:cubicBezTo>
                  <a:cubicBezTo>
                    <a:pt x="34192" y="1"/>
                    <a:pt x="44065" y="9874"/>
                    <a:pt x="44065" y="22050"/>
                  </a:cubicBezTo>
                </a:path>
              </a:pathLst>
            </a:custGeom>
            <a:noFill/>
            <a:ln cap="rnd" w="20850">
              <a:solidFill>
                <a:srgbClr val="435d74"/>
              </a:solidFill>
              <a:miter/>
            </a:ln>
          </p:spPr>
          <p:style>
            <a:lnRef idx="0"/>
            <a:fillRef idx="0"/>
            <a:effectRef idx="0"/>
            <a:fontRef idx="minor"/>
          </p:style>
        </p:sp>
        <p:sp>
          <p:nvSpPr>
            <p:cNvPr id="3513" name="Google Shape;3110;p46"/>
            <p:cNvSpPr/>
            <p:nvPr/>
          </p:nvSpPr>
          <p:spPr>
            <a:xfrm rot="10800000">
              <a:off x="5977080" y="3818160"/>
              <a:ext cx="350280" cy="174960"/>
            </a:xfrm>
            <a:custGeom>
              <a:avLst/>
              <a:gdLst/>
              <a:ahLst/>
              <a:rect l="l" t="t" r="r" b="b"/>
              <a:pathLst>
                <a:path fill="none" w="44066" h="22017">
                  <a:moveTo>
                    <a:pt x="44065" y="1"/>
                  </a:moveTo>
                  <a:cubicBezTo>
                    <a:pt x="44065" y="12176"/>
                    <a:pt x="34191" y="22016"/>
                    <a:pt x="22049" y="22016"/>
                  </a:cubicBezTo>
                  <a:cubicBezTo>
                    <a:pt x="9874" y="22016"/>
                    <a:pt x="0" y="12176"/>
                    <a:pt x="0" y="1"/>
                  </a:cubicBezTo>
                </a:path>
              </a:pathLst>
            </a:custGeom>
            <a:noFill/>
            <a:ln cap="rnd" w="20850">
              <a:solidFill>
                <a:srgbClr val="5f7d95"/>
              </a:solidFill>
              <a:miter/>
            </a:ln>
          </p:spPr>
          <p:style>
            <a:lnRef idx="0"/>
            <a:fillRef idx="0"/>
            <a:effectRef idx="0"/>
            <a:fontRef idx="minor"/>
          </p:style>
        </p:sp>
        <p:sp>
          <p:nvSpPr>
            <p:cNvPr id="3514" name="Google Shape;3111;p46"/>
            <p:cNvSpPr/>
            <p:nvPr/>
          </p:nvSpPr>
          <p:spPr>
            <a:xfrm rot="10800000">
              <a:off x="5626800" y="3993480"/>
              <a:ext cx="350280" cy="174960"/>
            </a:xfrm>
            <a:custGeom>
              <a:avLst/>
              <a:gdLst/>
              <a:ahLst/>
              <a:rect l="l" t="t" r="r" b="b"/>
              <a:pathLst>
                <a:path fill="none" w="44065" h="22050">
                  <a:moveTo>
                    <a:pt x="0" y="22050"/>
                  </a:moveTo>
                  <a:cubicBezTo>
                    <a:pt x="0" y="9874"/>
                    <a:pt x="9874" y="1"/>
                    <a:pt x="22049" y="1"/>
                  </a:cubicBezTo>
                  <a:cubicBezTo>
                    <a:pt x="34191" y="1"/>
                    <a:pt x="44065" y="9874"/>
                    <a:pt x="44065" y="22050"/>
                  </a:cubicBezTo>
                </a:path>
              </a:pathLst>
            </a:custGeom>
            <a:noFill/>
            <a:ln cap="rnd" w="20850">
              <a:solidFill>
                <a:srgbClr val="869fb2"/>
              </a:solidFill>
              <a:miter/>
            </a:ln>
          </p:spPr>
          <p:style>
            <a:lnRef idx="0"/>
            <a:fillRef idx="0"/>
            <a:effectRef idx="0"/>
            <a:fontRef idx="minor"/>
          </p:style>
        </p:sp>
        <p:sp>
          <p:nvSpPr>
            <p:cNvPr id="3515" name="Google Shape;3112;p46"/>
            <p:cNvSpPr/>
            <p:nvPr/>
          </p:nvSpPr>
          <p:spPr>
            <a:xfrm rot="10800000">
              <a:off x="5276160" y="3818160"/>
              <a:ext cx="350280" cy="174960"/>
            </a:xfrm>
            <a:custGeom>
              <a:avLst/>
              <a:gdLst/>
              <a:ahLst/>
              <a:rect l="l" t="t" r="r" b="b"/>
              <a:pathLst>
                <a:path fill="none" w="44066" h="22017">
                  <a:moveTo>
                    <a:pt x="44066" y="1"/>
                  </a:moveTo>
                  <a:cubicBezTo>
                    <a:pt x="44066" y="12176"/>
                    <a:pt x="34192" y="22016"/>
                    <a:pt x="22017" y="22016"/>
                  </a:cubicBezTo>
                  <a:cubicBezTo>
                    <a:pt x="9875" y="22016"/>
                    <a:pt x="1" y="12176"/>
                    <a:pt x="1" y="1"/>
                  </a:cubicBezTo>
                </a:path>
              </a:pathLst>
            </a:custGeom>
            <a:noFill/>
            <a:ln cap="rnd" w="20850">
              <a:solidFill>
                <a:srgbClr val="bac8d3"/>
              </a:solidFill>
              <a:miter/>
            </a:ln>
          </p:spPr>
          <p:style>
            <a:lnRef idx="0"/>
            <a:fillRef idx="0"/>
            <a:effectRef idx="0"/>
            <a:fontRef idx="minor"/>
          </p:style>
        </p:sp>
        <p:sp>
          <p:nvSpPr>
            <p:cNvPr id="3516" name="Google Shape;3113;p46"/>
            <p:cNvSpPr/>
            <p:nvPr/>
          </p:nvSpPr>
          <p:spPr>
            <a:xfrm rot="10800000">
              <a:off x="6313320" y="3975840"/>
              <a:ext cx="28800" cy="28800"/>
            </a:xfrm>
            <a:custGeom>
              <a:avLst/>
              <a:gdLst/>
              <a:ahLst/>
              <a:rect l="l" t="t" r="r" b="b"/>
              <a:pathLst>
                <a:path w="3671" h="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w="0">
              <a:noFill/>
            </a:ln>
          </p:spPr>
          <p:style>
            <a:lnRef idx="0"/>
            <a:fillRef idx="0"/>
            <a:effectRef idx="0"/>
            <a:fontRef idx="minor"/>
          </p:style>
        </p:sp>
        <p:sp>
          <p:nvSpPr>
            <p:cNvPr id="3517" name="Google Shape;3114;p46"/>
            <p:cNvSpPr/>
            <p:nvPr/>
          </p:nvSpPr>
          <p:spPr>
            <a:xfrm rot="10800000">
              <a:off x="5962680" y="3975840"/>
              <a:ext cx="28800" cy="28800"/>
            </a:xfrm>
            <a:custGeom>
              <a:avLst/>
              <a:gdLst/>
              <a:ahLst/>
              <a:rect l="l" t="t" r="r" b="b"/>
              <a:pathLst>
                <a:path w="3670" h="3671">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w="0">
              <a:noFill/>
            </a:ln>
          </p:spPr>
          <p:style>
            <a:lnRef idx="0"/>
            <a:fillRef idx="0"/>
            <a:effectRef idx="0"/>
            <a:fontRef idx="minor"/>
          </p:style>
        </p:sp>
        <p:sp>
          <p:nvSpPr>
            <p:cNvPr id="3518" name="Google Shape;3115;p46"/>
            <p:cNvSpPr/>
            <p:nvPr/>
          </p:nvSpPr>
          <p:spPr>
            <a:xfrm rot="10800000">
              <a:off x="5612040" y="3975840"/>
              <a:ext cx="28800" cy="28800"/>
            </a:xfrm>
            <a:custGeom>
              <a:avLst/>
              <a:gdLst/>
              <a:ahLst/>
              <a:rect l="l" t="t" r="r" b="b"/>
              <a:pathLst>
                <a:path w="3670" h="3671">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w="0">
              <a:noFill/>
            </a:ln>
          </p:spPr>
          <p:style>
            <a:lnRef idx="0"/>
            <a:fillRef idx="0"/>
            <a:effectRef idx="0"/>
            <a:fontRef idx="minor"/>
          </p:style>
        </p:sp>
        <p:sp>
          <p:nvSpPr>
            <p:cNvPr id="3519" name="Google Shape;3116;p46"/>
            <p:cNvSpPr/>
            <p:nvPr/>
          </p:nvSpPr>
          <p:spPr>
            <a:xfrm rot="10800000">
              <a:off x="5261400" y="3975840"/>
              <a:ext cx="28800" cy="28800"/>
            </a:xfrm>
            <a:custGeom>
              <a:avLst/>
              <a:gdLst/>
              <a:ahLst/>
              <a:rect l="l" t="t" r="r" b="b"/>
              <a:pathLst>
                <a:path w="3670" h="3671">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w="0">
              <a:noFill/>
            </a:ln>
          </p:spPr>
          <p:style>
            <a:lnRef idx="0"/>
            <a:fillRef idx="0"/>
            <a:effectRef idx="0"/>
            <a:fontRef idx="minor"/>
          </p:style>
        </p:sp>
        <p:sp>
          <p:nvSpPr>
            <p:cNvPr id="3520" name="Google Shape;3117;p46"/>
            <p:cNvSpPr/>
            <p:nvPr/>
          </p:nvSpPr>
          <p:spPr>
            <a:xfrm rot="10800000">
              <a:off x="6371640" y="3862080"/>
              <a:ext cx="268920" cy="268560"/>
            </a:xfrm>
            <a:custGeom>
              <a:avLst/>
              <a:gdLst/>
              <a:ahLst/>
              <a:rect l="l" t="t" r="r" b="b"/>
              <a:pathLst>
                <a:path w="33825" h="33792">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w="0">
              <a:noFill/>
            </a:ln>
          </p:spPr>
          <p:style>
            <a:lnRef idx="0"/>
            <a:fillRef idx="0"/>
            <a:effectRef idx="0"/>
            <a:fontRef idx="minor"/>
          </p:style>
        </p:sp>
        <p:sp>
          <p:nvSpPr>
            <p:cNvPr id="3521" name="Google Shape;3118;p46"/>
            <p:cNvSpPr/>
            <p:nvPr/>
          </p:nvSpPr>
          <p:spPr>
            <a:xfrm rot="10800000">
              <a:off x="6018120" y="3862080"/>
              <a:ext cx="268560" cy="268560"/>
            </a:xfrm>
            <a:custGeom>
              <a:avLst/>
              <a:gdLst/>
              <a:ahLst/>
              <a:rect l="l" t="t" r="r" b="b"/>
              <a:pathLst>
                <a:path w="33792" h="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w="0">
              <a:noFill/>
            </a:ln>
          </p:spPr>
          <p:style>
            <a:lnRef idx="0"/>
            <a:fillRef idx="0"/>
            <a:effectRef idx="0"/>
            <a:fontRef idx="minor"/>
          </p:style>
        </p:sp>
        <p:sp>
          <p:nvSpPr>
            <p:cNvPr id="3522" name="Google Shape;3119;p46"/>
            <p:cNvSpPr/>
            <p:nvPr/>
          </p:nvSpPr>
          <p:spPr>
            <a:xfrm rot="10800000">
              <a:off x="5664240" y="3862080"/>
              <a:ext cx="268560" cy="268560"/>
            </a:xfrm>
            <a:custGeom>
              <a:avLst/>
              <a:gdLst/>
              <a:ahLst/>
              <a:rect l="l" t="t" r="r" b="b"/>
              <a:pathLst>
                <a:path w="33792" h="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w="0">
              <a:noFill/>
            </a:ln>
          </p:spPr>
          <p:style>
            <a:lnRef idx="0"/>
            <a:fillRef idx="0"/>
            <a:effectRef idx="0"/>
            <a:fontRef idx="minor"/>
          </p:style>
        </p:sp>
        <p:sp>
          <p:nvSpPr>
            <p:cNvPr id="3523" name="Google Shape;3120;p46"/>
            <p:cNvSpPr/>
            <p:nvPr/>
          </p:nvSpPr>
          <p:spPr>
            <a:xfrm rot="10800000">
              <a:off x="5310720" y="3862080"/>
              <a:ext cx="268560" cy="268560"/>
            </a:xfrm>
            <a:custGeom>
              <a:avLst/>
              <a:gdLst/>
              <a:ahLst/>
              <a:rect l="l" t="t" r="r" b="b"/>
              <a:pathLst>
                <a:path w="33791" h="33792">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w="0">
              <a:noFill/>
            </a:ln>
          </p:spPr>
          <p:style>
            <a:lnRef idx="0"/>
            <a:fillRef idx="0"/>
            <a:effectRef idx="0"/>
            <a:fontRef idx="minor"/>
          </p:style>
        </p:sp>
      </p:grpSp>
      <p:grpSp>
        <p:nvGrpSpPr>
          <p:cNvPr id="3524" name="Google Shape;3121;p46"/>
          <p:cNvGrpSpPr/>
          <p:nvPr/>
        </p:nvGrpSpPr>
        <p:grpSpPr>
          <a:xfrm>
            <a:off x="6836400" y="1808640"/>
            <a:ext cx="1585800" cy="371160"/>
            <a:chOff x="6836400" y="1808640"/>
            <a:chExt cx="1585800" cy="371160"/>
          </a:xfrm>
        </p:grpSpPr>
        <p:sp>
          <p:nvSpPr>
            <p:cNvPr id="3525" name="Google Shape;3122;p46"/>
            <p:cNvSpPr/>
            <p:nvPr/>
          </p:nvSpPr>
          <p:spPr>
            <a:xfrm>
              <a:off x="8121600" y="1808640"/>
              <a:ext cx="227160" cy="196560"/>
            </a:xfrm>
            <a:custGeom>
              <a:avLst/>
              <a:gdLst/>
              <a:ahLst/>
              <a:rect l="l" t="t" r="r" b="b"/>
              <a:pathLst>
                <a:path w="57767" h="50027">
                  <a:moveTo>
                    <a:pt x="14439" y="0"/>
                  </a:moveTo>
                  <a:lnTo>
                    <a:pt x="0" y="25014"/>
                  </a:lnTo>
                  <a:lnTo>
                    <a:pt x="14439" y="50027"/>
                  </a:lnTo>
                  <a:lnTo>
                    <a:pt x="43329" y="50027"/>
                  </a:lnTo>
                  <a:lnTo>
                    <a:pt x="57767" y="25014"/>
                  </a:lnTo>
                  <a:lnTo>
                    <a:pt x="43329" y="0"/>
                  </a:lnTo>
                  <a:close/>
                </a:path>
              </a:pathLst>
            </a:custGeom>
            <a:solidFill>
              <a:srgbClr val="869fb2"/>
            </a:solidFill>
            <a:ln w="0">
              <a:noFill/>
            </a:ln>
          </p:spPr>
          <p:style>
            <a:lnRef idx="0"/>
            <a:fillRef idx="0"/>
            <a:effectRef idx="0"/>
            <a:fontRef idx="minor"/>
          </p:style>
        </p:sp>
        <p:sp>
          <p:nvSpPr>
            <p:cNvPr id="3526" name="Google Shape;3123;p46"/>
            <p:cNvSpPr/>
            <p:nvPr/>
          </p:nvSpPr>
          <p:spPr>
            <a:xfrm>
              <a:off x="7817400" y="1983240"/>
              <a:ext cx="227160" cy="196560"/>
            </a:xfrm>
            <a:custGeom>
              <a:avLst/>
              <a:gdLst/>
              <a:ahLst/>
              <a:rect l="l" t="t" r="r" b="b"/>
              <a:pathLst>
                <a:path w="57768" h="50027">
                  <a:moveTo>
                    <a:pt x="14439" y="0"/>
                  </a:moveTo>
                  <a:lnTo>
                    <a:pt x="1" y="25013"/>
                  </a:lnTo>
                  <a:lnTo>
                    <a:pt x="14439" y="50027"/>
                  </a:lnTo>
                  <a:lnTo>
                    <a:pt x="43329" y="50027"/>
                  </a:lnTo>
                  <a:lnTo>
                    <a:pt x="57767" y="25013"/>
                  </a:lnTo>
                  <a:lnTo>
                    <a:pt x="43329" y="0"/>
                  </a:lnTo>
                  <a:close/>
                </a:path>
              </a:pathLst>
            </a:custGeom>
            <a:solidFill>
              <a:srgbClr val="869fb2"/>
            </a:solidFill>
            <a:ln w="0">
              <a:noFill/>
            </a:ln>
          </p:spPr>
          <p:style>
            <a:lnRef idx="0"/>
            <a:fillRef idx="0"/>
            <a:effectRef idx="0"/>
            <a:fontRef idx="minor"/>
          </p:style>
        </p:sp>
        <p:sp>
          <p:nvSpPr>
            <p:cNvPr id="3527" name="Google Shape;3124;p46"/>
            <p:cNvSpPr/>
            <p:nvPr/>
          </p:nvSpPr>
          <p:spPr>
            <a:xfrm>
              <a:off x="6921000" y="1808640"/>
              <a:ext cx="227160" cy="196560"/>
            </a:xfrm>
            <a:custGeom>
              <a:avLst/>
              <a:gdLst/>
              <a:ahLst/>
              <a:rect l="l" t="t" r="r" b="b"/>
              <a:pathLst>
                <a:path w="57768" h="50027">
                  <a:moveTo>
                    <a:pt x="14439" y="0"/>
                  </a:moveTo>
                  <a:lnTo>
                    <a:pt x="1" y="25013"/>
                  </a:lnTo>
                  <a:lnTo>
                    <a:pt x="14439" y="50027"/>
                  </a:lnTo>
                  <a:lnTo>
                    <a:pt x="43329" y="50027"/>
                  </a:lnTo>
                  <a:lnTo>
                    <a:pt x="57768" y="25013"/>
                  </a:lnTo>
                  <a:lnTo>
                    <a:pt x="43329" y="0"/>
                  </a:lnTo>
                  <a:close/>
                </a:path>
              </a:pathLst>
            </a:custGeom>
            <a:solidFill>
              <a:srgbClr val="869fb2"/>
            </a:solidFill>
            <a:ln w="0">
              <a:noFill/>
            </a:ln>
          </p:spPr>
          <p:style>
            <a:lnRef idx="0"/>
            <a:fillRef idx="0"/>
            <a:effectRef idx="0"/>
            <a:fontRef idx="minor"/>
          </p:style>
        </p:sp>
        <p:sp>
          <p:nvSpPr>
            <p:cNvPr id="3528" name="Google Shape;3125;p46"/>
            <p:cNvSpPr/>
            <p:nvPr/>
          </p:nvSpPr>
          <p:spPr>
            <a:xfrm>
              <a:off x="7220880" y="1983240"/>
              <a:ext cx="227160" cy="196560"/>
            </a:xfrm>
            <a:custGeom>
              <a:avLst/>
              <a:gdLst/>
              <a:ahLst/>
              <a:rect l="l" t="t" r="r" b="b"/>
              <a:pathLst>
                <a:path w="57780" h="50027">
                  <a:moveTo>
                    <a:pt x="14452" y="0"/>
                  </a:moveTo>
                  <a:lnTo>
                    <a:pt x="0" y="25013"/>
                  </a:lnTo>
                  <a:lnTo>
                    <a:pt x="14452" y="50027"/>
                  </a:lnTo>
                  <a:lnTo>
                    <a:pt x="43328" y="50027"/>
                  </a:lnTo>
                  <a:lnTo>
                    <a:pt x="57780" y="25013"/>
                  </a:lnTo>
                  <a:lnTo>
                    <a:pt x="43328" y="0"/>
                  </a:lnTo>
                  <a:close/>
                </a:path>
              </a:pathLst>
            </a:custGeom>
            <a:solidFill>
              <a:srgbClr val="869fb2"/>
            </a:solidFill>
            <a:ln w="0">
              <a:noFill/>
            </a:ln>
          </p:spPr>
          <p:style>
            <a:lnRef idx="0"/>
            <a:fillRef idx="0"/>
            <a:effectRef idx="0"/>
            <a:fontRef idx="minor"/>
          </p:style>
        </p:sp>
        <p:sp>
          <p:nvSpPr>
            <p:cNvPr id="3529" name="Google Shape;3126;p46"/>
            <p:cNvSpPr/>
            <p:nvPr/>
          </p:nvSpPr>
          <p:spPr>
            <a:xfrm>
              <a:off x="7516440" y="1808640"/>
              <a:ext cx="227160" cy="196560"/>
            </a:xfrm>
            <a:custGeom>
              <a:avLst/>
              <a:gdLst/>
              <a:ahLst/>
              <a:rect l="l" t="t" r="r" b="b"/>
              <a:pathLst>
                <a:path w="57767" h="50027">
                  <a:moveTo>
                    <a:pt x="14439" y="0"/>
                  </a:moveTo>
                  <a:lnTo>
                    <a:pt x="0" y="25013"/>
                  </a:lnTo>
                  <a:lnTo>
                    <a:pt x="14439" y="50027"/>
                  </a:lnTo>
                  <a:lnTo>
                    <a:pt x="43328" y="50027"/>
                  </a:lnTo>
                  <a:lnTo>
                    <a:pt x="57767" y="25013"/>
                  </a:lnTo>
                  <a:lnTo>
                    <a:pt x="43328" y="0"/>
                  </a:lnTo>
                  <a:close/>
                </a:path>
              </a:pathLst>
            </a:custGeom>
            <a:solidFill>
              <a:srgbClr val="869fb2"/>
            </a:solidFill>
            <a:ln w="0">
              <a:noFill/>
            </a:ln>
          </p:spPr>
          <p:style>
            <a:lnRef idx="0"/>
            <a:fillRef idx="0"/>
            <a:effectRef idx="0"/>
            <a:fontRef idx="minor"/>
          </p:style>
        </p:sp>
        <p:sp>
          <p:nvSpPr>
            <p:cNvPr id="3530" name="Google Shape;3127;p46"/>
            <p:cNvSpPr/>
            <p:nvPr/>
          </p:nvSpPr>
          <p:spPr>
            <a:xfrm>
              <a:off x="6836400" y="1907640"/>
              <a:ext cx="1585800" cy="173520"/>
            </a:xfrm>
            <a:custGeom>
              <a:avLst/>
              <a:gdLst/>
              <a:ahLst/>
              <a:rect l="l" t="t" r="r" b="b"/>
              <a:pathLst>
                <a:path fill="none" w="285373" h="3131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a:solidFill>
                <a:srgbClr val="869fb2"/>
              </a:solidFill>
              <a:miter/>
            </a:ln>
          </p:spPr>
          <p:style>
            <a:lnRef idx="0"/>
            <a:fillRef idx="0"/>
            <a:effectRef idx="0"/>
            <a:fontRef idx="minor"/>
          </p:style>
        </p:sp>
      </p:grpSp>
      <p:grpSp>
        <p:nvGrpSpPr>
          <p:cNvPr id="3531" name="Google Shape;3128;p46"/>
          <p:cNvGrpSpPr/>
          <p:nvPr/>
        </p:nvGrpSpPr>
        <p:grpSpPr>
          <a:xfrm>
            <a:off x="5267880" y="961920"/>
            <a:ext cx="1415160" cy="1648080"/>
            <a:chOff x="5267880" y="961920"/>
            <a:chExt cx="1415160" cy="1648080"/>
          </a:xfrm>
        </p:grpSpPr>
        <p:sp>
          <p:nvSpPr>
            <p:cNvPr id="3532" name="Google Shape;3129;p46"/>
            <p:cNvSpPr/>
            <p:nvPr/>
          </p:nvSpPr>
          <p:spPr>
            <a:xfrm>
              <a:off x="5267880" y="961920"/>
              <a:ext cx="424080" cy="424080"/>
            </a:xfrm>
            <a:prstGeom prst="flowChartConnector">
              <a:avLst/>
            </a:prstGeom>
            <a:solidFill>
              <a:srgbClr val="869fb2"/>
            </a:solidFill>
            <a:ln w="0">
              <a:noFill/>
            </a:ln>
          </p:spPr>
          <p:style>
            <a:lnRef idx="0"/>
            <a:fillRef idx="0"/>
            <a:effectRef idx="0"/>
            <a:fontRef idx="minor"/>
          </p:style>
        </p:sp>
        <p:sp>
          <p:nvSpPr>
            <p:cNvPr id="3533" name="Google Shape;3130;p46"/>
            <p:cNvSpPr/>
            <p:nvPr/>
          </p:nvSpPr>
          <p:spPr>
            <a:xfrm>
              <a:off x="6258960" y="961920"/>
              <a:ext cx="424080" cy="424080"/>
            </a:xfrm>
            <a:prstGeom prst="flowChartConnector">
              <a:avLst/>
            </a:prstGeom>
            <a:solidFill>
              <a:srgbClr val="869fb2"/>
            </a:solidFill>
            <a:ln w="0">
              <a:noFill/>
            </a:ln>
          </p:spPr>
          <p:style>
            <a:lnRef idx="0"/>
            <a:fillRef idx="0"/>
            <a:effectRef idx="0"/>
            <a:fontRef idx="minor"/>
          </p:style>
        </p:sp>
        <p:sp>
          <p:nvSpPr>
            <p:cNvPr id="3534" name="Google Shape;3131;p46"/>
            <p:cNvSpPr/>
            <p:nvPr/>
          </p:nvSpPr>
          <p:spPr>
            <a:xfrm>
              <a:off x="6258960" y="1575720"/>
              <a:ext cx="424080" cy="424080"/>
            </a:xfrm>
            <a:prstGeom prst="flowChartConnector">
              <a:avLst/>
            </a:prstGeom>
            <a:solidFill>
              <a:srgbClr val="869fb2"/>
            </a:solidFill>
            <a:ln w="0">
              <a:noFill/>
            </a:ln>
          </p:spPr>
          <p:style>
            <a:lnRef idx="0"/>
            <a:fillRef idx="0"/>
            <a:effectRef idx="0"/>
            <a:fontRef idx="minor"/>
          </p:style>
        </p:sp>
        <p:sp>
          <p:nvSpPr>
            <p:cNvPr id="3535" name="Google Shape;3132;p46"/>
            <p:cNvSpPr/>
            <p:nvPr/>
          </p:nvSpPr>
          <p:spPr>
            <a:xfrm>
              <a:off x="5692320" y="1173960"/>
              <a:ext cx="566280" cy="360"/>
            </a:xfrm>
            <a:prstGeom prst="bentConnector3">
              <a:avLst>
                <a:gd name="adj1" fmla="val 49997"/>
              </a:avLst>
            </a:prstGeom>
            <a:noFill/>
            <a:ln w="19050">
              <a:solidFill>
                <a:srgbClr val="374957"/>
              </a:solidFill>
              <a:round/>
            </a:ln>
          </p:spPr>
          <p:style>
            <a:lnRef idx="0"/>
            <a:fillRef idx="0"/>
            <a:effectRef idx="0"/>
            <a:fontRef idx="minor"/>
          </p:style>
        </p:sp>
        <p:sp>
          <p:nvSpPr>
            <p:cNvPr id="3536" name="Google Shape;3133;p46"/>
            <p:cNvSpPr/>
            <p:nvPr/>
          </p:nvSpPr>
          <p:spPr>
            <a:xfrm rot="5400000">
              <a:off x="5881320" y="985320"/>
              <a:ext cx="189000" cy="990720"/>
            </a:xfrm>
            <a:prstGeom prst="bentConnector3">
              <a:avLst>
                <a:gd name="adj1" fmla="val 50000"/>
              </a:avLst>
            </a:prstGeom>
            <a:noFill/>
            <a:ln w="19050">
              <a:solidFill>
                <a:srgbClr val="374957"/>
              </a:solidFill>
              <a:round/>
            </a:ln>
          </p:spPr>
          <p:style>
            <a:lnRef idx="0"/>
            <a:fillRef idx="0"/>
            <a:effectRef idx="0"/>
            <a:fontRef idx="minor"/>
          </p:style>
        </p:sp>
        <p:sp>
          <p:nvSpPr>
            <p:cNvPr id="3537" name="Google Shape;3135;p46"/>
            <p:cNvSpPr/>
            <p:nvPr/>
          </p:nvSpPr>
          <p:spPr>
            <a:xfrm>
              <a:off x="5692320" y="1787760"/>
              <a:ext cx="566280" cy="360"/>
            </a:xfrm>
            <a:prstGeom prst="bentConnector3">
              <a:avLst>
                <a:gd name="adj1" fmla="val 49997"/>
              </a:avLst>
            </a:prstGeom>
            <a:noFill/>
            <a:ln w="19050">
              <a:solidFill>
                <a:srgbClr val="374957"/>
              </a:solidFill>
              <a:round/>
            </a:ln>
          </p:spPr>
          <p:style>
            <a:lnRef idx="0"/>
            <a:fillRef idx="0"/>
            <a:effectRef idx="0"/>
            <a:fontRef idx="minor"/>
          </p:style>
        </p:sp>
        <p:sp>
          <p:nvSpPr>
            <p:cNvPr id="3538" name="Google Shape;3136;p46"/>
            <p:cNvSpPr/>
            <p:nvPr/>
          </p:nvSpPr>
          <p:spPr>
            <a:xfrm rot="5400000">
              <a:off x="5883120" y="1597680"/>
              <a:ext cx="185760" cy="990720"/>
            </a:xfrm>
            <a:prstGeom prst="bentConnector3">
              <a:avLst>
                <a:gd name="adj1" fmla="val 49996"/>
              </a:avLst>
            </a:prstGeom>
            <a:noFill/>
            <a:ln w="19050">
              <a:solidFill>
                <a:srgbClr val="374957"/>
              </a:solidFill>
              <a:round/>
            </a:ln>
          </p:spPr>
          <p:style>
            <a:lnRef idx="0"/>
            <a:fillRef idx="0"/>
            <a:effectRef idx="0"/>
            <a:fontRef idx="minor"/>
          </p:style>
        </p:sp>
        <p:sp>
          <p:nvSpPr>
            <p:cNvPr id="3539" name="Google Shape;3134;p46"/>
            <p:cNvSpPr/>
            <p:nvPr/>
          </p:nvSpPr>
          <p:spPr>
            <a:xfrm>
              <a:off x="5267880" y="1575720"/>
              <a:ext cx="424080" cy="424080"/>
            </a:xfrm>
            <a:prstGeom prst="flowChartConnector">
              <a:avLst/>
            </a:prstGeom>
            <a:solidFill>
              <a:srgbClr val="869fb2"/>
            </a:solidFill>
            <a:ln w="0">
              <a:noFill/>
            </a:ln>
          </p:spPr>
          <p:style>
            <a:lnRef idx="0"/>
            <a:fillRef idx="0"/>
            <a:effectRef idx="0"/>
            <a:fontRef idx="minor"/>
          </p:style>
        </p:sp>
        <p:sp>
          <p:nvSpPr>
            <p:cNvPr id="3540" name="Google Shape;3137;p46"/>
            <p:cNvSpPr/>
            <p:nvPr/>
          </p:nvSpPr>
          <p:spPr>
            <a:xfrm>
              <a:off x="5267880" y="2185920"/>
              <a:ext cx="424080" cy="424080"/>
            </a:xfrm>
            <a:prstGeom prst="flowChartConnector">
              <a:avLst/>
            </a:prstGeom>
            <a:solidFill>
              <a:srgbClr val="869fb2"/>
            </a:solidFill>
            <a:ln w="0">
              <a:noFill/>
            </a:ln>
          </p:spPr>
          <p:style>
            <a:lnRef idx="0"/>
            <a:fillRef idx="0"/>
            <a:effectRef idx="0"/>
            <a:fontRef idx="minor"/>
          </p:style>
        </p:sp>
        <p:sp>
          <p:nvSpPr>
            <p:cNvPr id="3541" name="Google Shape;3138;p46"/>
            <p:cNvSpPr/>
            <p:nvPr/>
          </p:nvSpPr>
          <p:spPr>
            <a:xfrm>
              <a:off x="6258960" y="2185920"/>
              <a:ext cx="424080" cy="424080"/>
            </a:xfrm>
            <a:prstGeom prst="flowChartConnector">
              <a:avLst/>
            </a:prstGeom>
            <a:solidFill>
              <a:srgbClr val="869fb2"/>
            </a:solidFill>
            <a:ln w="0">
              <a:noFill/>
            </a:ln>
          </p:spPr>
          <p:style>
            <a:lnRef idx="0"/>
            <a:fillRef idx="0"/>
            <a:effectRef idx="0"/>
            <a:fontRef idx="minor"/>
          </p:style>
        </p:sp>
        <p:sp>
          <p:nvSpPr>
            <p:cNvPr id="3542" name="Google Shape;3139;p46"/>
            <p:cNvSpPr/>
            <p:nvPr/>
          </p:nvSpPr>
          <p:spPr>
            <a:xfrm>
              <a:off x="5691960" y="2397600"/>
              <a:ext cx="566640" cy="360"/>
            </a:xfrm>
            <a:prstGeom prst="bentConnector3">
              <a:avLst>
                <a:gd name="adj1" fmla="val 50000"/>
              </a:avLst>
            </a:prstGeom>
            <a:noFill/>
            <a:ln w="19050">
              <a:solidFill>
                <a:srgbClr val="374957"/>
              </a:solidFill>
              <a:round/>
            </a:ln>
          </p:spPr>
          <p:style>
            <a:lnRef idx="0"/>
            <a:fillRef idx="0"/>
            <a:effectRef idx="0"/>
            <a:fontRef idx="minor"/>
          </p:style>
        </p:sp>
      </p:grpSp>
      <p:grpSp>
        <p:nvGrpSpPr>
          <p:cNvPr id="3543" name="Google Shape;3140;p46"/>
          <p:cNvGrpSpPr/>
          <p:nvPr/>
        </p:nvGrpSpPr>
        <p:grpSpPr>
          <a:xfrm>
            <a:off x="3425040" y="979920"/>
            <a:ext cx="1637640" cy="154440"/>
            <a:chOff x="3425040" y="979920"/>
            <a:chExt cx="1637640" cy="154440"/>
          </a:xfrm>
        </p:grpSpPr>
        <p:sp>
          <p:nvSpPr>
            <p:cNvPr id="3544" name="Google Shape;3141;p46"/>
            <p:cNvSpPr/>
            <p:nvPr/>
          </p:nvSpPr>
          <p:spPr>
            <a:xfrm>
              <a:off x="3425040" y="979920"/>
              <a:ext cx="378000" cy="154440"/>
            </a:xfrm>
            <a:custGeom>
              <a:avLst/>
              <a:gdLst/>
              <a:ahLst/>
              <a:rect l="l" t="t" r="r" b="b"/>
              <a:pathLst>
                <a:path w="65726" h="26923">
                  <a:moveTo>
                    <a:pt x="0" y="0"/>
                  </a:moveTo>
                  <a:lnTo>
                    <a:pt x="10782" y="13477"/>
                  </a:lnTo>
                  <a:lnTo>
                    <a:pt x="0" y="26923"/>
                  </a:lnTo>
                  <a:lnTo>
                    <a:pt x="54943" y="26923"/>
                  </a:lnTo>
                  <a:lnTo>
                    <a:pt x="65725" y="13477"/>
                  </a:lnTo>
                  <a:lnTo>
                    <a:pt x="54943" y="0"/>
                  </a:lnTo>
                  <a:close/>
                </a:path>
              </a:pathLst>
            </a:custGeom>
            <a:solidFill>
              <a:srgbClr val="a5b7c5"/>
            </a:solidFill>
            <a:ln w="0">
              <a:noFill/>
            </a:ln>
          </p:spPr>
          <p:style>
            <a:lnRef idx="0"/>
            <a:fillRef idx="0"/>
            <a:effectRef idx="0"/>
            <a:fontRef idx="minor"/>
          </p:style>
        </p:sp>
        <p:sp>
          <p:nvSpPr>
            <p:cNvPr id="3545" name="Google Shape;3142;p46"/>
            <p:cNvSpPr/>
            <p:nvPr/>
          </p:nvSpPr>
          <p:spPr>
            <a:xfrm>
              <a:off x="3740040" y="979920"/>
              <a:ext cx="378000" cy="154440"/>
            </a:xfrm>
            <a:custGeom>
              <a:avLst/>
              <a:gdLst/>
              <a:ahLst/>
              <a:rect l="l" t="t" r="r" b="b"/>
              <a:pathLst>
                <a:path w="65757" h="26923">
                  <a:moveTo>
                    <a:pt x="0" y="0"/>
                  </a:moveTo>
                  <a:lnTo>
                    <a:pt x="10782" y="13477"/>
                  </a:lnTo>
                  <a:lnTo>
                    <a:pt x="0" y="26923"/>
                  </a:lnTo>
                  <a:lnTo>
                    <a:pt x="54975" y="26923"/>
                  </a:lnTo>
                  <a:lnTo>
                    <a:pt x="65757" y="13477"/>
                  </a:lnTo>
                  <a:lnTo>
                    <a:pt x="54975" y="0"/>
                  </a:lnTo>
                  <a:close/>
                </a:path>
              </a:pathLst>
            </a:custGeom>
            <a:solidFill>
              <a:srgbClr val="445d73"/>
            </a:solidFill>
            <a:ln w="0">
              <a:noFill/>
            </a:ln>
          </p:spPr>
          <p:style>
            <a:lnRef idx="0"/>
            <a:fillRef idx="0"/>
            <a:effectRef idx="0"/>
            <a:fontRef idx="minor"/>
          </p:style>
        </p:sp>
        <p:sp>
          <p:nvSpPr>
            <p:cNvPr id="3546" name="Google Shape;3143;p46"/>
            <p:cNvSpPr/>
            <p:nvPr/>
          </p:nvSpPr>
          <p:spPr>
            <a:xfrm>
              <a:off x="4054680" y="979920"/>
              <a:ext cx="378000" cy="154440"/>
            </a:xfrm>
            <a:custGeom>
              <a:avLst/>
              <a:gdLst/>
              <a:ahLst/>
              <a:rect l="l" t="t" r="r" b="b"/>
              <a:pathLst>
                <a:path w="65757" h="26923">
                  <a:moveTo>
                    <a:pt x="0" y="0"/>
                  </a:moveTo>
                  <a:lnTo>
                    <a:pt x="10782" y="13477"/>
                  </a:lnTo>
                  <a:lnTo>
                    <a:pt x="0" y="26923"/>
                  </a:lnTo>
                  <a:lnTo>
                    <a:pt x="54975" y="26923"/>
                  </a:lnTo>
                  <a:lnTo>
                    <a:pt x="65757" y="13477"/>
                  </a:lnTo>
                  <a:lnTo>
                    <a:pt x="54975" y="0"/>
                  </a:lnTo>
                  <a:close/>
                </a:path>
              </a:pathLst>
            </a:custGeom>
            <a:solidFill>
              <a:srgbClr val="667e92"/>
            </a:solidFill>
            <a:ln w="0">
              <a:noFill/>
            </a:ln>
          </p:spPr>
          <p:style>
            <a:lnRef idx="0"/>
            <a:fillRef idx="0"/>
            <a:effectRef idx="0"/>
            <a:fontRef idx="minor"/>
          </p:style>
        </p:sp>
        <p:sp>
          <p:nvSpPr>
            <p:cNvPr id="3547" name="Google Shape;3144;p46"/>
            <p:cNvSpPr/>
            <p:nvPr/>
          </p:nvSpPr>
          <p:spPr>
            <a:xfrm>
              <a:off x="4684680" y="979920"/>
              <a:ext cx="378000" cy="154440"/>
            </a:xfrm>
            <a:custGeom>
              <a:avLst/>
              <a:gdLst/>
              <a:ahLst/>
              <a:rect l="l" t="t" r="r" b="b"/>
              <a:pathLst>
                <a:path w="65757" h="26923">
                  <a:moveTo>
                    <a:pt x="0" y="0"/>
                  </a:moveTo>
                  <a:lnTo>
                    <a:pt x="10782" y="13477"/>
                  </a:lnTo>
                  <a:lnTo>
                    <a:pt x="0" y="26923"/>
                  </a:lnTo>
                  <a:lnTo>
                    <a:pt x="54975" y="26923"/>
                  </a:lnTo>
                  <a:lnTo>
                    <a:pt x="65757" y="13477"/>
                  </a:lnTo>
                  <a:lnTo>
                    <a:pt x="54975" y="0"/>
                  </a:lnTo>
                  <a:close/>
                </a:path>
              </a:pathLst>
            </a:custGeom>
            <a:solidFill>
              <a:srgbClr val="869fb1"/>
            </a:solidFill>
            <a:ln w="0">
              <a:noFill/>
            </a:ln>
          </p:spPr>
          <p:style>
            <a:lnRef idx="0"/>
            <a:fillRef idx="0"/>
            <a:effectRef idx="0"/>
            <a:fontRef idx="minor"/>
          </p:style>
        </p:sp>
        <p:sp>
          <p:nvSpPr>
            <p:cNvPr id="3548" name="Google Shape;3145;p46"/>
            <p:cNvSpPr/>
            <p:nvPr/>
          </p:nvSpPr>
          <p:spPr>
            <a:xfrm>
              <a:off x="4370040" y="979920"/>
              <a:ext cx="378000" cy="154440"/>
            </a:xfrm>
            <a:custGeom>
              <a:avLst/>
              <a:gdLst/>
              <a:ahLst/>
              <a:rect l="l" t="t" r="r" b="b"/>
              <a:pathLst>
                <a:path w="65726" h="26923">
                  <a:moveTo>
                    <a:pt x="1" y="0"/>
                  </a:moveTo>
                  <a:lnTo>
                    <a:pt x="10751" y="13477"/>
                  </a:lnTo>
                  <a:lnTo>
                    <a:pt x="1" y="26923"/>
                  </a:lnTo>
                  <a:lnTo>
                    <a:pt x="54944" y="26923"/>
                  </a:lnTo>
                  <a:lnTo>
                    <a:pt x="65726" y="13477"/>
                  </a:lnTo>
                  <a:lnTo>
                    <a:pt x="54944" y="0"/>
                  </a:lnTo>
                  <a:close/>
                </a:path>
              </a:pathLst>
            </a:custGeom>
            <a:solidFill>
              <a:srgbClr val="a5b7c5"/>
            </a:solidFill>
            <a:ln w="0">
              <a:noFill/>
            </a:ln>
          </p:spPr>
          <p:style>
            <a:lnRef idx="0"/>
            <a:fillRef idx="0"/>
            <a:effectRef idx="0"/>
            <a:fontRef idx="minor"/>
          </p:style>
        </p:sp>
      </p:grpSp>
      <p:grpSp>
        <p:nvGrpSpPr>
          <p:cNvPr id="3549" name="Google Shape;3146;p46"/>
          <p:cNvGrpSpPr/>
          <p:nvPr/>
        </p:nvGrpSpPr>
        <p:grpSpPr>
          <a:xfrm>
            <a:off x="1965960" y="1294560"/>
            <a:ext cx="1262520" cy="785160"/>
            <a:chOff x="1965960" y="1294560"/>
            <a:chExt cx="1262520" cy="785160"/>
          </a:xfrm>
        </p:grpSpPr>
        <p:sp>
          <p:nvSpPr>
            <p:cNvPr id="3550" name="Google Shape;3147;p46"/>
            <p:cNvSpPr/>
            <p:nvPr/>
          </p:nvSpPr>
          <p:spPr>
            <a:xfrm flipH="1" rot="10800000">
              <a:off x="2931840" y="1797480"/>
              <a:ext cx="243360" cy="226440"/>
            </a:xfrm>
            <a:prstGeom prst="bentConnector3">
              <a:avLst>
                <a:gd name="adj1" fmla="val 50000"/>
              </a:avLst>
            </a:prstGeom>
            <a:noFill/>
            <a:ln w="9525">
              <a:solidFill>
                <a:srgbClr val="869fb2"/>
              </a:solidFill>
              <a:round/>
            </a:ln>
          </p:spPr>
          <p:style>
            <a:lnRef idx="0"/>
            <a:fillRef idx="0"/>
            <a:effectRef idx="0"/>
            <a:fontRef idx="minor"/>
          </p:style>
        </p:sp>
        <p:sp>
          <p:nvSpPr>
            <p:cNvPr id="3551" name="Google Shape;3148;p46"/>
            <p:cNvSpPr/>
            <p:nvPr/>
          </p:nvSpPr>
          <p:spPr>
            <a:xfrm flipH="1" rot="16200000">
              <a:off x="2931840" y="1356480"/>
              <a:ext cx="213120" cy="213120"/>
            </a:xfrm>
            <a:prstGeom prst="bentConnector3">
              <a:avLst>
                <a:gd name="adj1" fmla="val 50000"/>
              </a:avLst>
            </a:prstGeom>
            <a:noFill/>
            <a:ln w="9525">
              <a:solidFill>
                <a:srgbClr val="869fb2"/>
              </a:solidFill>
              <a:round/>
            </a:ln>
          </p:spPr>
          <p:style>
            <a:lnRef idx="0"/>
            <a:fillRef idx="0"/>
            <a:effectRef idx="0"/>
            <a:fontRef idx="minor"/>
          </p:style>
        </p:sp>
        <p:sp>
          <p:nvSpPr>
            <p:cNvPr id="3552" name="Google Shape;3149;p46"/>
            <p:cNvSpPr/>
            <p:nvPr/>
          </p:nvSpPr>
          <p:spPr>
            <a:xfrm>
              <a:off x="2680920" y="1355760"/>
              <a:ext cx="463320" cy="360"/>
            </a:xfrm>
            <a:prstGeom prst="bentConnector3">
              <a:avLst>
                <a:gd name="adj1" fmla="val 50000"/>
              </a:avLst>
            </a:prstGeom>
            <a:noFill/>
            <a:ln w="9525">
              <a:solidFill>
                <a:srgbClr val="869fb2"/>
              </a:solidFill>
              <a:round/>
            </a:ln>
          </p:spPr>
          <p:style>
            <a:lnRef idx="0"/>
            <a:fillRef idx="0"/>
            <a:effectRef idx="0"/>
            <a:fontRef idx="minor"/>
          </p:style>
        </p:sp>
        <p:sp>
          <p:nvSpPr>
            <p:cNvPr id="3553" name="Google Shape;3150;p46"/>
            <p:cNvSpPr/>
            <p:nvPr/>
          </p:nvSpPr>
          <p:spPr>
            <a:xfrm flipH="1" rot="10800000">
              <a:off x="2034360" y="1356840"/>
              <a:ext cx="560160" cy="344520"/>
            </a:xfrm>
            <a:prstGeom prst="bentConnector3">
              <a:avLst>
                <a:gd name="adj1" fmla="val 50000"/>
              </a:avLst>
            </a:prstGeom>
            <a:noFill/>
            <a:ln w="9525">
              <a:solidFill>
                <a:srgbClr val="bac8d3"/>
              </a:solidFill>
              <a:round/>
            </a:ln>
          </p:spPr>
          <p:style>
            <a:lnRef idx="0"/>
            <a:fillRef idx="0"/>
            <a:effectRef idx="0"/>
            <a:fontRef idx="minor"/>
          </p:style>
        </p:sp>
        <p:sp>
          <p:nvSpPr>
            <p:cNvPr id="3554" name="Google Shape;3151;p46"/>
            <p:cNvSpPr/>
            <p:nvPr/>
          </p:nvSpPr>
          <p:spPr>
            <a:xfrm>
              <a:off x="2035080" y="1701000"/>
              <a:ext cx="554760" cy="319680"/>
            </a:xfrm>
            <a:prstGeom prst="bentConnector3">
              <a:avLst>
                <a:gd name="adj1" fmla="val 50000"/>
              </a:avLst>
            </a:prstGeom>
            <a:noFill/>
            <a:ln w="9525">
              <a:solidFill>
                <a:srgbClr val="bac8d3"/>
              </a:solidFill>
              <a:round/>
            </a:ln>
          </p:spPr>
          <p:style>
            <a:lnRef idx="0"/>
            <a:fillRef idx="0"/>
            <a:effectRef idx="0"/>
            <a:fontRef idx="minor"/>
          </p:style>
        </p:sp>
        <p:sp>
          <p:nvSpPr>
            <p:cNvPr id="3555" name="Google Shape;3152;p46"/>
            <p:cNvSpPr/>
            <p:nvPr/>
          </p:nvSpPr>
          <p:spPr>
            <a:xfrm>
              <a:off x="1965960" y="1606320"/>
              <a:ext cx="164520" cy="164880"/>
            </a:xfrm>
            <a:custGeom>
              <a:avLst/>
              <a:gdLst/>
              <a:ahLst/>
              <a:rect l="l" t="t" r="r" b="b"/>
              <a:pathLst>
                <a:path w="20082" h="20115">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w="0">
              <a:noFill/>
            </a:ln>
          </p:spPr>
          <p:style>
            <a:lnRef idx="0"/>
            <a:fillRef idx="0"/>
            <a:effectRef idx="0"/>
            <a:fontRef idx="minor"/>
          </p:style>
        </p:sp>
        <p:sp>
          <p:nvSpPr>
            <p:cNvPr id="3556" name="Google Shape;3153;p46"/>
            <p:cNvSpPr/>
            <p:nvPr/>
          </p:nvSpPr>
          <p:spPr>
            <a:xfrm>
              <a:off x="2680920" y="2023920"/>
              <a:ext cx="464760" cy="360"/>
            </a:xfrm>
            <a:prstGeom prst="bentConnector3">
              <a:avLst>
                <a:gd name="adj1" fmla="val 50000"/>
              </a:avLst>
            </a:prstGeom>
            <a:noFill/>
            <a:ln w="9525">
              <a:solidFill>
                <a:srgbClr val="869fb2"/>
              </a:solidFill>
              <a:round/>
            </a:ln>
          </p:spPr>
          <p:style>
            <a:lnRef idx="0"/>
            <a:fillRef idx="0"/>
            <a:effectRef idx="0"/>
            <a:fontRef idx="minor"/>
          </p:style>
        </p:sp>
        <p:sp>
          <p:nvSpPr>
            <p:cNvPr id="3557" name="Google Shape;3154;p46"/>
            <p:cNvSpPr/>
            <p:nvPr/>
          </p:nvSpPr>
          <p:spPr>
            <a:xfrm>
              <a:off x="3131280" y="1522800"/>
              <a:ext cx="94680" cy="87840"/>
            </a:xfrm>
            <a:custGeom>
              <a:avLst/>
              <a:gdLst/>
              <a:ahLst/>
              <a:rect l="l" t="t" r="r" b="b"/>
              <a:pathLst>
                <a:path w="11576" h="1074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w="0">
              <a:noFill/>
            </a:ln>
          </p:spPr>
          <p:style>
            <a:lnRef idx="0"/>
            <a:fillRef idx="0"/>
            <a:effectRef idx="0"/>
            <a:fontRef idx="minor"/>
          </p:style>
        </p:sp>
        <p:sp>
          <p:nvSpPr>
            <p:cNvPr id="3558" name="Google Shape;3155;p46"/>
            <p:cNvSpPr/>
            <p:nvPr/>
          </p:nvSpPr>
          <p:spPr>
            <a:xfrm>
              <a:off x="2581200" y="1294560"/>
              <a:ext cx="125640" cy="121680"/>
            </a:xfrm>
            <a:custGeom>
              <a:avLst/>
              <a:gdLst/>
              <a:ahLst/>
              <a:rect l="l" t="t" r="r" b="b"/>
              <a:pathLst>
                <a:path w="15345" h="14873">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w="0">
              <a:noFill/>
            </a:ln>
          </p:spPr>
          <p:style>
            <a:lnRef idx="0"/>
            <a:fillRef idx="0"/>
            <a:effectRef idx="0"/>
            <a:fontRef idx="minor"/>
          </p:style>
        </p:sp>
        <p:sp>
          <p:nvSpPr>
            <p:cNvPr id="3559" name="Google Shape;3156;p46"/>
            <p:cNvSpPr/>
            <p:nvPr/>
          </p:nvSpPr>
          <p:spPr>
            <a:xfrm>
              <a:off x="3131280" y="1306800"/>
              <a:ext cx="94680" cy="87840"/>
            </a:xfrm>
            <a:custGeom>
              <a:avLst/>
              <a:gdLst/>
              <a:ahLst/>
              <a:rect l="l" t="t" r="r" b="b"/>
              <a:pathLst>
                <a:path w="11576" h="10754">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w="0">
              <a:noFill/>
            </a:ln>
          </p:spPr>
          <p:style>
            <a:lnRef idx="0"/>
            <a:fillRef idx="0"/>
            <a:effectRef idx="0"/>
            <a:fontRef idx="minor"/>
          </p:style>
        </p:sp>
        <p:sp>
          <p:nvSpPr>
            <p:cNvPr id="3560" name="Google Shape;3157;p46"/>
            <p:cNvSpPr/>
            <p:nvPr/>
          </p:nvSpPr>
          <p:spPr>
            <a:xfrm>
              <a:off x="3133800" y="1979640"/>
              <a:ext cx="94680" cy="88200"/>
            </a:xfrm>
            <a:custGeom>
              <a:avLst/>
              <a:gdLst/>
              <a:ahLst/>
              <a:rect l="l" t="t" r="r" b="b"/>
              <a:pathLst>
                <a:path w="11576" h="10777">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w="0">
              <a:noFill/>
            </a:ln>
          </p:spPr>
          <p:style>
            <a:lnRef idx="0"/>
            <a:fillRef idx="0"/>
            <a:effectRef idx="0"/>
            <a:fontRef idx="minor"/>
          </p:style>
        </p:sp>
        <p:sp>
          <p:nvSpPr>
            <p:cNvPr id="3561" name="Google Shape;3158;p46"/>
            <p:cNvSpPr/>
            <p:nvPr/>
          </p:nvSpPr>
          <p:spPr>
            <a:xfrm>
              <a:off x="3131280" y="1749240"/>
              <a:ext cx="94680" cy="87840"/>
            </a:xfrm>
            <a:custGeom>
              <a:avLst/>
              <a:gdLst/>
              <a:ahLst/>
              <a:rect l="l" t="t" r="r" b="b"/>
              <a:pathLst>
                <a:path w="11576" h="10753">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w="0">
              <a:noFill/>
            </a:ln>
          </p:spPr>
          <p:style>
            <a:lnRef idx="0"/>
            <a:fillRef idx="0"/>
            <a:effectRef idx="0"/>
            <a:fontRef idx="minor"/>
          </p:style>
        </p:sp>
        <p:sp>
          <p:nvSpPr>
            <p:cNvPr id="3562" name="Google Shape;3159;p46"/>
            <p:cNvSpPr/>
            <p:nvPr/>
          </p:nvSpPr>
          <p:spPr>
            <a:xfrm>
              <a:off x="2581560" y="1958040"/>
              <a:ext cx="125640" cy="121680"/>
            </a:xfrm>
            <a:custGeom>
              <a:avLst/>
              <a:gdLst/>
              <a:ahLst/>
              <a:rect l="l" t="t" r="r" b="b"/>
              <a:pathLst>
                <a:path w="15346" h="14873">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w="0">
              <a:noFill/>
            </a:ln>
          </p:spPr>
          <p:style>
            <a:lnRef idx="0"/>
            <a:fillRef idx="0"/>
            <a:effectRef idx="0"/>
            <a:fontRef idx="minor"/>
          </p:style>
        </p:sp>
      </p:grpSp>
      <p:grpSp>
        <p:nvGrpSpPr>
          <p:cNvPr id="3563" name="Google Shape;3160;p46"/>
          <p:cNvGrpSpPr/>
          <p:nvPr/>
        </p:nvGrpSpPr>
        <p:grpSpPr>
          <a:xfrm>
            <a:off x="753840" y="2401560"/>
            <a:ext cx="1411560" cy="632880"/>
            <a:chOff x="753840" y="2401560"/>
            <a:chExt cx="1411560" cy="632880"/>
          </a:xfrm>
        </p:grpSpPr>
        <p:sp>
          <p:nvSpPr>
            <p:cNvPr id="3564" name="Google Shape;3161;p46"/>
            <p:cNvSpPr/>
            <p:nvPr/>
          </p:nvSpPr>
          <p:spPr>
            <a:xfrm>
              <a:off x="1299600" y="2401560"/>
              <a:ext cx="320400" cy="124560"/>
            </a:xfrm>
            <a:prstGeom prst="roundRect">
              <a:avLst>
                <a:gd name="adj" fmla="val 50000"/>
              </a:avLst>
            </a:prstGeom>
            <a:solidFill>
              <a:srgbClr val="667e92"/>
            </a:solidFill>
            <a:ln w="0">
              <a:noFill/>
            </a:ln>
          </p:spPr>
          <p:style>
            <a:lnRef idx="0"/>
            <a:fillRef idx="0"/>
            <a:effectRef idx="0"/>
            <a:fontRef idx="minor"/>
          </p:style>
        </p:sp>
        <p:sp>
          <p:nvSpPr>
            <p:cNvPr id="3565" name="Google Shape;3162;p46"/>
            <p:cNvSpPr/>
            <p:nvPr/>
          </p:nvSpPr>
          <p:spPr>
            <a:xfrm>
              <a:off x="1668960" y="2655720"/>
              <a:ext cx="320400" cy="124560"/>
            </a:xfrm>
            <a:prstGeom prst="roundRect">
              <a:avLst>
                <a:gd name="adj" fmla="val 50000"/>
              </a:avLst>
            </a:prstGeom>
            <a:solidFill>
              <a:srgbClr val="869fb1"/>
            </a:solidFill>
            <a:ln w="0">
              <a:noFill/>
            </a:ln>
          </p:spPr>
          <p:style>
            <a:lnRef idx="0"/>
            <a:fillRef idx="0"/>
            <a:effectRef idx="0"/>
            <a:fontRef idx="minor"/>
          </p:style>
        </p:sp>
        <p:sp>
          <p:nvSpPr>
            <p:cNvPr id="3566" name="Google Shape;3163;p46"/>
            <p:cNvSpPr/>
            <p:nvPr/>
          </p:nvSpPr>
          <p:spPr>
            <a:xfrm>
              <a:off x="930240" y="2655720"/>
              <a:ext cx="320400" cy="124560"/>
            </a:xfrm>
            <a:prstGeom prst="roundRect">
              <a:avLst>
                <a:gd name="adj" fmla="val 50000"/>
              </a:avLst>
            </a:prstGeom>
            <a:solidFill>
              <a:srgbClr val="869fb1"/>
            </a:solidFill>
            <a:ln w="0">
              <a:noFill/>
            </a:ln>
          </p:spPr>
          <p:style>
            <a:lnRef idx="0"/>
            <a:fillRef idx="0"/>
            <a:effectRef idx="0"/>
            <a:fontRef idx="minor"/>
          </p:style>
        </p:sp>
        <p:sp>
          <p:nvSpPr>
            <p:cNvPr id="3567" name="Google Shape;3164;p46"/>
            <p:cNvSpPr/>
            <p:nvPr/>
          </p:nvSpPr>
          <p:spPr>
            <a:xfrm>
              <a:off x="753840" y="2909880"/>
              <a:ext cx="320400" cy="124560"/>
            </a:xfrm>
            <a:prstGeom prst="roundRect">
              <a:avLst>
                <a:gd name="adj" fmla="val 50000"/>
              </a:avLst>
            </a:prstGeom>
            <a:solidFill>
              <a:srgbClr val="cfd9e0"/>
            </a:solidFill>
            <a:ln w="0">
              <a:noFill/>
            </a:ln>
          </p:spPr>
          <p:style>
            <a:lnRef idx="0"/>
            <a:fillRef idx="0"/>
            <a:effectRef idx="0"/>
            <a:fontRef idx="minor"/>
          </p:style>
        </p:sp>
        <p:sp>
          <p:nvSpPr>
            <p:cNvPr id="3568" name="Google Shape;3165;p46"/>
            <p:cNvSpPr/>
            <p:nvPr/>
          </p:nvSpPr>
          <p:spPr>
            <a:xfrm>
              <a:off x="1106640" y="2909880"/>
              <a:ext cx="320400" cy="124560"/>
            </a:xfrm>
            <a:prstGeom prst="roundRect">
              <a:avLst>
                <a:gd name="adj" fmla="val 50000"/>
              </a:avLst>
            </a:prstGeom>
            <a:solidFill>
              <a:srgbClr val="cfd9e0"/>
            </a:solidFill>
            <a:ln w="0">
              <a:noFill/>
            </a:ln>
          </p:spPr>
          <p:style>
            <a:lnRef idx="0"/>
            <a:fillRef idx="0"/>
            <a:effectRef idx="0"/>
            <a:fontRef idx="minor"/>
          </p:style>
        </p:sp>
        <p:sp>
          <p:nvSpPr>
            <p:cNvPr id="3569" name="Google Shape;3166;p46"/>
            <p:cNvSpPr/>
            <p:nvPr/>
          </p:nvSpPr>
          <p:spPr>
            <a:xfrm>
              <a:off x="1492560" y="2909880"/>
              <a:ext cx="320400" cy="124560"/>
            </a:xfrm>
            <a:prstGeom prst="roundRect">
              <a:avLst>
                <a:gd name="adj" fmla="val 50000"/>
              </a:avLst>
            </a:prstGeom>
            <a:solidFill>
              <a:srgbClr val="cfd9e0"/>
            </a:solidFill>
            <a:ln w="0">
              <a:noFill/>
            </a:ln>
          </p:spPr>
          <p:style>
            <a:lnRef idx="0"/>
            <a:fillRef idx="0"/>
            <a:effectRef idx="0"/>
            <a:fontRef idx="minor"/>
          </p:style>
        </p:sp>
        <p:sp>
          <p:nvSpPr>
            <p:cNvPr id="3570" name="Google Shape;3167;p46"/>
            <p:cNvSpPr/>
            <p:nvPr/>
          </p:nvSpPr>
          <p:spPr>
            <a:xfrm>
              <a:off x="1845000" y="2909880"/>
              <a:ext cx="320400" cy="124560"/>
            </a:xfrm>
            <a:prstGeom prst="roundRect">
              <a:avLst>
                <a:gd name="adj" fmla="val 50000"/>
              </a:avLst>
            </a:prstGeom>
            <a:solidFill>
              <a:srgbClr val="cfd9e0"/>
            </a:solidFill>
            <a:ln w="0">
              <a:noFill/>
            </a:ln>
          </p:spPr>
          <p:style>
            <a:lnRef idx="0"/>
            <a:fillRef idx="0"/>
            <a:effectRef idx="0"/>
            <a:fontRef idx="minor"/>
          </p:style>
        </p:sp>
        <p:sp>
          <p:nvSpPr>
            <p:cNvPr id="3571" name="Google Shape;3168;p46"/>
            <p:cNvSpPr/>
            <p:nvPr/>
          </p:nvSpPr>
          <p:spPr>
            <a:xfrm flipH="1" rot="16200000">
              <a:off x="1596240" y="2340720"/>
              <a:ext cx="95040" cy="500040"/>
            </a:xfrm>
            <a:prstGeom prst="bentConnector3">
              <a:avLst>
                <a:gd name="adj1" fmla="val 49967"/>
              </a:avLst>
            </a:prstGeom>
            <a:noFill/>
            <a:ln w="9525">
              <a:solidFill>
                <a:srgbClr val="c2c2c2"/>
              </a:solidFill>
              <a:round/>
            </a:ln>
          </p:spPr>
          <p:style>
            <a:lnRef idx="0"/>
            <a:fillRef idx="0"/>
            <a:effectRef idx="0"/>
            <a:fontRef idx="minor"/>
          </p:style>
        </p:sp>
        <p:sp>
          <p:nvSpPr>
            <p:cNvPr id="3572" name="Google Shape;3169;p46"/>
            <p:cNvSpPr/>
            <p:nvPr/>
          </p:nvSpPr>
          <p:spPr>
            <a:xfrm rot="16200000">
              <a:off x="1227600" y="2341080"/>
              <a:ext cx="95040" cy="500040"/>
            </a:xfrm>
            <a:prstGeom prst="bentConnector3">
              <a:avLst>
                <a:gd name="adj1" fmla="val 49967"/>
              </a:avLst>
            </a:prstGeom>
            <a:noFill/>
            <a:ln w="9525">
              <a:solidFill>
                <a:srgbClr val="c2c2c2"/>
              </a:solidFill>
              <a:round/>
            </a:ln>
          </p:spPr>
          <p:style>
            <a:lnRef idx="0"/>
            <a:fillRef idx="0"/>
            <a:effectRef idx="0"/>
            <a:fontRef idx="minor"/>
          </p:style>
        </p:sp>
        <p:sp>
          <p:nvSpPr>
            <p:cNvPr id="3573" name="Google Shape;3170;p46"/>
            <p:cNvSpPr/>
            <p:nvPr/>
          </p:nvSpPr>
          <p:spPr>
            <a:xfrm flipH="1" rot="16200000">
              <a:off x="1131480" y="2726280"/>
              <a:ext cx="95040" cy="238320"/>
            </a:xfrm>
            <a:prstGeom prst="bentConnector3">
              <a:avLst>
                <a:gd name="adj1" fmla="val 49967"/>
              </a:avLst>
            </a:prstGeom>
            <a:noFill/>
            <a:ln w="9525">
              <a:solidFill>
                <a:srgbClr val="c2c2c2"/>
              </a:solidFill>
              <a:round/>
            </a:ln>
          </p:spPr>
          <p:style>
            <a:lnRef idx="0"/>
            <a:fillRef idx="0"/>
            <a:effectRef idx="0"/>
            <a:fontRef idx="minor"/>
          </p:style>
        </p:sp>
        <p:sp>
          <p:nvSpPr>
            <p:cNvPr id="3574" name="Google Shape;3171;p46"/>
            <p:cNvSpPr/>
            <p:nvPr/>
          </p:nvSpPr>
          <p:spPr>
            <a:xfrm rot="16200000">
              <a:off x="954720" y="2726280"/>
              <a:ext cx="95040" cy="238320"/>
            </a:xfrm>
            <a:prstGeom prst="bentConnector3">
              <a:avLst>
                <a:gd name="adj1" fmla="val 49967"/>
              </a:avLst>
            </a:prstGeom>
            <a:noFill/>
            <a:ln w="9525">
              <a:solidFill>
                <a:srgbClr val="c2c2c2"/>
              </a:solidFill>
              <a:round/>
            </a:ln>
          </p:spPr>
          <p:style>
            <a:lnRef idx="0"/>
            <a:fillRef idx="0"/>
            <a:effectRef idx="0"/>
            <a:fontRef idx="minor"/>
          </p:style>
        </p:sp>
        <p:sp>
          <p:nvSpPr>
            <p:cNvPr id="3575" name="Google Shape;3172;p46"/>
            <p:cNvSpPr/>
            <p:nvPr/>
          </p:nvSpPr>
          <p:spPr>
            <a:xfrm flipH="1" rot="16200000">
              <a:off x="1869120" y="2725920"/>
              <a:ext cx="95040" cy="238680"/>
            </a:xfrm>
            <a:prstGeom prst="bentConnector3">
              <a:avLst>
                <a:gd name="adj1" fmla="val 49967"/>
              </a:avLst>
            </a:prstGeom>
            <a:noFill/>
            <a:ln w="9525">
              <a:solidFill>
                <a:srgbClr val="c2c2c2"/>
              </a:solidFill>
              <a:round/>
            </a:ln>
          </p:spPr>
          <p:style>
            <a:lnRef idx="0"/>
            <a:fillRef idx="0"/>
            <a:effectRef idx="0"/>
            <a:fontRef idx="minor"/>
          </p:style>
        </p:sp>
        <p:sp>
          <p:nvSpPr>
            <p:cNvPr id="3576" name="Google Shape;3173;p46"/>
            <p:cNvSpPr/>
            <p:nvPr/>
          </p:nvSpPr>
          <p:spPr>
            <a:xfrm rot="16200000">
              <a:off x="1693440" y="2726280"/>
              <a:ext cx="95040" cy="238320"/>
            </a:xfrm>
            <a:prstGeom prst="bentConnector3">
              <a:avLst>
                <a:gd name="adj1" fmla="val 49967"/>
              </a:avLst>
            </a:prstGeom>
            <a:noFill/>
            <a:ln w="9525">
              <a:solidFill>
                <a:srgbClr val="c2c2c2"/>
              </a:solidFill>
              <a:round/>
            </a:ln>
          </p:spPr>
          <p:style>
            <a:lnRef idx="0"/>
            <a:fillRef idx="0"/>
            <a:effectRef idx="0"/>
            <a:fontRef idx="minor"/>
          </p:style>
        </p:sp>
      </p:grpSp>
      <p:grpSp>
        <p:nvGrpSpPr>
          <p:cNvPr id="3577" name="Google Shape;3174;p46"/>
          <p:cNvGrpSpPr/>
          <p:nvPr/>
        </p:nvGrpSpPr>
        <p:grpSpPr>
          <a:xfrm>
            <a:off x="6840360" y="2894400"/>
            <a:ext cx="1578600" cy="540360"/>
            <a:chOff x="6840360" y="2894400"/>
            <a:chExt cx="1578600" cy="540360"/>
          </a:xfrm>
        </p:grpSpPr>
        <p:sp>
          <p:nvSpPr>
            <p:cNvPr id="3578" name="Google Shape;3175;p46"/>
            <p:cNvSpPr/>
            <p:nvPr/>
          </p:nvSpPr>
          <p:spPr>
            <a:xfrm>
              <a:off x="7121880" y="3201480"/>
              <a:ext cx="455400" cy="233280"/>
            </a:xfrm>
            <a:custGeom>
              <a:avLst/>
              <a:gdLst/>
              <a:ahLst/>
              <a:rect l="l" t="t" r="r" b="b"/>
              <a:pathLst>
                <a:path w="12481" h="6392">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w="0">
              <a:noFill/>
            </a:ln>
          </p:spPr>
          <p:style>
            <a:lnRef idx="0"/>
            <a:fillRef idx="0"/>
            <a:effectRef idx="0"/>
            <a:fontRef idx="minor"/>
          </p:style>
        </p:sp>
        <p:sp>
          <p:nvSpPr>
            <p:cNvPr id="3579" name="Google Shape;3176;p46"/>
            <p:cNvSpPr/>
            <p:nvPr/>
          </p:nvSpPr>
          <p:spPr>
            <a:xfrm>
              <a:off x="7684920" y="3201480"/>
              <a:ext cx="455400" cy="233280"/>
            </a:xfrm>
            <a:custGeom>
              <a:avLst/>
              <a:gdLst/>
              <a:ahLst/>
              <a:rect l="l" t="t" r="r" b="b"/>
              <a:pathLst>
                <a:path w="12481" h="6392">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w="0">
              <a:noFill/>
            </a:ln>
          </p:spPr>
          <p:style>
            <a:lnRef idx="0"/>
            <a:fillRef idx="0"/>
            <a:effectRef idx="0"/>
            <a:fontRef idx="minor"/>
          </p:style>
        </p:sp>
        <p:sp>
          <p:nvSpPr>
            <p:cNvPr id="3580" name="Google Shape;3177;p46"/>
            <p:cNvSpPr/>
            <p:nvPr/>
          </p:nvSpPr>
          <p:spPr>
            <a:xfrm>
              <a:off x="6840360" y="2895480"/>
              <a:ext cx="461880" cy="233280"/>
            </a:xfrm>
            <a:custGeom>
              <a:avLst/>
              <a:gdLst/>
              <a:ahLst/>
              <a:rect l="l" t="t" r="r" b="b"/>
              <a:pathLst>
                <a:path w="12652" h="6393">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w="0">
              <a:noFill/>
            </a:ln>
          </p:spPr>
          <p:style>
            <a:lnRef idx="0"/>
            <a:fillRef idx="0"/>
            <a:effectRef idx="0"/>
            <a:fontRef idx="minor"/>
          </p:style>
        </p:sp>
        <p:sp>
          <p:nvSpPr>
            <p:cNvPr id="3581" name="Google Shape;3178;p46"/>
            <p:cNvSpPr/>
            <p:nvPr/>
          </p:nvSpPr>
          <p:spPr>
            <a:xfrm>
              <a:off x="7394040" y="2894400"/>
              <a:ext cx="461880" cy="233280"/>
            </a:xfrm>
            <a:custGeom>
              <a:avLst/>
              <a:gdLst/>
              <a:ahLst/>
              <a:rect l="l" t="t" r="r" b="b"/>
              <a:pathLst>
                <a:path w="12652" h="639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w="0">
              <a:noFill/>
            </a:ln>
          </p:spPr>
          <p:style>
            <a:lnRef idx="0"/>
            <a:fillRef idx="0"/>
            <a:effectRef idx="0"/>
            <a:fontRef idx="minor"/>
          </p:style>
        </p:sp>
        <p:sp>
          <p:nvSpPr>
            <p:cNvPr id="3582" name="Google Shape;3179;p46"/>
            <p:cNvSpPr/>
            <p:nvPr/>
          </p:nvSpPr>
          <p:spPr>
            <a:xfrm>
              <a:off x="7957080" y="2894400"/>
              <a:ext cx="461880" cy="233280"/>
            </a:xfrm>
            <a:custGeom>
              <a:avLst/>
              <a:gdLst/>
              <a:ahLst/>
              <a:rect l="l" t="t" r="r" b="b"/>
              <a:pathLst>
                <a:path w="12652" h="639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w="0">
              <a:noFill/>
            </a:ln>
          </p:spPr>
          <p:style>
            <a:lnRef idx="0"/>
            <a:fillRef idx="0"/>
            <a:effectRef idx="0"/>
            <a:fontRef idx="minor"/>
          </p:style>
        </p:sp>
        <p:grpSp>
          <p:nvGrpSpPr>
            <p:cNvPr id="3583" name="Google Shape;3180;p46"/>
            <p:cNvGrpSpPr/>
            <p:nvPr/>
          </p:nvGrpSpPr>
          <p:grpSpPr>
            <a:xfrm>
              <a:off x="6950520" y="3124080"/>
              <a:ext cx="1352160" cy="78480"/>
              <a:chOff x="6950520" y="3124080"/>
              <a:chExt cx="1352160" cy="78480"/>
            </a:xfrm>
          </p:grpSpPr>
          <p:sp>
            <p:nvSpPr>
              <p:cNvPr id="3584" name="Google Shape;3181;p46"/>
              <p:cNvSpPr/>
              <p:nvPr/>
            </p:nvSpPr>
            <p:spPr>
              <a:xfrm>
                <a:off x="8061480" y="3124080"/>
                <a:ext cx="241200" cy="78480"/>
              </a:xfrm>
              <a:custGeom>
                <a:avLst/>
                <a:gdLst/>
                <a:ahLst/>
                <a:rect l="l" t="t" r="r" b="b"/>
                <a:pathLst>
                  <a:path w="6608" h="2159">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w="0">
                <a:noFill/>
              </a:ln>
            </p:spPr>
            <p:style>
              <a:lnRef idx="0"/>
              <a:fillRef idx="0"/>
              <a:effectRef idx="0"/>
              <a:fontRef idx="minor"/>
            </p:style>
          </p:sp>
          <p:sp>
            <p:nvSpPr>
              <p:cNvPr id="3585" name="Google Shape;3182;p46"/>
              <p:cNvSpPr/>
              <p:nvPr/>
            </p:nvSpPr>
            <p:spPr>
              <a:xfrm>
                <a:off x="7786440" y="3124080"/>
                <a:ext cx="241200" cy="78480"/>
              </a:xfrm>
              <a:custGeom>
                <a:avLst/>
                <a:gdLst/>
                <a:ahLst/>
                <a:rect l="l" t="t" r="r" b="b"/>
                <a:pathLst>
                  <a:path w="6608" h="2159">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w="0">
                <a:noFill/>
              </a:ln>
            </p:spPr>
            <p:style>
              <a:lnRef idx="0"/>
              <a:fillRef idx="0"/>
              <a:effectRef idx="0"/>
              <a:fontRef idx="minor"/>
            </p:style>
          </p:sp>
          <p:sp>
            <p:nvSpPr>
              <p:cNvPr id="3586" name="Google Shape;3183;p46"/>
              <p:cNvSpPr/>
              <p:nvPr/>
            </p:nvSpPr>
            <p:spPr>
              <a:xfrm>
                <a:off x="7500600" y="3124080"/>
                <a:ext cx="241200" cy="78480"/>
              </a:xfrm>
              <a:custGeom>
                <a:avLst/>
                <a:gdLst/>
                <a:ahLst/>
                <a:rect l="l" t="t" r="r" b="b"/>
                <a:pathLst>
                  <a:path w="6608" h="2159">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w="0">
                <a:noFill/>
              </a:ln>
            </p:spPr>
            <p:style>
              <a:lnRef idx="0"/>
              <a:fillRef idx="0"/>
              <a:effectRef idx="0"/>
              <a:fontRef idx="minor"/>
            </p:style>
          </p:sp>
          <p:sp>
            <p:nvSpPr>
              <p:cNvPr id="3587" name="Google Shape;3184;p46"/>
              <p:cNvSpPr/>
              <p:nvPr/>
            </p:nvSpPr>
            <p:spPr>
              <a:xfrm>
                <a:off x="7222680" y="3124080"/>
                <a:ext cx="241200" cy="78480"/>
              </a:xfrm>
              <a:custGeom>
                <a:avLst/>
                <a:gdLst/>
                <a:ahLst/>
                <a:rect l="l" t="t" r="r" b="b"/>
                <a:pathLst>
                  <a:path w="6608" h="2159">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w="0">
                <a:noFill/>
              </a:ln>
            </p:spPr>
            <p:style>
              <a:lnRef idx="0"/>
              <a:fillRef idx="0"/>
              <a:effectRef idx="0"/>
              <a:fontRef idx="minor"/>
            </p:style>
          </p:sp>
          <p:sp>
            <p:nvSpPr>
              <p:cNvPr id="3588" name="Google Shape;3185;p46"/>
              <p:cNvSpPr/>
              <p:nvPr/>
            </p:nvSpPr>
            <p:spPr>
              <a:xfrm>
                <a:off x="6950520" y="3124080"/>
                <a:ext cx="241200" cy="78480"/>
              </a:xfrm>
              <a:custGeom>
                <a:avLst/>
                <a:gdLst/>
                <a:ahLst/>
                <a:rect l="l" t="t" r="r" b="b"/>
                <a:pathLst>
                  <a:path w="6608" h="2159">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w="0">
                <a:noFill/>
              </a:ln>
            </p:spPr>
            <p:style>
              <a:lnRef idx="0"/>
              <a:fillRef idx="0"/>
              <a:effectRef idx="0"/>
              <a:fontRef idx="minor"/>
            </p:style>
          </p:sp>
        </p:grpSp>
      </p:grpSp>
      <p:grpSp>
        <p:nvGrpSpPr>
          <p:cNvPr id="3589" name="Google Shape;3186;p46"/>
          <p:cNvGrpSpPr/>
          <p:nvPr/>
        </p:nvGrpSpPr>
        <p:grpSpPr>
          <a:xfrm>
            <a:off x="6838920" y="3531600"/>
            <a:ext cx="1581480" cy="649440"/>
            <a:chOff x="6838920" y="3531600"/>
            <a:chExt cx="1581480" cy="649440"/>
          </a:xfrm>
        </p:grpSpPr>
        <p:grpSp>
          <p:nvGrpSpPr>
            <p:cNvPr id="3590" name="Google Shape;3187;p46"/>
            <p:cNvGrpSpPr/>
            <p:nvPr/>
          </p:nvGrpSpPr>
          <p:grpSpPr>
            <a:xfrm>
              <a:off x="6838920" y="3688920"/>
              <a:ext cx="394560" cy="492120"/>
              <a:chOff x="6838920" y="3688920"/>
              <a:chExt cx="394560" cy="492120"/>
            </a:xfrm>
          </p:grpSpPr>
          <p:sp>
            <p:nvSpPr>
              <p:cNvPr id="3591" name="Google Shape;3188;p46"/>
              <p:cNvSpPr/>
              <p:nvPr/>
            </p:nvSpPr>
            <p:spPr>
              <a:xfrm>
                <a:off x="7030080" y="4017600"/>
                <a:ext cx="360" cy="163440"/>
              </a:xfrm>
              <a:custGeom>
                <a:avLst/>
                <a:gdLst/>
                <a:ahLst/>
                <a:rect l="l" t="t" r="r" b="b"/>
                <a:pathLst>
                  <a:path w="21600" h="21600">
                    <a:moveTo>
                      <a:pt x="0" y="0"/>
                    </a:moveTo>
                    <a:lnTo>
                      <a:pt x="21600" y="21600"/>
                    </a:lnTo>
                  </a:path>
                </a:pathLst>
              </a:custGeom>
              <a:noFill/>
              <a:ln w="19050">
                <a:solidFill>
                  <a:srgbClr val="a5b7c6"/>
                </a:solidFill>
                <a:round/>
                <a:tailEnd len="med" type="diamond" w="med"/>
              </a:ln>
            </p:spPr>
            <p:style>
              <a:lnRef idx="0"/>
              <a:fillRef idx="0"/>
              <a:effectRef idx="0"/>
              <a:fontRef idx="minor"/>
            </p:style>
          </p:sp>
          <p:sp>
            <p:nvSpPr>
              <p:cNvPr id="3592" name="Google Shape;3189;p46"/>
              <p:cNvSpPr/>
              <p:nvPr/>
            </p:nvSpPr>
            <p:spPr>
              <a:xfrm>
                <a:off x="6838920" y="3688920"/>
                <a:ext cx="394560" cy="341640"/>
              </a:xfrm>
              <a:custGeom>
                <a:avLst/>
                <a:gdLst/>
                <a:ahLst/>
                <a:rect l="l" t="t" r="r" b="b"/>
                <a:pathLst>
                  <a:path w="69272" h="60023">
                    <a:moveTo>
                      <a:pt x="17333" y="0"/>
                    </a:moveTo>
                    <a:lnTo>
                      <a:pt x="0" y="30011"/>
                    </a:lnTo>
                    <a:lnTo>
                      <a:pt x="17333" y="60023"/>
                    </a:lnTo>
                    <a:lnTo>
                      <a:pt x="51939" y="60023"/>
                    </a:lnTo>
                    <a:lnTo>
                      <a:pt x="69271" y="30011"/>
                    </a:lnTo>
                    <a:lnTo>
                      <a:pt x="51939" y="0"/>
                    </a:lnTo>
                    <a:close/>
                  </a:path>
                </a:pathLst>
              </a:custGeom>
              <a:solidFill>
                <a:srgbClr val="435d74"/>
              </a:solidFill>
              <a:ln w="19050">
                <a:solidFill>
                  <a:srgbClr val="a5b7c5"/>
                </a:solidFill>
                <a:miter/>
              </a:ln>
            </p:spPr>
            <p:style>
              <a:lnRef idx="0"/>
              <a:fillRef idx="0"/>
              <a:effectRef idx="0"/>
              <a:fontRef idx="minor"/>
            </p:style>
          </p:sp>
        </p:grpSp>
        <p:grpSp>
          <p:nvGrpSpPr>
            <p:cNvPr id="3593" name="Google Shape;3190;p46"/>
            <p:cNvGrpSpPr/>
            <p:nvPr/>
          </p:nvGrpSpPr>
          <p:grpSpPr>
            <a:xfrm>
              <a:off x="7233120" y="3531600"/>
              <a:ext cx="394560" cy="498960"/>
              <a:chOff x="7233120" y="3531600"/>
              <a:chExt cx="394560" cy="498960"/>
            </a:xfrm>
          </p:grpSpPr>
          <p:sp>
            <p:nvSpPr>
              <p:cNvPr id="3594" name="Google Shape;3191;p46"/>
              <p:cNvSpPr/>
              <p:nvPr/>
            </p:nvSpPr>
            <p:spPr>
              <a:xfrm rot="10800000">
                <a:off x="7430040" y="3531600"/>
                <a:ext cx="360" cy="163440"/>
              </a:xfrm>
              <a:custGeom>
                <a:avLst/>
                <a:gdLst/>
                <a:ahLst/>
                <a:rect l="l" t="t" r="r" b="b"/>
                <a:pathLst>
                  <a:path w="21600" h="21600">
                    <a:moveTo>
                      <a:pt x="0" y="0"/>
                    </a:moveTo>
                    <a:lnTo>
                      <a:pt x="21600" y="21600"/>
                    </a:lnTo>
                  </a:path>
                </a:pathLst>
              </a:custGeom>
              <a:noFill/>
              <a:ln w="19050">
                <a:solidFill>
                  <a:srgbClr val="a5b7c6"/>
                </a:solidFill>
                <a:round/>
                <a:tailEnd len="med" type="diamond" w="med"/>
              </a:ln>
            </p:spPr>
            <p:style>
              <a:lnRef idx="0"/>
              <a:fillRef idx="0"/>
              <a:effectRef idx="0"/>
              <a:fontRef idx="minor"/>
            </p:style>
          </p:sp>
          <p:sp>
            <p:nvSpPr>
              <p:cNvPr id="3595" name="Google Shape;3192;p46"/>
              <p:cNvSpPr/>
              <p:nvPr/>
            </p:nvSpPr>
            <p:spPr>
              <a:xfrm>
                <a:off x="7233120" y="3688920"/>
                <a:ext cx="394560" cy="341640"/>
              </a:xfrm>
              <a:custGeom>
                <a:avLst/>
                <a:gdLst/>
                <a:ahLst/>
                <a:rect l="l" t="t" r="r" b="b"/>
                <a:pathLst>
                  <a:path w="69271" h="60023">
                    <a:moveTo>
                      <a:pt x="17274" y="0"/>
                    </a:moveTo>
                    <a:lnTo>
                      <a:pt x="0" y="30011"/>
                    </a:lnTo>
                    <a:lnTo>
                      <a:pt x="17274" y="60023"/>
                    </a:lnTo>
                    <a:lnTo>
                      <a:pt x="51939" y="60023"/>
                    </a:lnTo>
                    <a:lnTo>
                      <a:pt x="69271" y="30011"/>
                    </a:lnTo>
                    <a:lnTo>
                      <a:pt x="51939" y="0"/>
                    </a:lnTo>
                    <a:close/>
                  </a:path>
                </a:pathLst>
              </a:custGeom>
              <a:solidFill>
                <a:srgbClr val="435d74"/>
              </a:solidFill>
              <a:ln w="19050">
                <a:solidFill>
                  <a:srgbClr val="a5b7c5"/>
                </a:solidFill>
                <a:miter/>
              </a:ln>
            </p:spPr>
            <p:style>
              <a:lnRef idx="0"/>
              <a:fillRef idx="0"/>
              <a:effectRef idx="0"/>
              <a:fontRef idx="minor"/>
            </p:style>
          </p:sp>
        </p:grpSp>
        <p:grpSp>
          <p:nvGrpSpPr>
            <p:cNvPr id="3596" name="Google Shape;3193;p46"/>
            <p:cNvGrpSpPr/>
            <p:nvPr/>
          </p:nvGrpSpPr>
          <p:grpSpPr>
            <a:xfrm>
              <a:off x="7631640" y="3688920"/>
              <a:ext cx="394920" cy="492120"/>
              <a:chOff x="7631640" y="3688920"/>
              <a:chExt cx="394920" cy="492120"/>
            </a:xfrm>
          </p:grpSpPr>
          <p:sp>
            <p:nvSpPr>
              <p:cNvPr id="3597" name="Google Shape;3194;p46"/>
              <p:cNvSpPr/>
              <p:nvPr/>
            </p:nvSpPr>
            <p:spPr>
              <a:xfrm>
                <a:off x="7829280" y="4017600"/>
                <a:ext cx="360" cy="163440"/>
              </a:xfrm>
              <a:custGeom>
                <a:avLst/>
                <a:gdLst/>
                <a:ahLst/>
                <a:rect l="l" t="t" r="r" b="b"/>
                <a:pathLst>
                  <a:path w="21600" h="21600">
                    <a:moveTo>
                      <a:pt x="0" y="0"/>
                    </a:moveTo>
                    <a:lnTo>
                      <a:pt x="21600" y="21600"/>
                    </a:lnTo>
                  </a:path>
                </a:pathLst>
              </a:custGeom>
              <a:noFill/>
              <a:ln w="19050">
                <a:solidFill>
                  <a:srgbClr val="a5b7c6"/>
                </a:solidFill>
                <a:round/>
                <a:tailEnd len="med" type="diamond" w="med"/>
              </a:ln>
            </p:spPr>
            <p:style>
              <a:lnRef idx="0"/>
              <a:fillRef idx="0"/>
              <a:effectRef idx="0"/>
              <a:fontRef idx="minor"/>
            </p:style>
          </p:sp>
          <p:sp>
            <p:nvSpPr>
              <p:cNvPr id="3598" name="Google Shape;3195;p46"/>
              <p:cNvSpPr/>
              <p:nvPr/>
            </p:nvSpPr>
            <p:spPr>
              <a:xfrm>
                <a:off x="7631640" y="3688920"/>
                <a:ext cx="394920" cy="341640"/>
              </a:xfrm>
              <a:custGeom>
                <a:avLst/>
                <a:gdLst/>
                <a:ahLst/>
                <a:rect l="l" t="t" r="r" b="b"/>
                <a:pathLst>
                  <a:path w="69330" h="60023">
                    <a:moveTo>
                      <a:pt x="17333" y="0"/>
                    </a:moveTo>
                    <a:lnTo>
                      <a:pt x="1" y="30011"/>
                    </a:lnTo>
                    <a:lnTo>
                      <a:pt x="17333" y="60023"/>
                    </a:lnTo>
                    <a:lnTo>
                      <a:pt x="51998" y="60023"/>
                    </a:lnTo>
                    <a:lnTo>
                      <a:pt x="69330" y="30011"/>
                    </a:lnTo>
                    <a:lnTo>
                      <a:pt x="51998" y="0"/>
                    </a:lnTo>
                    <a:close/>
                  </a:path>
                </a:pathLst>
              </a:custGeom>
              <a:solidFill>
                <a:srgbClr val="435d74"/>
              </a:solidFill>
              <a:ln w="19050">
                <a:solidFill>
                  <a:srgbClr val="a5b7c5"/>
                </a:solidFill>
                <a:miter/>
              </a:ln>
            </p:spPr>
            <p:style>
              <a:lnRef idx="0"/>
              <a:fillRef idx="0"/>
              <a:effectRef idx="0"/>
              <a:fontRef idx="minor"/>
            </p:style>
          </p:sp>
        </p:grpSp>
        <p:grpSp>
          <p:nvGrpSpPr>
            <p:cNvPr id="3599" name="Google Shape;3196;p46"/>
            <p:cNvGrpSpPr/>
            <p:nvPr/>
          </p:nvGrpSpPr>
          <p:grpSpPr>
            <a:xfrm>
              <a:off x="8025840" y="3543480"/>
              <a:ext cx="394560" cy="487080"/>
              <a:chOff x="8025840" y="3543480"/>
              <a:chExt cx="394560" cy="487080"/>
            </a:xfrm>
          </p:grpSpPr>
          <p:sp>
            <p:nvSpPr>
              <p:cNvPr id="3600" name="Google Shape;3197;p46"/>
              <p:cNvSpPr/>
              <p:nvPr/>
            </p:nvSpPr>
            <p:spPr>
              <a:xfrm rot="10800000">
                <a:off x="8222760" y="3543480"/>
                <a:ext cx="360" cy="162720"/>
              </a:xfrm>
              <a:custGeom>
                <a:avLst/>
                <a:gdLst/>
                <a:ahLst/>
                <a:rect l="l" t="t" r="r" b="b"/>
                <a:pathLst>
                  <a:path w="21600" h="21600">
                    <a:moveTo>
                      <a:pt x="0" y="0"/>
                    </a:moveTo>
                    <a:lnTo>
                      <a:pt x="21600" y="21600"/>
                    </a:lnTo>
                  </a:path>
                </a:pathLst>
              </a:custGeom>
              <a:noFill/>
              <a:ln w="19050">
                <a:solidFill>
                  <a:srgbClr val="a5b7c6"/>
                </a:solidFill>
                <a:round/>
                <a:tailEnd len="med" type="diamond" w="med"/>
              </a:ln>
            </p:spPr>
            <p:style>
              <a:lnRef idx="0"/>
              <a:fillRef idx="0"/>
              <a:effectRef idx="0"/>
              <a:fontRef idx="minor"/>
            </p:style>
          </p:sp>
          <p:sp>
            <p:nvSpPr>
              <p:cNvPr id="3601" name="Google Shape;3198;p46"/>
              <p:cNvSpPr/>
              <p:nvPr/>
            </p:nvSpPr>
            <p:spPr>
              <a:xfrm>
                <a:off x="8025840" y="3688920"/>
                <a:ext cx="394560" cy="341640"/>
              </a:xfrm>
              <a:custGeom>
                <a:avLst/>
                <a:gdLst/>
                <a:ahLst/>
                <a:rect l="l" t="t" r="r" b="b"/>
                <a:pathLst>
                  <a:path w="69272" h="60023">
                    <a:moveTo>
                      <a:pt x="17333" y="0"/>
                    </a:moveTo>
                    <a:lnTo>
                      <a:pt x="0" y="30011"/>
                    </a:lnTo>
                    <a:lnTo>
                      <a:pt x="17333" y="60023"/>
                    </a:lnTo>
                    <a:lnTo>
                      <a:pt x="51939" y="60023"/>
                    </a:lnTo>
                    <a:lnTo>
                      <a:pt x="69271" y="30011"/>
                    </a:lnTo>
                    <a:lnTo>
                      <a:pt x="51939" y="0"/>
                    </a:lnTo>
                    <a:close/>
                  </a:path>
                </a:pathLst>
              </a:custGeom>
              <a:solidFill>
                <a:srgbClr val="435d74"/>
              </a:solidFill>
              <a:ln w="19050">
                <a:solidFill>
                  <a:srgbClr val="a5b7c5"/>
                </a:solidFill>
                <a:miter/>
              </a:ln>
            </p:spPr>
            <p:style>
              <a:lnRef idx="0"/>
              <a:fillRef idx="0"/>
              <a:effectRef idx="0"/>
              <a:fontRef idx="minor"/>
            </p:style>
          </p:sp>
        </p:grpSp>
      </p:grpSp>
      <p:grpSp>
        <p:nvGrpSpPr>
          <p:cNvPr id="3602" name="Google Shape;3199;p46"/>
          <p:cNvGrpSpPr/>
          <p:nvPr/>
        </p:nvGrpSpPr>
        <p:grpSpPr>
          <a:xfrm>
            <a:off x="5258160" y="2703960"/>
            <a:ext cx="1421640" cy="1020240"/>
            <a:chOff x="5258160" y="2703960"/>
            <a:chExt cx="1421640" cy="1020240"/>
          </a:xfrm>
        </p:grpSpPr>
        <p:grpSp>
          <p:nvGrpSpPr>
            <p:cNvPr id="3603" name="Google Shape;3200;p46"/>
            <p:cNvGrpSpPr/>
            <p:nvPr/>
          </p:nvGrpSpPr>
          <p:grpSpPr>
            <a:xfrm>
              <a:off x="5946480" y="3027960"/>
              <a:ext cx="631080" cy="372240"/>
              <a:chOff x="5946480" y="3027960"/>
              <a:chExt cx="631080" cy="372240"/>
            </a:xfrm>
          </p:grpSpPr>
          <p:grpSp>
            <p:nvGrpSpPr>
              <p:cNvPr id="3604" name="Google Shape;3201;p46"/>
              <p:cNvGrpSpPr/>
              <p:nvPr/>
            </p:nvGrpSpPr>
            <p:grpSpPr>
              <a:xfrm>
                <a:off x="5946480" y="3027960"/>
                <a:ext cx="631080" cy="372240"/>
                <a:chOff x="5946480" y="3027960"/>
                <a:chExt cx="631080" cy="372240"/>
              </a:xfrm>
            </p:grpSpPr>
            <p:sp>
              <p:nvSpPr>
                <p:cNvPr id="3605" name="Google Shape;3202;p46"/>
                <p:cNvSpPr/>
                <p:nvPr/>
              </p:nvSpPr>
              <p:spPr>
                <a:xfrm>
                  <a:off x="5946480" y="3027960"/>
                  <a:ext cx="372240" cy="372240"/>
                </a:xfrm>
                <a:custGeom>
                  <a:avLst/>
                  <a:gdLst/>
                  <a:ahLst/>
                  <a:rect l="l" t="t" r="r" b="b"/>
                  <a:pathLst>
                    <a:path w="9649" h="9651">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w="0">
                  <a:noFill/>
                </a:ln>
              </p:spPr>
              <p:style>
                <a:lnRef idx="0"/>
                <a:fillRef idx="0"/>
                <a:effectRef idx="0"/>
                <a:fontRef idx="minor"/>
              </p:style>
            </p:sp>
            <p:sp>
              <p:nvSpPr>
                <p:cNvPr id="3606" name="Google Shape;3203;p46"/>
                <p:cNvSpPr/>
                <p:nvPr/>
              </p:nvSpPr>
              <p:spPr>
                <a:xfrm>
                  <a:off x="6239520" y="3128040"/>
                  <a:ext cx="338040" cy="172440"/>
                </a:xfrm>
                <a:custGeom>
                  <a:avLst/>
                  <a:gdLst/>
                  <a:ahLst/>
                  <a:rect l="l" t="t" r="r" b="b"/>
                  <a:pathLst>
                    <a:path w="8764" h="4477">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w="0">
                  <a:noFill/>
                </a:ln>
              </p:spPr>
              <p:style>
                <a:lnRef idx="0"/>
                <a:fillRef idx="0"/>
                <a:effectRef idx="0"/>
                <a:fontRef idx="minor"/>
              </p:style>
            </p:sp>
          </p:grpSp>
          <p:sp>
            <p:nvSpPr>
              <p:cNvPr id="3607" name="Google Shape;3204;p46"/>
              <p:cNvSpPr/>
              <p:nvPr/>
            </p:nvSpPr>
            <p:spPr>
              <a:xfrm>
                <a:off x="6043680" y="3125160"/>
                <a:ext cx="176400" cy="176400"/>
              </a:xfrm>
              <a:custGeom>
                <a:avLst/>
                <a:gdLst/>
                <a:ahLst/>
                <a:rect l="l" t="t" r="r" b="b"/>
                <a:pathLst>
                  <a:path w="4577" h="4578">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w="0">
                <a:noFill/>
              </a:ln>
            </p:spPr>
            <p:style>
              <a:lnRef idx="0"/>
              <a:fillRef idx="0"/>
              <a:effectRef idx="0"/>
              <a:fontRef idx="minor"/>
            </p:style>
          </p:sp>
        </p:grpSp>
        <p:grpSp>
          <p:nvGrpSpPr>
            <p:cNvPr id="3608" name="Google Shape;3205;p46"/>
            <p:cNvGrpSpPr/>
            <p:nvPr/>
          </p:nvGrpSpPr>
          <p:grpSpPr>
            <a:xfrm>
              <a:off x="5363640" y="3027960"/>
              <a:ext cx="630720" cy="372240"/>
              <a:chOff x="5363640" y="3027960"/>
              <a:chExt cx="630720" cy="372240"/>
            </a:xfrm>
          </p:grpSpPr>
          <p:grpSp>
            <p:nvGrpSpPr>
              <p:cNvPr id="3609" name="Google Shape;3206;p46"/>
              <p:cNvGrpSpPr/>
              <p:nvPr/>
            </p:nvGrpSpPr>
            <p:grpSpPr>
              <a:xfrm>
                <a:off x="5363640" y="3027960"/>
                <a:ext cx="630720" cy="372240"/>
                <a:chOff x="5363640" y="3027960"/>
                <a:chExt cx="630720" cy="372240"/>
              </a:xfrm>
            </p:grpSpPr>
            <p:sp>
              <p:nvSpPr>
                <p:cNvPr id="3610" name="Google Shape;3207;p46"/>
                <p:cNvSpPr/>
                <p:nvPr/>
              </p:nvSpPr>
              <p:spPr>
                <a:xfrm>
                  <a:off x="5622480" y="3027960"/>
                  <a:ext cx="371880" cy="372240"/>
                </a:xfrm>
                <a:custGeom>
                  <a:avLst/>
                  <a:gdLst/>
                  <a:ahLst/>
                  <a:rect l="l" t="t" r="r" b="b"/>
                  <a:pathLst>
                    <a:path w="9646" h="9649">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w="0">
                  <a:noFill/>
                </a:ln>
              </p:spPr>
              <p:style>
                <a:lnRef idx="0"/>
                <a:fillRef idx="0"/>
                <a:effectRef idx="0"/>
                <a:fontRef idx="minor"/>
              </p:style>
            </p:sp>
            <p:sp>
              <p:nvSpPr>
                <p:cNvPr id="3611" name="Google Shape;3208;p46"/>
                <p:cNvSpPr/>
                <p:nvPr/>
              </p:nvSpPr>
              <p:spPr>
                <a:xfrm>
                  <a:off x="5363640" y="3128400"/>
                  <a:ext cx="337680" cy="172440"/>
                </a:xfrm>
                <a:custGeom>
                  <a:avLst/>
                  <a:gdLst/>
                  <a:ahLst/>
                  <a:rect l="l" t="t" r="r" b="b"/>
                  <a:pathLst>
                    <a:path w="8759" h="4478">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w="0">
                  <a:noFill/>
                </a:ln>
              </p:spPr>
              <p:style>
                <a:lnRef idx="0"/>
                <a:fillRef idx="0"/>
                <a:effectRef idx="0"/>
                <a:fontRef idx="minor"/>
              </p:style>
            </p:sp>
          </p:grpSp>
          <p:sp>
            <p:nvSpPr>
              <p:cNvPr id="3612" name="Google Shape;3209;p46"/>
              <p:cNvSpPr/>
              <p:nvPr/>
            </p:nvSpPr>
            <p:spPr>
              <a:xfrm>
                <a:off x="5721840" y="3125160"/>
                <a:ext cx="176400" cy="176400"/>
              </a:xfrm>
              <a:custGeom>
                <a:avLst/>
                <a:gdLst/>
                <a:ahLst/>
                <a:rect l="l" t="t" r="r" b="b"/>
                <a:pathLst>
                  <a:path w="4578" h="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w="0">
                <a:noFill/>
              </a:ln>
            </p:spPr>
            <p:style>
              <a:lnRef idx="0"/>
              <a:fillRef idx="0"/>
              <a:effectRef idx="0"/>
              <a:fontRef idx="minor"/>
            </p:style>
          </p:sp>
        </p:grpSp>
        <p:sp>
          <p:nvSpPr>
            <p:cNvPr id="3613" name="Google Shape;3210;p46"/>
            <p:cNvSpPr/>
            <p:nvPr/>
          </p:nvSpPr>
          <p:spPr>
            <a:xfrm>
              <a:off x="6098760" y="2970720"/>
              <a:ext cx="37440" cy="6480"/>
            </a:xfrm>
            <a:custGeom>
              <a:avLst/>
              <a:gdLst/>
              <a:ahLst/>
              <a:rect l="l" t="t" r="r" b="b"/>
              <a:pathLst>
                <a:path w="976" h="18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w="0">
              <a:noFill/>
            </a:ln>
          </p:spPr>
          <p:style>
            <a:lnRef idx="0"/>
            <a:fillRef idx="0"/>
            <a:effectRef idx="0"/>
            <a:fontRef idx="minor"/>
          </p:style>
        </p:sp>
        <p:grpSp>
          <p:nvGrpSpPr>
            <p:cNvPr id="3614" name="Google Shape;3211;p46"/>
            <p:cNvGrpSpPr/>
            <p:nvPr/>
          </p:nvGrpSpPr>
          <p:grpSpPr>
            <a:xfrm>
              <a:off x="5687640" y="2703960"/>
              <a:ext cx="992160" cy="372240"/>
              <a:chOff x="5687640" y="2703960"/>
              <a:chExt cx="992160" cy="372240"/>
            </a:xfrm>
          </p:grpSpPr>
          <p:grpSp>
            <p:nvGrpSpPr>
              <p:cNvPr id="3615" name="Google Shape;3212;p46"/>
              <p:cNvGrpSpPr/>
              <p:nvPr/>
            </p:nvGrpSpPr>
            <p:grpSpPr>
              <a:xfrm>
                <a:off x="5687640" y="2703960"/>
                <a:ext cx="992160" cy="372240"/>
                <a:chOff x="5687640" y="2703960"/>
                <a:chExt cx="992160" cy="372240"/>
              </a:xfrm>
            </p:grpSpPr>
            <p:grpSp>
              <p:nvGrpSpPr>
                <p:cNvPr id="3616" name="Google Shape;3213;p46"/>
                <p:cNvGrpSpPr/>
                <p:nvPr/>
              </p:nvGrpSpPr>
              <p:grpSpPr>
                <a:xfrm>
                  <a:off x="5946480" y="2703960"/>
                  <a:ext cx="733320" cy="372240"/>
                  <a:chOff x="5946480" y="2703960"/>
                  <a:chExt cx="733320" cy="372240"/>
                </a:xfrm>
              </p:grpSpPr>
              <p:sp>
                <p:nvSpPr>
                  <p:cNvPr id="3617" name="Google Shape;3214;p46"/>
                  <p:cNvSpPr/>
                  <p:nvPr/>
                </p:nvSpPr>
                <p:spPr>
                  <a:xfrm>
                    <a:off x="6130080" y="2703960"/>
                    <a:ext cx="549720" cy="277200"/>
                  </a:xfrm>
                  <a:custGeom>
                    <a:avLst/>
                    <a:gdLst/>
                    <a:ahLst/>
                    <a:rect l="l" t="t" r="r" b="b"/>
                    <a:pathLst>
                      <a:path w="14253" h="7194">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w="0">
                    <a:noFill/>
                  </a:ln>
                </p:spPr>
                <p:style>
                  <a:lnRef idx="0"/>
                  <a:fillRef idx="0"/>
                  <a:effectRef idx="0"/>
                  <a:fontRef idx="minor"/>
                </p:style>
              </p:sp>
              <p:sp>
                <p:nvSpPr>
                  <p:cNvPr id="3618" name="Google Shape;3215;p46"/>
                  <p:cNvSpPr/>
                  <p:nvPr/>
                </p:nvSpPr>
                <p:spPr>
                  <a:xfrm>
                    <a:off x="5946480" y="2703960"/>
                    <a:ext cx="185760" cy="372240"/>
                  </a:xfrm>
                  <a:custGeom>
                    <a:avLst/>
                    <a:gdLst/>
                    <a:ahLst/>
                    <a:rect l="l" t="t" r="r" b="b"/>
                    <a:pathLst>
                      <a:path w="4820" h="9649">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w="0">
                    <a:noFill/>
                  </a:ln>
                </p:spPr>
                <p:style>
                  <a:lnRef idx="0"/>
                  <a:fillRef idx="0"/>
                  <a:effectRef idx="0"/>
                  <a:fontRef idx="minor"/>
                </p:style>
              </p:sp>
            </p:grpSp>
            <p:sp>
              <p:nvSpPr>
                <p:cNvPr id="3619" name="Google Shape;3216;p46"/>
                <p:cNvSpPr/>
                <p:nvPr/>
              </p:nvSpPr>
              <p:spPr>
                <a:xfrm>
                  <a:off x="5687640" y="2804760"/>
                  <a:ext cx="338040" cy="172440"/>
                </a:xfrm>
                <a:custGeom>
                  <a:avLst/>
                  <a:gdLst/>
                  <a:ahLst/>
                  <a:rect l="l" t="t" r="r" b="b"/>
                  <a:pathLst>
                    <a:path w="8767" h="4479">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w="0">
                  <a:noFill/>
                </a:ln>
              </p:spPr>
              <p:style>
                <a:lnRef idx="0"/>
                <a:fillRef idx="0"/>
                <a:effectRef idx="0"/>
                <a:fontRef idx="minor"/>
              </p:style>
            </p:sp>
          </p:grpSp>
          <p:sp>
            <p:nvSpPr>
              <p:cNvPr id="3620" name="Google Shape;3217;p46"/>
              <p:cNvSpPr/>
              <p:nvPr/>
            </p:nvSpPr>
            <p:spPr>
              <a:xfrm>
                <a:off x="6046560" y="2802960"/>
                <a:ext cx="176400" cy="176400"/>
              </a:xfrm>
              <a:custGeom>
                <a:avLst/>
                <a:gdLst/>
                <a:ahLst/>
                <a:rect l="l" t="t" r="r" b="b"/>
                <a:pathLst>
                  <a:path w="4578" h="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w="0">
                <a:noFill/>
              </a:ln>
            </p:spPr>
            <p:style>
              <a:lnRef idx="0"/>
              <a:fillRef idx="0"/>
              <a:effectRef idx="0"/>
              <a:fontRef idx="minor"/>
            </p:style>
          </p:sp>
        </p:grpSp>
        <p:grpSp>
          <p:nvGrpSpPr>
            <p:cNvPr id="3621" name="Google Shape;3218;p46"/>
            <p:cNvGrpSpPr/>
            <p:nvPr/>
          </p:nvGrpSpPr>
          <p:grpSpPr>
            <a:xfrm>
              <a:off x="5258160" y="3351960"/>
              <a:ext cx="991800" cy="372240"/>
              <a:chOff x="5258160" y="3351960"/>
              <a:chExt cx="991800" cy="372240"/>
            </a:xfrm>
          </p:grpSpPr>
          <p:sp>
            <p:nvSpPr>
              <p:cNvPr id="3622" name="Google Shape;3219;p46"/>
              <p:cNvSpPr/>
              <p:nvPr/>
            </p:nvSpPr>
            <p:spPr>
              <a:xfrm>
                <a:off x="5721840" y="3449880"/>
                <a:ext cx="176400" cy="176400"/>
              </a:xfrm>
              <a:custGeom>
                <a:avLst/>
                <a:gdLst/>
                <a:ahLst/>
                <a:rect l="l" t="t" r="r" b="b"/>
                <a:pathLst>
                  <a:path w="4578" h="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w="0">
                <a:noFill/>
              </a:ln>
            </p:spPr>
            <p:style>
              <a:lnRef idx="0"/>
              <a:fillRef idx="0"/>
              <a:effectRef idx="0"/>
              <a:fontRef idx="minor"/>
            </p:style>
          </p:sp>
          <p:grpSp>
            <p:nvGrpSpPr>
              <p:cNvPr id="3623" name="Google Shape;3220;p46"/>
              <p:cNvGrpSpPr/>
              <p:nvPr/>
            </p:nvGrpSpPr>
            <p:grpSpPr>
              <a:xfrm>
                <a:off x="5258160" y="3351960"/>
                <a:ext cx="991800" cy="372240"/>
                <a:chOff x="5258160" y="3351960"/>
                <a:chExt cx="991800" cy="372240"/>
              </a:xfrm>
            </p:grpSpPr>
            <p:sp>
              <p:nvSpPr>
                <p:cNvPr id="3624" name="Google Shape;3221;p46"/>
                <p:cNvSpPr/>
                <p:nvPr/>
              </p:nvSpPr>
              <p:spPr>
                <a:xfrm>
                  <a:off x="5258160" y="3351960"/>
                  <a:ext cx="736560" cy="372240"/>
                </a:xfrm>
                <a:custGeom>
                  <a:avLst/>
                  <a:gdLst/>
                  <a:ahLst/>
                  <a:rect l="l" t="t" r="r" b="b"/>
                  <a:pathLst>
                    <a:path w="19088" h="9651">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w="0">
                  <a:noFill/>
                </a:ln>
              </p:spPr>
              <p:style>
                <a:lnRef idx="0"/>
                <a:fillRef idx="0"/>
                <a:effectRef idx="0"/>
                <a:fontRef idx="minor"/>
              </p:style>
            </p:sp>
            <p:sp>
              <p:nvSpPr>
                <p:cNvPr id="3625" name="Google Shape;3222;p46"/>
                <p:cNvSpPr/>
                <p:nvPr/>
              </p:nvSpPr>
              <p:spPr>
                <a:xfrm>
                  <a:off x="5916240" y="3451680"/>
                  <a:ext cx="333720" cy="172440"/>
                </a:xfrm>
                <a:custGeom>
                  <a:avLst/>
                  <a:gdLst/>
                  <a:ahLst/>
                  <a:rect l="l" t="t" r="r" b="b"/>
                  <a:pathLst>
                    <a:path w="8659" h="4478">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w="0">
                  <a:noFill/>
                </a:ln>
              </p:spPr>
              <p:style>
                <a:lnRef idx="0"/>
                <a:fillRef idx="0"/>
                <a:effectRef idx="0"/>
                <a:fontRef idx="minor"/>
              </p:style>
            </p:sp>
          </p:grpSp>
        </p:grpSp>
      </p:grpSp>
      <p:grpSp>
        <p:nvGrpSpPr>
          <p:cNvPr id="3626" name="Google Shape;3223;p46"/>
          <p:cNvGrpSpPr/>
          <p:nvPr/>
        </p:nvGrpSpPr>
        <p:grpSpPr>
          <a:xfrm>
            <a:off x="724320" y="1268280"/>
            <a:ext cx="1086480" cy="879120"/>
            <a:chOff x="724320" y="1268280"/>
            <a:chExt cx="1086480" cy="879120"/>
          </a:xfrm>
        </p:grpSpPr>
        <p:grpSp>
          <p:nvGrpSpPr>
            <p:cNvPr id="3627" name="Google Shape;3224;p46"/>
            <p:cNvGrpSpPr/>
            <p:nvPr/>
          </p:nvGrpSpPr>
          <p:grpSpPr>
            <a:xfrm>
              <a:off x="724320" y="1419840"/>
              <a:ext cx="445680" cy="576360"/>
              <a:chOff x="724320" y="1419840"/>
              <a:chExt cx="445680" cy="576360"/>
            </a:xfrm>
          </p:grpSpPr>
          <p:sp>
            <p:nvSpPr>
              <p:cNvPr id="3628" name="Google Shape;3225;p46"/>
              <p:cNvSpPr/>
              <p:nvPr/>
            </p:nvSpPr>
            <p:spPr>
              <a:xfrm>
                <a:off x="724320" y="1641240"/>
                <a:ext cx="133200" cy="133560"/>
              </a:xfrm>
              <a:custGeom>
                <a:avLst/>
                <a:gdLst/>
                <a:ahLst/>
                <a:rect l="l" t="t" r="r" b="b"/>
                <a:pathLst>
                  <a:path w="20082" h="20115">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w="0">
                <a:noFill/>
              </a:ln>
            </p:spPr>
            <p:style>
              <a:lnRef idx="0"/>
              <a:fillRef idx="0"/>
              <a:effectRef idx="0"/>
              <a:fontRef idx="minor"/>
            </p:style>
          </p:sp>
          <p:grpSp>
            <p:nvGrpSpPr>
              <p:cNvPr id="3629" name="Google Shape;3226;p46"/>
              <p:cNvGrpSpPr/>
              <p:nvPr/>
            </p:nvGrpSpPr>
            <p:grpSpPr>
              <a:xfrm>
                <a:off x="977040" y="1419840"/>
                <a:ext cx="192960" cy="576360"/>
                <a:chOff x="977040" y="1419840"/>
                <a:chExt cx="192960" cy="576360"/>
              </a:xfrm>
            </p:grpSpPr>
            <p:sp>
              <p:nvSpPr>
                <p:cNvPr id="3630" name="Google Shape;3227;p46"/>
                <p:cNvSpPr/>
                <p:nvPr/>
              </p:nvSpPr>
              <p:spPr>
                <a:xfrm>
                  <a:off x="988200" y="1708200"/>
                  <a:ext cx="167040" cy="268920"/>
                </a:xfrm>
                <a:custGeom>
                  <a:avLst/>
                  <a:gdLst/>
                  <a:ahLst/>
                  <a:rect l="l" t="t" r="r" b="b"/>
                  <a:pathLst>
                    <a:path fill="none" w="25153" h="40463">
                      <a:moveTo>
                        <a:pt x="25152" y="40463"/>
                      </a:moveTo>
                      <a:cubicBezTo>
                        <a:pt x="19315" y="40463"/>
                        <a:pt x="14378" y="32724"/>
                        <a:pt x="12777" y="22150"/>
                      </a:cubicBezTo>
                      <a:lnTo>
                        <a:pt x="12810" y="22350"/>
                      </a:lnTo>
                      <a:cubicBezTo>
                        <a:pt x="10542" y="7606"/>
                        <a:pt x="6372" y="1"/>
                        <a:pt x="1" y="1"/>
                      </a:cubicBezTo>
                      <a:lnTo>
                        <a:pt x="1" y="1"/>
                      </a:lnTo>
                    </a:path>
                  </a:pathLst>
                </a:custGeom>
                <a:noFill/>
                <a:ln cap="rnd" w="9525">
                  <a:solidFill>
                    <a:srgbClr val="435d74"/>
                  </a:solidFill>
                  <a:miter/>
                </a:ln>
              </p:spPr>
              <p:style>
                <a:lnRef idx="0"/>
                <a:fillRef idx="0"/>
                <a:effectRef idx="0"/>
                <a:fontRef idx="minor"/>
              </p:style>
            </p:sp>
            <p:sp>
              <p:nvSpPr>
                <p:cNvPr id="3631" name="Google Shape;3228;p46"/>
                <p:cNvSpPr/>
                <p:nvPr/>
              </p:nvSpPr>
              <p:spPr>
                <a:xfrm>
                  <a:off x="988200" y="1439280"/>
                  <a:ext cx="167040" cy="268920"/>
                </a:xfrm>
                <a:custGeom>
                  <a:avLst/>
                  <a:gdLst/>
                  <a:ahLst/>
                  <a:rect l="l" t="t" r="r" b="b"/>
                  <a:pathLst>
                    <a:path fill="none" w="25153" h="40463">
                      <a:moveTo>
                        <a:pt x="25152" y="0"/>
                      </a:moveTo>
                      <a:cubicBezTo>
                        <a:pt x="19315" y="0"/>
                        <a:pt x="14378" y="7706"/>
                        <a:pt x="12777" y="18313"/>
                      </a:cubicBezTo>
                      <a:lnTo>
                        <a:pt x="12810" y="18113"/>
                      </a:lnTo>
                      <a:cubicBezTo>
                        <a:pt x="10542" y="32857"/>
                        <a:pt x="6372" y="40462"/>
                        <a:pt x="1" y="40462"/>
                      </a:cubicBezTo>
                      <a:lnTo>
                        <a:pt x="1" y="40462"/>
                      </a:lnTo>
                    </a:path>
                  </a:pathLst>
                </a:custGeom>
                <a:noFill/>
                <a:ln cap="rnd" w="9525">
                  <a:solidFill>
                    <a:srgbClr val="435d74"/>
                  </a:solidFill>
                  <a:miter/>
                </a:ln>
              </p:spPr>
              <p:style>
                <a:lnRef idx="0"/>
                <a:fillRef idx="0"/>
                <a:effectRef idx="0"/>
                <a:fontRef idx="minor"/>
              </p:style>
            </p:sp>
            <p:sp>
              <p:nvSpPr>
                <p:cNvPr id="3632" name="Google Shape;3229;p46"/>
                <p:cNvSpPr/>
                <p:nvPr/>
              </p:nvSpPr>
              <p:spPr>
                <a:xfrm>
                  <a:off x="977040" y="1688040"/>
                  <a:ext cx="40320" cy="40320"/>
                </a:xfrm>
                <a:custGeom>
                  <a:avLst/>
                  <a:gdLst/>
                  <a:ahLst/>
                  <a:rect l="l" t="t" r="r" b="b"/>
                  <a:pathLst>
                    <a:path w="6105" h="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w="0">
                  <a:noFill/>
                </a:ln>
              </p:spPr>
              <p:style>
                <a:lnRef idx="0"/>
                <a:fillRef idx="0"/>
                <a:effectRef idx="0"/>
                <a:fontRef idx="minor"/>
              </p:style>
            </p:sp>
            <p:sp>
              <p:nvSpPr>
                <p:cNvPr id="3633" name="Google Shape;3230;p46"/>
                <p:cNvSpPr/>
                <p:nvPr/>
              </p:nvSpPr>
              <p:spPr>
                <a:xfrm>
                  <a:off x="1141560" y="1958400"/>
                  <a:ext cx="28440" cy="37800"/>
                </a:xfrm>
                <a:custGeom>
                  <a:avLst/>
                  <a:gdLst/>
                  <a:ahLst/>
                  <a:rect l="l" t="t" r="r" b="b"/>
                  <a:pathLst>
                    <a:path w="4304" h="5757">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w="0">
                  <a:noFill/>
                </a:ln>
              </p:spPr>
              <p:style>
                <a:lnRef idx="0"/>
                <a:fillRef idx="0"/>
                <a:effectRef idx="0"/>
                <a:fontRef idx="minor"/>
              </p:style>
            </p:sp>
            <p:sp>
              <p:nvSpPr>
                <p:cNvPr id="3634" name="Google Shape;3231;p46"/>
                <p:cNvSpPr/>
                <p:nvPr/>
              </p:nvSpPr>
              <p:spPr>
                <a:xfrm>
                  <a:off x="1141560" y="1419840"/>
                  <a:ext cx="28440" cy="38160"/>
                </a:xfrm>
                <a:custGeom>
                  <a:avLst/>
                  <a:gdLst/>
                  <a:ahLst/>
                  <a:rect l="l" t="t" r="r" b="b"/>
                  <a:pathLst>
                    <a:path w="4304" h="5778">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w="0">
                  <a:noFill/>
                </a:ln>
              </p:spPr>
              <p:style>
                <a:lnRef idx="0"/>
                <a:fillRef idx="0"/>
                <a:effectRef idx="0"/>
                <a:fontRef idx="minor"/>
              </p:style>
            </p:sp>
          </p:grpSp>
        </p:grpSp>
        <p:grpSp>
          <p:nvGrpSpPr>
            <p:cNvPr id="3635" name="Google Shape;3232;p46"/>
            <p:cNvGrpSpPr/>
            <p:nvPr/>
          </p:nvGrpSpPr>
          <p:grpSpPr>
            <a:xfrm>
              <a:off x="1292400" y="1268280"/>
              <a:ext cx="518400" cy="879120"/>
              <a:chOff x="1292400" y="1268280"/>
              <a:chExt cx="518400" cy="879120"/>
            </a:xfrm>
          </p:grpSpPr>
          <p:grpSp>
            <p:nvGrpSpPr>
              <p:cNvPr id="3636" name="Google Shape;3233;p46"/>
              <p:cNvGrpSpPr/>
              <p:nvPr/>
            </p:nvGrpSpPr>
            <p:grpSpPr>
              <a:xfrm>
                <a:off x="1292400" y="1268280"/>
                <a:ext cx="518400" cy="341280"/>
                <a:chOff x="1292400" y="1268280"/>
                <a:chExt cx="518400" cy="341280"/>
              </a:xfrm>
            </p:grpSpPr>
            <p:sp>
              <p:nvSpPr>
                <p:cNvPr id="3637" name="Google Shape;3234;p46"/>
                <p:cNvSpPr/>
                <p:nvPr/>
              </p:nvSpPr>
              <p:spPr>
                <a:xfrm>
                  <a:off x="1292400" y="1389600"/>
                  <a:ext cx="101880" cy="98640"/>
                </a:xfrm>
                <a:custGeom>
                  <a:avLst/>
                  <a:gdLst/>
                  <a:ahLst/>
                  <a:rect l="l" t="t" r="r" b="b"/>
                  <a:pathLst>
                    <a:path w="15345" h="14873">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w="0">
                  <a:noFill/>
                </a:ln>
              </p:spPr>
              <p:style>
                <a:lnRef idx="0"/>
                <a:fillRef idx="0"/>
                <a:effectRef idx="0"/>
                <a:fontRef idx="minor"/>
              </p:style>
            </p:sp>
            <p:grpSp>
              <p:nvGrpSpPr>
                <p:cNvPr id="3638" name="Google Shape;3235;p46"/>
                <p:cNvGrpSpPr/>
                <p:nvPr/>
              </p:nvGrpSpPr>
              <p:grpSpPr>
                <a:xfrm>
                  <a:off x="1510920" y="1268280"/>
                  <a:ext cx="299880" cy="341280"/>
                  <a:chOff x="1510920" y="1268280"/>
                  <a:chExt cx="299880" cy="341280"/>
                </a:xfrm>
              </p:grpSpPr>
              <p:sp>
                <p:nvSpPr>
                  <p:cNvPr id="3639" name="Google Shape;3236;p46"/>
                  <p:cNvSpPr/>
                  <p:nvPr/>
                </p:nvSpPr>
                <p:spPr>
                  <a:xfrm>
                    <a:off x="1525680" y="1438200"/>
                    <a:ext cx="84960" cy="74160"/>
                  </a:xfrm>
                  <a:custGeom>
                    <a:avLst/>
                    <a:gdLst/>
                    <a:ahLst/>
                    <a:rect l="l" t="t" r="r" b="b"/>
                    <a:pathLst>
                      <a:path fill="none" w="12810" h="11209">
                        <a:moveTo>
                          <a:pt x="1" y="0"/>
                        </a:moveTo>
                        <a:lnTo>
                          <a:pt x="1" y="0"/>
                        </a:lnTo>
                        <a:cubicBezTo>
                          <a:pt x="6372" y="0"/>
                          <a:pt x="10542" y="3803"/>
                          <a:pt x="12810" y="11208"/>
                        </a:cubicBezTo>
                      </a:path>
                    </a:pathLst>
                  </a:custGeom>
                  <a:noFill/>
                  <a:ln cap="rnd" w="9525">
                    <a:solidFill>
                      <a:srgbClr val="5f7d95"/>
                    </a:solidFill>
                    <a:miter/>
                  </a:ln>
                </p:spPr>
                <p:style>
                  <a:lnRef idx="0"/>
                  <a:fillRef idx="0"/>
                  <a:effectRef idx="0"/>
                  <a:fontRef idx="minor"/>
                </p:style>
              </p:sp>
              <p:sp>
                <p:nvSpPr>
                  <p:cNvPr id="3640" name="Google Shape;3237;p46"/>
                  <p:cNvSpPr/>
                  <p:nvPr/>
                </p:nvSpPr>
                <p:spPr>
                  <a:xfrm>
                    <a:off x="1610640" y="1302840"/>
                    <a:ext cx="82080" cy="60840"/>
                  </a:xfrm>
                  <a:custGeom>
                    <a:avLst/>
                    <a:gdLst/>
                    <a:ahLst/>
                    <a:rect l="l" t="t" r="r" b="b"/>
                    <a:pathLst>
                      <a:path fill="none" w="12377" h="9208">
                        <a:moveTo>
                          <a:pt x="1" y="9207"/>
                        </a:moveTo>
                        <a:cubicBezTo>
                          <a:pt x="1635" y="3870"/>
                          <a:pt x="6539" y="1"/>
                          <a:pt x="12376" y="1"/>
                        </a:cubicBezTo>
                      </a:path>
                    </a:pathLst>
                  </a:custGeom>
                  <a:noFill/>
                  <a:ln cap="rnd" w="9525">
                    <a:solidFill>
                      <a:srgbClr val="5f7d95"/>
                    </a:solidFill>
                    <a:miter/>
                  </a:ln>
                </p:spPr>
                <p:style>
                  <a:lnRef idx="0"/>
                  <a:fillRef idx="0"/>
                  <a:effectRef idx="0"/>
                  <a:fontRef idx="minor"/>
                </p:style>
              </p:sp>
              <p:sp>
                <p:nvSpPr>
                  <p:cNvPr id="3641" name="Google Shape;3238;p46"/>
                  <p:cNvSpPr/>
                  <p:nvPr/>
                </p:nvSpPr>
                <p:spPr>
                  <a:xfrm>
                    <a:off x="1610640" y="1512000"/>
                    <a:ext cx="82080" cy="60840"/>
                  </a:xfrm>
                  <a:custGeom>
                    <a:avLst/>
                    <a:gdLst/>
                    <a:ahLst/>
                    <a:rect l="l" t="t" r="r" b="b"/>
                    <a:pathLst>
                      <a:path fill="none" w="12377" h="9174">
                        <a:moveTo>
                          <a:pt x="1" y="0"/>
                        </a:moveTo>
                        <a:cubicBezTo>
                          <a:pt x="1635" y="5304"/>
                          <a:pt x="6539" y="9173"/>
                          <a:pt x="12376" y="9173"/>
                        </a:cubicBezTo>
                      </a:path>
                    </a:pathLst>
                  </a:custGeom>
                  <a:noFill/>
                  <a:ln cap="rnd" w="9525">
                    <a:solidFill>
                      <a:srgbClr val="5f7d95"/>
                    </a:solidFill>
                    <a:miter/>
                  </a:ln>
                </p:spPr>
                <p:style>
                  <a:lnRef idx="0"/>
                  <a:fillRef idx="0"/>
                  <a:effectRef idx="0"/>
                  <a:fontRef idx="minor"/>
                </p:style>
              </p:sp>
              <p:sp>
                <p:nvSpPr>
                  <p:cNvPr id="3642" name="Google Shape;3239;p46"/>
                  <p:cNvSpPr/>
                  <p:nvPr/>
                </p:nvSpPr>
                <p:spPr>
                  <a:xfrm>
                    <a:off x="1525680" y="1364040"/>
                    <a:ext cx="84960" cy="73800"/>
                  </a:xfrm>
                  <a:custGeom>
                    <a:avLst/>
                    <a:gdLst/>
                    <a:ahLst/>
                    <a:rect l="l" t="t" r="r" b="b"/>
                    <a:pathLst>
                      <a:path fill="none" w="12810" h="11143">
                        <a:moveTo>
                          <a:pt x="1" y="11142"/>
                        </a:moveTo>
                        <a:cubicBezTo>
                          <a:pt x="6539" y="11142"/>
                          <a:pt x="10275" y="7106"/>
                          <a:pt x="12810" y="1"/>
                        </a:cubicBezTo>
                      </a:path>
                    </a:pathLst>
                  </a:custGeom>
                  <a:noFill/>
                  <a:ln cap="rnd" w="9525">
                    <a:solidFill>
                      <a:srgbClr val="5f7d95"/>
                    </a:solidFill>
                    <a:miter/>
                  </a:ln>
                </p:spPr>
                <p:style>
                  <a:lnRef idx="0"/>
                  <a:fillRef idx="0"/>
                  <a:effectRef idx="0"/>
                  <a:fontRef idx="minor"/>
                </p:style>
              </p:sp>
              <p:sp>
                <p:nvSpPr>
                  <p:cNvPr id="3643" name="Google Shape;3240;p46"/>
                  <p:cNvSpPr/>
                  <p:nvPr/>
                </p:nvSpPr>
                <p:spPr>
                  <a:xfrm>
                    <a:off x="1510920" y="1417680"/>
                    <a:ext cx="42480" cy="40320"/>
                  </a:xfrm>
                  <a:custGeom>
                    <a:avLst/>
                    <a:gdLst/>
                    <a:ahLst/>
                    <a:rect l="l" t="t" r="r" b="b"/>
                    <a:pathLst>
                      <a:path w="6439" h="6116">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w="0">
                    <a:noFill/>
                  </a:ln>
                </p:spPr>
                <p:style>
                  <a:lnRef idx="0"/>
                  <a:fillRef idx="0"/>
                  <a:effectRef idx="0"/>
                  <a:fontRef idx="minor"/>
                </p:style>
              </p:sp>
              <p:sp>
                <p:nvSpPr>
                  <p:cNvPr id="3644" name="Google Shape;3241;p46"/>
                  <p:cNvSpPr/>
                  <p:nvPr/>
                </p:nvSpPr>
                <p:spPr>
                  <a:xfrm>
                    <a:off x="1679040" y="1553760"/>
                    <a:ext cx="28440" cy="38160"/>
                  </a:xfrm>
                  <a:custGeom>
                    <a:avLst/>
                    <a:gdLst/>
                    <a:ahLst/>
                    <a:rect l="l" t="t" r="r" b="b"/>
                    <a:pathLst>
                      <a:path w="4304" h="5778">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w="0">
                    <a:noFill/>
                  </a:ln>
                </p:spPr>
                <p:style>
                  <a:lnRef idx="0"/>
                  <a:fillRef idx="0"/>
                  <a:effectRef idx="0"/>
                  <a:fontRef idx="minor"/>
                </p:style>
              </p:sp>
              <p:sp>
                <p:nvSpPr>
                  <p:cNvPr id="3645" name="Google Shape;3242;p46"/>
                  <p:cNvSpPr/>
                  <p:nvPr/>
                </p:nvSpPr>
                <p:spPr>
                  <a:xfrm>
                    <a:off x="1679040" y="1283760"/>
                    <a:ext cx="28440" cy="37800"/>
                  </a:xfrm>
                  <a:custGeom>
                    <a:avLst/>
                    <a:gdLst/>
                    <a:ahLst/>
                    <a:rect l="l" t="t" r="r" b="b"/>
                    <a:pathLst>
                      <a:path w="4304" h="5757">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w="0">
                    <a:noFill/>
                  </a:ln>
                </p:spPr>
                <p:style>
                  <a:lnRef idx="0"/>
                  <a:fillRef idx="0"/>
                  <a:effectRef idx="0"/>
                  <a:fontRef idx="minor"/>
                </p:style>
              </p:sp>
              <p:grpSp>
                <p:nvGrpSpPr>
                  <p:cNvPr id="3646" name="Google Shape;3243;p46"/>
                  <p:cNvGrpSpPr/>
                  <p:nvPr/>
                </p:nvGrpSpPr>
                <p:grpSpPr>
                  <a:xfrm>
                    <a:off x="1734120" y="1268280"/>
                    <a:ext cx="76680" cy="341280"/>
                    <a:chOff x="1734120" y="1268280"/>
                    <a:chExt cx="76680" cy="341280"/>
                  </a:xfrm>
                </p:grpSpPr>
                <p:sp>
                  <p:nvSpPr>
                    <p:cNvPr id="3647" name="Google Shape;3244;p46"/>
                    <p:cNvSpPr/>
                    <p:nvPr/>
                  </p:nvSpPr>
                  <p:spPr>
                    <a:xfrm>
                      <a:off x="1734120" y="1538280"/>
                      <a:ext cx="76680" cy="71280"/>
                    </a:xfrm>
                    <a:custGeom>
                      <a:avLst/>
                      <a:gdLst/>
                      <a:ahLst/>
                      <a:rect l="l" t="t" r="r" b="b"/>
                      <a:pathLst>
                        <a:path w="11576" h="1074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w="0">
                      <a:noFill/>
                    </a:ln>
                  </p:spPr>
                  <p:style>
                    <a:lnRef idx="0"/>
                    <a:fillRef idx="0"/>
                    <a:effectRef idx="0"/>
                    <a:fontRef idx="minor"/>
                  </p:style>
                </p:sp>
                <p:sp>
                  <p:nvSpPr>
                    <p:cNvPr id="3648" name="Google Shape;3245;p46"/>
                    <p:cNvSpPr/>
                    <p:nvPr/>
                  </p:nvSpPr>
                  <p:spPr>
                    <a:xfrm>
                      <a:off x="1734120" y="1268280"/>
                      <a:ext cx="76680" cy="71280"/>
                    </a:xfrm>
                    <a:custGeom>
                      <a:avLst/>
                      <a:gdLst/>
                      <a:ahLst/>
                      <a:rect l="l" t="t" r="r" b="b"/>
                      <a:pathLst>
                        <a:path w="11576" h="10754">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w="0">
                      <a:noFill/>
                    </a:ln>
                  </p:spPr>
                  <p:style>
                    <a:lnRef idx="0"/>
                    <a:fillRef idx="0"/>
                    <a:effectRef idx="0"/>
                    <a:fontRef idx="minor"/>
                  </p:style>
                </p:sp>
              </p:grpSp>
            </p:grpSp>
          </p:grpSp>
          <p:grpSp>
            <p:nvGrpSpPr>
              <p:cNvPr id="3649" name="Google Shape;3246;p46"/>
              <p:cNvGrpSpPr/>
              <p:nvPr/>
            </p:nvGrpSpPr>
            <p:grpSpPr>
              <a:xfrm>
                <a:off x="1292760" y="1806840"/>
                <a:ext cx="518040" cy="340560"/>
                <a:chOff x="1292760" y="1806840"/>
                <a:chExt cx="518040" cy="340560"/>
              </a:xfrm>
            </p:grpSpPr>
            <p:sp>
              <p:nvSpPr>
                <p:cNvPr id="3650" name="Google Shape;3247;p46"/>
                <p:cNvSpPr/>
                <p:nvPr/>
              </p:nvSpPr>
              <p:spPr>
                <a:xfrm>
                  <a:off x="1292760" y="1927800"/>
                  <a:ext cx="101880" cy="98640"/>
                </a:xfrm>
                <a:custGeom>
                  <a:avLst/>
                  <a:gdLst/>
                  <a:ahLst/>
                  <a:rect l="l" t="t" r="r" b="b"/>
                  <a:pathLst>
                    <a:path w="15346" h="14873">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w="0">
                  <a:noFill/>
                </a:ln>
              </p:spPr>
              <p:style>
                <a:lnRef idx="0"/>
                <a:fillRef idx="0"/>
                <a:effectRef idx="0"/>
                <a:fontRef idx="minor"/>
              </p:style>
            </p:sp>
            <p:grpSp>
              <p:nvGrpSpPr>
                <p:cNvPr id="3651" name="Google Shape;3248;p46"/>
                <p:cNvGrpSpPr/>
                <p:nvPr/>
              </p:nvGrpSpPr>
              <p:grpSpPr>
                <a:xfrm>
                  <a:off x="1510920" y="1806840"/>
                  <a:ext cx="299880" cy="340560"/>
                  <a:chOff x="1510920" y="1806840"/>
                  <a:chExt cx="299880" cy="340560"/>
                </a:xfrm>
              </p:grpSpPr>
              <p:sp>
                <p:nvSpPr>
                  <p:cNvPr id="3652" name="Google Shape;3249;p46"/>
                  <p:cNvSpPr/>
                  <p:nvPr/>
                </p:nvSpPr>
                <p:spPr>
                  <a:xfrm>
                    <a:off x="1525680" y="1976760"/>
                    <a:ext cx="84960" cy="74160"/>
                  </a:xfrm>
                  <a:custGeom>
                    <a:avLst/>
                    <a:gdLst/>
                    <a:ahLst/>
                    <a:rect l="l" t="t" r="r" b="b"/>
                    <a:pathLst>
                      <a:path fill="none" w="12810" h="11209">
                        <a:moveTo>
                          <a:pt x="1" y="0"/>
                        </a:moveTo>
                        <a:lnTo>
                          <a:pt x="1" y="0"/>
                        </a:lnTo>
                        <a:cubicBezTo>
                          <a:pt x="6372" y="0"/>
                          <a:pt x="10542" y="3803"/>
                          <a:pt x="12810" y="11208"/>
                        </a:cubicBezTo>
                      </a:path>
                    </a:pathLst>
                  </a:custGeom>
                  <a:noFill/>
                  <a:ln cap="rnd" w="9525">
                    <a:solidFill>
                      <a:srgbClr val="5f7d95"/>
                    </a:solidFill>
                    <a:miter/>
                  </a:ln>
                </p:spPr>
                <p:style>
                  <a:lnRef idx="0"/>
                  <a:fillRef idx="0"/>
                  <a:effectRef idx="0"/>
                  <a:fontRef idx="minor"/>
                </p:style>
              </p:sp>
              <p:sp>
                <p:nvSpPr>
                  <p:cNvPr id="3653" name="Google Shape;3250;p46"/>
                  <p:cNvSpPr/>
                  <p:nvPr/>
                </p:nvSpPr>
                <p:spPr>
                  <a:xfrm>
                    <a:off x="1610640" y="1841760"/>
                    <a:ext cx="82080" cy="60840"/>
                  </a:xfrm>
                  <a:custGeom>
                    <a:avLst/>
                    <a:gdLst/>
                    <a:ahLst/>
                    <a:rect l="l" t="t" r="r" b="b"/>
                    <a:pathLst>
                      <a:path fill="none" w="12377" h="9174">
                        <a:moveTo>
                          <a:pt x="1" y="9174"/>
                        </a:moveTo>
                        <a:cubicBezTo>
                          <a:pt x="1635" y="3870"/>
                          <a:pt x="6539" y="0"/>
                          <a:pt x="12376" y="0"/>
                        </a:cubicBezTo>
                      </a:path>
                    </a:pathLst>
                  </a:custGeom>
                  <a:noFill/>
                  <a:ln cap="rnd" w="9525">
                    <a:solidFill>
                      <a:srgbClr val="5f7d95"/>
                    </a:solidFill>
                    <a:miter/>
                  </a:ln>
                </p:spPr>
                <p:style>
                  <a:lnRef idx="0"/>
                  <a:fillRef idx="0"/>
                  <a:effectRef idx="0"/>
                  <a:fontRef idx="minor"/>
                </p:style>
              </p:sp>
              <p:sp>
                <p:nvSpPr>
                  <p:cNvPr id="3654" name="Google Shape;3251;p46"/>
                  <p:cNvSpPr/>
                  <p:nvPr/>
                </p:nvSpPr>
                <p:spPr>
                  <a:xfrm>
                    <a:off x="1610640" y="2050920"/>
                    <a:ext cx="82080" cy="60840"/>
                  </a:xfrm>
                  <a:custGeom>
                    <a:avLst/>
                    <a:gdLst/>
                    <a:ahLst/>
                    <a:rect l="l" t="t" r="r" b="b"/>
                    <a:pathLst>
                      <a:path fill="none" w="12377" h="9175">
                        <a:moveTo>
                          <a:pt x="1" y="1"/>
                        </a:moveTo>
                        <a:cubicBezTo>
                          <a:pt x="1635" y="5305"/>
                          <a:pt x="6539" y="9174"/>
                          <a:pt x="12376" y="9174"/>
                        </a:cubicBezTo>
                      </a:path>
                    </a:pathLst>
                  </a:custGeom>
                  <a:noFill/>
                  <a:ln cap="rnd" w="9525">
                    <a:solidFill>
                      <a:srgbClr val="5f7d95"/>
                    </a:solidFill>
                    <a:miter/>
                  </a:ln>
                </p:spPr>
                <p:style>
                  <a:lnRef idx="0"/>
                  <a:fillRef idx="0"/>
                  <a:effectRef idx="0"/>
                  <a:fontRef idx="minor"/>
                </p:style>
              </p:sp>
              <p:sp>
                <p:nvSpPr>
                  <p:cNvPr id="3655" name="Google Shape;3252;p46"/>
                  <p:cNvSpPr/>
                  <p:nvPr/>
                </p:nvSpPr>
                <p:spPr>
                  <a:xfrm>
                    <a:off x="1525680" y="1902600"/>
                    <a:ext cx="84960" cy="74160"/>
                  </a:xfrm>
                  <a:custGeom>
                    <a:avLst/>
                    <a:gdLst/>
                    <a:ahLst/>
                    <a:rect l="l" t="t" r="r" b="b"/>
                    <a:pathLst>
                      <a:path fill="none" w="12810" h="11175">
                        <a:moveTo>
                          <a:pt x="1" y="11175"/>
                        </a:moveTo>
                        <a:cubicBezTo>
                          <a:pt x="6539" y="11175"/>
                          <a:pt x="10275" y="7105"/>
                          <a:pt x="12810" y="0"/>
                        </a:cubicBezTo>
                      </a:path>
                    </a:pathLst>
                  </a:custGeom>
                  <a:noFill/>
                  <a:ln cap="rnd" w="9525">
                    <a:solidFill>
                      <a:srgbClr val="5f7d95"/>
                    </a:solidFill>
                    <a:miter/>
                  </a:ln>
                </p:spPr>
                <p:style>
                  <a:lnRef idx="0"/>
                  <a:fillRef idx="0"/>
                  <a:effectRef idx="0"/>
                  <a:fontRef idx="minor"/>
                </p:style>
              </p:sp>
              <p:sp>
                <p:nvSpPr>
                  <p:cNvPr id="3656" name="Google Shape;3253;p46"/>
                  <p:cNvSpPr/>
                  <p:nvPr/>
                </p:nvSpPr>
                <p:spPr>
                  <a:xfrm>
                    <a:off x="1510920" y="1956600"/>
                    <a:ext cx="42480" cy="39960"/>
                  </a:xfrm>
                  <a:custGeom>
                    <a:avLst/>
                    <a:gdLst/>
                    <a:ahLst/>
                    <a:rect l="l" t="t" r="r" b="b"/>
                    <a:pathLst>
                      <a:path w="6439" h="6082">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w="0">
                    <a:noFill/>
                  </a:ln>
                </p:spPr>
                <p:style>
                  <a:lnRef idx="0"/>
                  <a:fillRef idx="0"/>
                  <a:effectRef idx="0"/>
                  <a:fontRef idx="minor"/>
                </p:style>
              </p:sp>
              <p:sp>
                <p:nvSpPr>
                  <p:cNvPr id="3657" name="Google Shape;3254;p46"/>
                  <p:cNvSpPr/>
                  <p:nvPr/>
                </p:nvSpPr>
                <p:spPr>
                  <a:xfrm>
                    <a:off x="1679040" y="2092680"/>
                    <a:ext cx="28440" cy="38160"/>
                  </a:xfrm>
                  <a:custGeom>
                    <a:avLst/>
                    <a:gdLst/>
                    <a:ahLst/>
                    <a:rect l="l" t="t" r="r" b="b"/>
                    <a:pathLst>
                      <a:path w="4304" h="5785">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w="0">
                    <a:noFill/>
                  </a:ln>
                </p:spPr>
                <p:style>
                  <a:lnRef idx="0"/>
                  <a:fillRef idx="0"/>
                  <a:effectRef idx="0"/>
                  <a:fontRef idx="minor"/>
                </p:style>
              </p:sp>
              <p:sp>
                <p:nvSpPr>
                  <p:cNvPr id="3658" name="Google Shape;3255;p46"/>
                  <p:cNvSpPr/>
                  <p:nvPr/>
                </p:nvSpPr>
                <p:spPr>
                  <a:xfrm>
                    <a:off x="1679040" y="1822320"/>
                    <a:ext cx="28440" cy="38160"/>
                  </a:xfrm>
                  <a:custGeom>
                    <a:avLst/>
                    <a:gdLst/>
                    <a:ahLst/>
                    <a:rect l="l" t="t" r="r" b="b"/>
                    <a:pathLst>
                      <a:path w="4304" h="579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w="0">
                    <a:noFill/>
                  </a:ln>
                </p:spPr>
                <p:style>
                  <a:lnRef idx="0"/>
                  <a:fillRef idx="0"/>
                  <a:effectRef idx="0"/>
                  <a:fontRef idx="minor"/>
                </p:style>
              </p:sp>
              <p:grpSp>
                <p:nvGrpSpPr>
                  <p:cNvPr id="3659" name="Google Shape;3256;p46"/>
                  <p:cNvGrpSpPr/>
                  <p:nvPr/>
                </p:nvGrpSpPr>
                <p:grpSpPr>
                  <a:xfrm>
                    <a:off x="1734120" y="1806840"/>
                    <a:ext cx="76680" cy="340560"/>
                    <a:chOff x="1734120" y="1806840"/>
                    <a:chExt cx="76680" cy="340560"/>
                  </a:xfrm>
                </p:grpSpPr>
                <p:sp>
                  <p:nvSpPr>
                    <p:cNvPr id="3660" name="Google Shape;3257;p46"/>
                    <p:cNvSpPr/>
                    <p:nvPr/>
                  </p:nvSpPr>
                  <p:spPr>
                    <a:xfrm>
                      <a:off x="1734120" y="2076120"/>
                      <a:ext cx="76680" cy="71280"/>
                    </a:xfrm>
                    <a:custGeom>
                      <a:avLst/>
                      <a:gdLst/>
                      <a:ahLst/>
                      <a:rect l="l" t="t" r="r" b="b"/>
                      <a:pathLst>
                        <a:path w="11576" h="10777">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w="0">
                      <a:noFill/>
                    </a:ln>
                  </p:spPr>
                  <p:style>
                    <a:lnRef idx="0"/>
                    <a:fillRef idx="0"/>
                    <a:effectRef idx="0"/>
                    <a:fontRef idx="minor"/>
                  </p:style>
                </p:sp>
                <p:sp>
                  <p:nvSpPr>
                    <p:cNvPr id="3661" name="Google Shape;3258;p46"/>
                    <p:cNvSpPr/>
                    <p:nvPr/>
                  </p:nvSpPr>
                  <p:spPr>
                    <a:xfrm>
                      <a:off x="1734120" y="1806840"/>
                      <a:ext cx="76680" cy="71280"/>
                    </a:xfrm>
                    <a:custGeom>
                      <a:avLst/>
                      <a:gdLst/>
                      <a:ahLst/>
                      <a:rect l="l" t="t" r="r" b="b"/>
                      <a:pathLst>
                        <a:path w="11576" h="10753">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w="0">
                      <a:noFill/>
                    </a:ln>
                  </p:spPr>
                  <p:style>
                    <a:lnRef idx="0"/>
                    <a:fillRef idx="0"/>
                    <a:effectRef idx="0"/>
                    <a:fontRef idx="minor"/>
                  </p:style>
                </p:sp>
              </p:grpSp>
            </p:grpSp>
          </p:grpSp>
        </p:grpSp>
      </p:grpSp>
      <p:grpSp>
        <p:nvGrpSpPr>
          <p:cNvPr id="3662" name="Google Shape;3259;p46"/>
          <p:cNvGrpSpPr/>
          <p:nvPr/>
        </p:nvGrpSpPr>
        <p:grpSpPr>
          <a:xfrm>
            <a:off x="721080" y="3399480"/>
            <a:ext cx="1368360" cy="682560"/>
            <a:chOff x="721080" y="3399480"/>
            <a:chExt cx="1368360" cy="682560"/>
          </a:xfrm>
        </p:grpSpPr>
        <p:grpSp>
          <p:nvGrpSpPr>
            <p:cNvPr id="3663" name="Google Shape;3260;p46"/>
            <p:cNvGrpSpPr/>
            <p:nvPr/>
          </p:nvGrpSpPr>
          <p:grpSpPr>
            <a:xfrm>
              <a:off x="1285200" y="3617640"/>
              <a:ext cx="240120" cy="250200"/>
              <a:chOff x="1285200" y="3617640"/>
              <a:chExt cx="240120" cy="250200"/>
            </a:xfrm>
          </p:grpSpPr>
          <p:sp>
            <p:nvSpPr>
              <p:cNvPr id="3664" name="Google Shape;3261;p46"/>
              <p:cNvSpPr/>
              <p:nvPr/>
            </p:nvSpPr>
            <p:spPr>
              <a:xfrm>
                <a:off x="1285200" y="3617640"/>
                <a:ext cx="115200" cy="250200"/>
              </a:xfrm>
              <a:custGeom>
                <a:avLst/>
                <a:gdLst/>
                <a:ahLst/>
                <a:rect l="l" t="t" r="r" b="b"/>
                <a:pathLst>
                  <a:path w="9076" h="19697">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w="0">
                <a:noFill/>
              </a:ln>
            </p:spPr>
            <p:style>
              <a:lnRef idx="0"/>
              <a:fillRef idx="0"/>
              <a:effectRef idx="0"/>
              <a:fontRef idx="minor"/>
            </p:style>
          </p:sp>
          <p:sp>
            <p:nvSpPr>
              <p:cNvPr id="3665" name="Google Shape;3262;p46"/>
              <p:cNvSpPr/>
              <p:nvPr/>
            </p:nvSpPr>
            <p:spPr>
              <a:xfrm>
                <a:off x="1355040" y="3685680"/>
                <a:ext cx="45000" cy="56880"/>
              </a:xfrm>
              <a:custGeom>
                <a:avLst/>
                <a:gdLst/>
                <a:ahLst/>
                <a:rect l="l" t="t" r="r" b="b"/>
                <a:pathLst>
                  <a:path fill="none" w="3573" h="4505">
                    <a:moveTo>
                      <a:pt x="3573" y="1"/>
                    </a:moveTo>
                    <a:cubicBezTo>
                      <a:pt x="3573" y="1"/>
                      <a:pt x="1" y="221"/>
                      <a:pt x="997" y="4504"/>
                    </a:cubicBezTo>
                  </a:path>
                </a:pathLst>
              </a:custGeom>
              <a:noFill/>
              <a:ln cap="rnd" w="800">
                <a:solidFill>
                  <a:srgbClr val="ffffff"/>
                </a:solidFill>
                <a:round/>
              </a:ln>
            </p:spPr>
            <p:style>
              <a:lnRef idx="0"/>
              <a:fillRef idx="0"/>
              <a:effectRef idx="0"/>
              <a:fontRef idx="minor"/>
            </p:style>
          </p:sp>
          <p:sp>
            <p:nvSpPr>
              <p:cNvPr id="3666" name="Google Shape;3263;p46"/>
              <p:cNvSpPr/>
              <p:nvPr/>
            </p:nvSpPr>
            <p:spPr>
              <a:xfrm>
                <a:off x="1370520" y="3651840"/>
                <a:ext cx="29160" cy="27720"/>
              </a:xfrm>
              <a:custGeom>
                <a:avLst/>
                <a:gdLst/>
                <a:ahLst/>
                <a:rect l="l" t="t" r="r" b="b"/>
                <a:pathLst>
                  <a:path fill="none" w="2333" h="2198">
                    <a:moveTo>
                      <a:pt x="0" y="696"/>
                    </a:moveTo>
                    <a:cubicBezTo>
                      <a:pt x="0" y="696"/>
                      <a:pt x="2333" y="0"/>
                      <a:pt x="2333" y="2197"/>
                    </a:cubicBezTo>
                  </a:path>
                </a:pathLst>
              </a:custGeom>
              <a:noFill/>
              <a:ln cap="rnd" w="800">
                <a:solidFill>
                  <a:srgbClr val="ffffff"/>
                </a:solidFill>
                <a:round/>
              </a:ln>
            </p:spPr>
            <p:style>
              <a:lnRef idx="0"/>
              <a:fillRef idx="0"/>
              <a:effectRef idx="0"/>
              <a:fontRef idx="minor"/>
            </p:style>
          </p:sp>
          <p:sp>
            <p:nvSpPr>
              <p:cNvPr id="3667" name="Google Shape;3264;p46"/>
              <p:cNvSpPr/>
              <p:nvPr/>
            </p:nvSpPr>
            <p:spPr>
              <a:xfrm>
                <a:off x="1341000" y="3656160"/>
                <a:ext cx="9360" cy="23400"/>
              </a:xfrm>
              <a:custGeom>
                <a:avLst/>
                <a:gdLst/>
                <a:ahLst/>
                <a:rect l="l" t="t" r="r" b="b"/>
                <a:pathLst>
                  <a:path fill="none" w="768" h="1862">
                    <a:moveTo>
                      <a:pt x="1" y="1"/>
                    </a:moveTo>
                    <a:cubicBezTo>
                      <a:pt x="1" y="1"/>
                      <a:pt x="1" y="1056"/>
                      <a:pt x="768" y="1861"/>
                    </a:cubicBezTo>
                  </a:path>
                </a:pathLst>
              </a:custGeom>
              <a:noFill/>
              <a:ln cap="rnd" w="800">
                <a:solidFill>
                  <a:srgbClr val="ffffff"/>
                </a:solidFill>
                <a:round/>
              </a:ln>
            </p:spPr>
            <p:style>
              <a:lnRef idx="0"/>
              <a:fillRef idx="0"/>
              <a:effectRef idx="0"/>
              <a:fontRef idx="minor"/>
            </p:style>
          </p:sp>
          <p:sp>
            <p:nvSpPr>
              <p:cNvPr id="3668" name="Google Shape;3265;p46"/>
              <p:cNvSpPr/>
              <p:nvPr/>
            </p:nvSpPr>
            <p:spPr>
              <a:xfrm>
                <a:off x="1302840" y="3688200"/>
                <a:ext cx="57600" cy="16560"/>
              </a:xfrm>
              <a:custGeom>
                <a:avLst/>
                <a:gdLst/>
                <a:ahLst/>
                <a:rect l="l" t="t" r="r" b="b"/>
                <a:pathLst>
                  <a:path fill="none" w="4559" h="1328">
                    <a:moveTo>
                      <a:pt x="0" y="1030"/>
                    </a:moveTo>
                    <a:cubicBezTo>
                      <a:pt x="1301" y="1"/>
                      <a:pt x="2559" y="1327"/>
                      <a:pt x="2559" y="1327"/>
                    </a:cubicBezTo>
                    <a:cubicBezTo>
                      <a:pt x="2559" y="1327"/>
                      <a:pt x="2828" y="150"/>
                      <a:pt x="4559" y="642"/>
                    </a:cubicBezTo>
                  </a:path>
                </a:pathLst>
              </a:custGeom>
              <a:noFill/>
              <a:ln cap="rnd" w="800">
                <a:solidFill>
                  <a:srgbClr val="ffffff"/>
                </a:solidFill>
                <a:round/>
              </a:ln>
            </p:spPr>
            <p:style>
              <a:lnRef idx="0"/>
              <a:fillRef idx="0"/>
              <a:effectRef idx="0"/>
              <a:fontRef idx="minor"/>
            </p:style>
          </p:sp>
          <p:sp>
            <p:nvSpPr>
              <p:cNvPr id="3669" name="Google Shape;3266;p46"/>
              <p:cNvSpPr/>
              <p:nvPr/>
            </p:nvSpPr>
            <p:spPr>
              <a:xfrm>
                <a:off x="1315440" y="3747960"/>
                <a:ext cx="30240" cy="56160"/>
              </a:xfrm>
              <a:custGeom>
                <a:avLst/>
                <a:gdLst/>
                <a:ahLst/>
                <a:rect l="l" t="t" r="r" b="b"/>
                <a:pathLst>
                  <a:path fill="none" w="2401" h="4440">
                    <a:moveTo>
                      <a:pt x="10" y="4439"/>
                    </a:moveTo>
                    <a:cubicBezTo>
                      <a:pt x="10" y="4439"/>
                      <a:pt x="0" y="2220"/>
                      <a:pt x="1718" y="2437"/>
                    </a:cubicBezTo>
                    <a:cubicBezTo>
                      <a:pt x="1718" y="2437"/>
                      <a:pt x="828" y="1217"/>
                      <a:pt x="2401" y="1"/>
                    </a:cubicBezTo>
                  </a:path>
                </a:pathLst>
              </a:custGeom>
              <a:noFill/>
              <a:ln cap="rnd" w="800">
                <a:solidFill>
                  <a:srgbClr val="ffffff"/>
                </a:solidFill>
                <a:round/>
              </a:ln>
            </p:spPr>
            <p:style>
              <a:lnRef idx="0"/>
              <a:fillRef idx="0"/>
              <a:effectRef idx="0"/>
              <a:fontRef idx="minor"/>
            </p:style>
          </p:sp>
          <p:sp>
            <p:nvSpPr>
              <p:cNvPr id="3670" name="Google Shape;3267;p46"/>
              <p:cNvSpPr/>
              <p:nvPr/>
            </p:nvSpPr>
            <p:spPr>
              <a:xfrm>
                <a:off x="1332000" y="3804480"/>
                <a:ext cx="13320" cy="34920"/>
              </a:xfrm>
              <a:custGeom>
                <a:avLst/>
                <a:gdLst/>
                <a:ahLst/>
                <a:rect l="l" t="t" r="r" b="b"/>
                <a:pathLst>
                  <a:path fill="none" w="1065" h="2767">
                    <a:moveTo>
                      <a:pt x="1064" y="0"/>
                    </a:moveTo>
                    <a:cubicBezTo>
                      <a:pt x="1064" y="0"/>
                      <a:pt x="0" y="1146"/>
                      <a:pt x="702" y="2767"/>
                    </a:cubicBezTo>
                  </a:path>
                </a:pathLst>
              </a:custGeom>
              <a:noFill/>
              <a:ln cap="rnd" w="800">
                <a:solidFill>
                  <a:srgbClr val="ffffff"/>
                </a:solidFill>
                <a:round/>
              </a:ln>
            </p:spPr>
            <p:style>
              <a:lnRef idx="0"/>
              <a:fillRef idx="0"/>
              <a:effectRef idx="0"/>
              <a:fontRef idx="minor"/>
            </p:style>
          </p:sp>
          <p:sp>
            <p:nvSpPr>
              <p:cNvPr id="3671" name="Google Shape;3268;p46"/>
              <p:cNvSpPr/>
              <p:nvPr/>
            </p:nvSpPr>
            <p:spPr>
              <a:xfrm>
                <a:off x="1360800" y="3801960"/>
                <a:ext cx="38880" cy="23400"/>
              </a:xfrm>
              <a:custGeom>
                <a:avLst/>
                <a:gdLst/>
                <a:ahLst/>
                <a:rect l="l" t="t" r="r" b="b"/>
                <a:pathLst>
                  <a:path fill="none" w="3097" h="1858">
                    <a:moveTo>
                      <a:pt x="3097" y="197"/>
                    </a:moveTo>
                    <a:cubicBezTo>
                      <a:pt x="1463" y="0"/>
                      <a:pt x="764" y="1579"/>
                      <a:pt x="764" y="1579"/>
                    </a:cubicBezTo>
                    <a:cubicBezTo>
                      <a:pt x="764" y="1579"/>
                      <a:pt x="334" y="1391"/>
                      <a:pt x="1" y="1857"/>
                    </a:cubicBezTo>
                  </a:path>
                </a:pathLst>
              </a:custGeom>
              <a:noFill/>
              <a:ln cap="rnd" w="800">
                <a:solidFill>
                  <a:srgbClr val="ffffff"/>
                </a:solidFill>
                <a:round/>
              </a:ln>
            </p:spPr>
            <p:style>
              <a:lnRef idx="0"/>
              <a:fillRef idx="0"/>
              <a:effectRef idx="0"/>
              <a:fontRef idx="minor"/>
            </p:style>
          </p:sp>
          <p:sp>
            <p:nvSpPr>
              <p:cNvPr id="3672" name="Google Shape;3269;p46"/>
              <p:cNvSpPr/>
              <p:nvPr/>
            </p:nvSpPr>
            <p:spPr>
              <a:xfrm>
                <a:off x="1330560" y="3723840"/>
                <a:ext cx="34560" cy="19080"/>
              </a:xfrm>
              <a:custGeom>
                <a:avLst/>
                <a:gdLst/>
                <a:ahLst/>
                <a:rect l="l" t="t" r="r" b="b"/>
                <a:pathLst>
                  <a:path fill="none" w="2735" h="1531">
                    <a:moveTo>
                      <a:pt x="2735" y="0"/>
                    </a:moveTo>
                    <a:cubicBezTo>
                      <a:pt x="2735" y="0"/>
                      <a:pt x="1085" y="1530"/>
                      <a:pt x="1" y="0"/>
                    </a:cubicBezTo>
                  </a:path>
                </a:pathLst>
              </a:custGeom>
              <a:noFill/>
              <a:ln cap="rnd" w="800">
                <a:solidFill>
                  <a:srgbClr val="ffffff"/>
                </a:solidFill>
                <a:round/>
              </a:ln>
            </p:spPr>
            <p:style>
              <a:lnRef idx="0"/>
              <a:fillRef idx="0"/>
              <a:effectRef idx="0"/>
              <a:fontRef idx="minor"/>
            </p:style>
          </p:sp>
          <p:sp>
            <p:nvSpPr>
              <p:cNvPr id="3673" name="Google Shape;3270;p46"/>
              <p:cNvSpPr/>
              <p:nvPr/>
            </p:nvSpPr>
            <p:spPr>
              <a:xfrm>
                <a:off x="1365480" y="3759120"/>
                <a:ext cx="34560" cy="16920"/>
              </a:xfrm>
              <a:custGeom>
                <a:avLst/>
                <a:gdLst/>
                <a:ahLst/>
                <a:rect l="l" t="t" r="r" b="b"/>
                <a:pathLst>
                  <a:path fill="none" w="2741" h="1351">
                    <a:moveTo>
                      <a:pt x="1" y="434"/>
                    </a:moveTo>
                    <a:cubicBezTo>
                      <a:pt x="1" y="434"/>
                      <a:pt x="1709" y="1"/>
                      <a:pt x="2741" y="1350"/>
                    </a:cubicBezTo>
                  </a:path>
                </a:pathLst>
              </a:custGeom>
              <a:noFill/>
              <a:ln cap="rnd" w="800">
                <a:solidFill>
                  <a:srgbClr val="ffffff"/>
                </a:solidFill>
                <a:round/>
              </a:ln>
            </p:spPr>
            <p:style>
              <a:lnRef idx="0"/>
              <a:fillRef idx="0"/>
              <a:effectRef idx="0"/>
              <a:fontRef idx="minor"/>
            </p:style>
          </p:sp>
          <p:sp>
            <p:nvSpPr>
              <p:cNvPr id="3674" name="Google Shape;3271;p46"/>
              <p:cNvSpPr/>
              <p:nvPr/>
            </p:nvSpPr>
            <p:spPr>
              <a:xfrm>
                <a:off x="1410120" y="3617640"/>
                <a:ext cx="115200" cy="250200"/>
              </a:xfrm>
              <a:custGeom>
                <a:avLst/>
                <a:gdLst/>
                <a:ahLst/>
                <a:rect l="l" t="t" r="r" b="b"/>
                <a:pathLst>
                  <a:path w="9076" h="19697">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w="0">
                <a:noFill/>
              </a:ln>
            </p:spPr>
            <p:style>
              <a:lnRef idx="0"/>
              <a:fillRef idx="0"/>
              <a:effectRef idx="0"/>
              <a:fontRef idx="minor"/>
            </p:style>
          </p:sp>
          <p:sp>
            <p:nvSpPr>
              <p:cNvPr id="3675" name="Google Shape;3272;p46"/>
              <p:cNvSpPr/>
              <p:nvPr/>
            </p:nvSpPr>
            <p:spPr>
              <a:xfrm>
                <a:off x="1410480" y="3685680"/>
                <a:ext cx="45000" cy="56880"/>
              </a:xfrm>
              <a:custGeom>
                <a:avLst/>
                <a:gdLst/>
                <a:ahLst/>
                <a:rect l="l" t="t" r="r" b="b"/>
                <a:pathLst>
                  <a:path fill="none" w="3573" h="4505">
                    <a:moveTo>
                      <a:pt x="1" y="1"/>
                    </a:moveTo>
                    <a:cubicBezTo>
                      <a:pt x="1" y="1"/>
                      <a:pt x="3572" y="221"/>
                      <a:pt x="2573" y="4504"/>
                    </a:cubicBezTo>
                  </a:path>
                </a:pathLst>
              </a:custGeom>
              <a:noFill/>
              <a:ln cap="rnd" w="800">
                <a:solidFill>
                  <a:srgbClr val="ffffff"/>
                </a:solidFill>
                <a:round/>
              </a:ln>
            </p:spPr>
            <p:style>
              <a:lnRef idx="0"/>
              <a:fillRef idx="0"/>
              <a:effectRef idx="0"/>
              <a:fontRef idx="minor"/>
            </p:style>
          </p:sp>
          <p:sp>
            <p:nvSpPr>
              <p:cNvPr id="3676" name="Google Shape;3273;p46"/>
              <p:cNvSpPr/>
              <p:nvPr/>
            </p:nvSpPr>
            <p:spPr>
              <a:xfrm>
                <a:off x="1410840" y="3651840"/>
                <a:ext cx="29160" cy="27720"/>
              </a:xfrm>
              <a:custGeom>
                <a:avLst/>
                <a:gdLst/>
                <a:ahLst/>
                <a:rect l="l" t="t" r="r" b="b"/>
                <a:pathLst>
                  <a:path fill="none" w="2330" h="2198">
                    <a:moveTo>
                      <a:pt x="2330" y="696"/>
                    </a:moveTo>
                    <a:cubicBezTo>
                      <a:pt x="2330" y="696"/>
                      <a:pt x="0" y="0"/>
                      <a:pt x="0" y="2197"/>
                    </a:cubicBezTo>
                  </a:path>
                </a:pathLst>
              </a:custGeom>
              <a:noFill/>
              <a:ln cap="rnd" w="800">
                <a:solidFill>
                  <a:srgbClr val="ffffff"/>
                </a:solidFill>
                <a:round/>
              </a:ln>
            </p:spPr>
            <p:style>
              <a:lnRef idx="0"/>
              <a:fillRef idx="0"/>
              <a:effectRef idx="0"/>
              <a:fontRef idx="minor"/>
            </p:style>
          </p:sp>
          <p:sp>
            <p:nvSpPr>
              <p:cNvPr id="3677" name="Google Shape;3274;p46"/>
              <p:cNvSpPr/>
              <p:nvPr/>
            </p:nvSpPr>
            <p:spPr>
              <a:xfrm>
                <a:off x="1460160" y="3656160"/>
                <a:ext cx="9360" cy="23400"/>
              </a:xfrm>
              <a:custGeom>
                <a:avLst/>
                <a:gdLst/>
                <a:ahLst/>
                <a:rect l="l" t="t" r="r" b="b"/>
                <a:pathLst>
                  <a:path fill="none" w="768" h="1862">
                    <a:moveTo>
                      <a:pt x="767" y="1"/>
                    </a:moveTo>
                    <a:cubicBezTo>
                      <a:pt x="767" y="1"/>
                      <a:pt x="767" y="1056"/>
                      <a:pt x="1" y="1861"/>
                    </a:cubicBezTo>
                  </a:path>
                </a:pathLst>
              </a:custGeom>
              <a:noFill/>
              <a:ln cap="rnd" w="800">
                <a:solidFill>
                  <a:srgbClr val="ffffff"/>
                </a:solidFill>
                <a:round/>
              </a:ln>
            </p:spPr>
            <p:style>
              <a:lnRef idx="0"/>
              <a:fillRef idx="0"/>
              <a:effectRef idx="0"/>
              <a:fontRef idx="minor"/>
            </p:style>
          </p:sp>
          <p:sp>
            <p:nvSpPr>
              <p:cNvPr id="3678" name="Google Shape;3275;p46"/>
              <p:cNvSpPr/>
              <p:nvPr/>
            </p:nvSpPr>
            <p:spPr>
              <a:xfrm>
                <a:off x="1450080" y="3688200"/>
                <a:ext cx="57600" cy="16560"/>
              </a:xfrm>
              <a:custGeom>
                <a:avLst/>
                <a:gdLst/>
                <a:ahLst/>
                <a:rect l="l" t="t" r="r" b="b"/>
                <a:pathLst>
                  <a:path fill="none" w="4560" h="1328">
                    <a:moveTo>
                      <a:pt x="4559" y="1030"/>
                    </a:moveTo>
                    <a:cubicBezTo>
                      <a:pt x="3258" y="1"/>
                      <a:pt x="1997" y="1327"/>
                      <a:pt x="1997" y="1327"/>
                    </a:cubicBezTo>
                    <a:cubicBezTo>
                      <a:pt x="1997" y="1327"/>
                      <a:pt x="1731" y="150"/>
                      <a:pt x="1" y="642"/>
                    </a:cubicBezTo>
                  </a:path>
                </a:pathLst>
              </a:custGeom>
              <a:noFill/>
              <a:ln cap="rnd" w="800">
                <a:solidFill>
                  <a:srgbClr val="ffffff"/>
                </a:solidFill>
                <a:round/>
              </a:ln>
            </p:spPr>
            <p:style>
              <a:lnRef idx="0"/>
              <a:fillRef idx="0"/>
              <a:effectRef idx="0"/>
              <a:fontRef idx="minor"/>
            </p:style>
          </p:sp>
          <p:sp>
            <p:nvSpPr>
              <p:cNvPr id="3679" name="Google Shape;3276;p46"/>
              <p:cNvSpPr/>
              <p:nvPr/>
            </p:nvSpPr>
            <p:spPr>
              <a:xfrm>
                <a:off x="1465200" y="3747960"/>
                <a:ext cx="30240" cy="56160"/>
              </a:xfrm>
              <a:custGeom>
                <a:avLst/>
                <a:gdLst/>
                <a:ahLst/>
                <a:rect l="l" t="t" r="r" b="b"/>
                <a:pathLst>
                  <a:path fill="none" w="2401" h="4440">
                    <a:moveTo>
                      <a:pt x="2391" y="4439"/>
                    </a:moveTo>
                    <a:cubicBezTo>
                      <a:pt x="2391" y="4439"/>
                      <a:pt x="2401" y="2220"/>
                      <a:pt x="683" y="2437"/>
                    </a:cubicBezTo>
                    <a:cubicBezTo>
                      <a:pt x="683" y="2437"/>
                      <a:pt x="1573" y="1217"/>
                      <a:pt x="0" y="1"/>
                    </a:cubicBezTo>
                  </a:path>
                </a:pathLst>
              </a:custGeom>
              <a:noFill/>
              <a:ln cap="rnd" w="800">
                <a:solidFill>
                  <a:srgbClr val="ffffff"/>
                </a:solidFill>
                <a:round/>
              </a:ln>
            </p:spPr>
            <p:style>
              <a:lnRef idx="0"/>
              <a:fillRef idx="0"/>
              <a:effectRef idx="0"/>
              <a:fontRef idx="minor"/>
            </p:style>
          </p:sp>
          <p:sp>
            <p:nvSpPr>
              <p:cNvPr id="3680" name="Google Shape;3277;p46"/>
              <p:cNvSpPr/>
              <p:nvPr/>
            </p:nvSpPr>
            <p:spPr>
              <a:xfrm>
                <a:off x="1465200" y="3804480"/>
                <a:ext cx="13320" cy="34920"/>
              </a:xfrm>
              <a:custGeom>
                <a:avLst/>
                <a:gdLst/>
                <a:ahLst/>
                <a:rect l="l" t="t" r="r" b="b"/>
                <a:pathLst>
                  <a:path fill="none" w="1066" h="2767">
                    <a:moveTo>
                      <a:pt x="1" y="0"/>
                    </a:moveTo>
                    <a:cubicBezTo>
                      <a:pt x="1" y="0"/>
                      <a:pt x="1065" y="1146"/>
                      <a:pt x="363" y="2767"/>
                    </a:cubicBezTo>
                  </a:path>
                </a:pathLst>
              </a:custGeom>
              <a:noFill/>
              <a:ln cap="rnd" w="800">
                <a:solidFill>
                  <a:srgbClr val="ffffff"/>
                </a:solidFill>
                <a:round/>
              </a:ln>
            </p:spPr>
            <p:style>
              <a:lnRef idx="0"/>
              <a:fillRef idx="0"/>
              <a:effectRef idx="0"/>
              <a:fontRef idx="minor"/>
            </p:style>
          </p:sp>
          <p:sp>
            <p:nvSpPr>
              <p:cNvPr id="3681" name="Google Shape;3278;p46"/>
              <p:cNvSpPr/>
              <p:nvPr/>
            </p:nvSpPr>
            <p:spPr>
              <a:xfrm>
                <a:off x="1410840" y="3801960"/>
                <a:ext cx="38880" cy="23400"/>
              </a:xfrm>
              <a:custGeom>
                <a:avLst/>
                <a:gdLst/>
                <a:ahLst/>
                <a:rect l="l" t="t" r="r" b="b"/>
                <a:pathLst>
                  <a:path fill="none" w="3097" h="1858">
                    <a:moveTo>
                      <a:pt x="0" y="197"/>
                    </a:moveTo>
                    <a:cubicBezTo>
                      <a:pt x="1631" y="0"/>
                      <a:pt x="2330" y="1579"/>
                      <a:pt x="2330" y="1579"/>
                    </a:cubicBezTo>
                    <a:cubicBezTo>
                      <a:pt x="2330" y="1579"/>
                      <a:pt x="2763" y="1391"/>
                      <a:pt x="3097" y="1857"/>
                    </a:cubicBezTo>
                  </a:path>
                </a:pathLst>
              </a:custGeom>
              <a:noFill/>
              <a:ln cap="rnd" w="800">
                <a:solidFill>
                  <a:srgbClr val="ffffff"/>
                </a:solidFill>
                <a:round/>
              </a:ln>
            </p:spPr>
            <p:style>
              <a:lnRef idx="0"/>
              <a:fillRef idx="0"/>
              <a:effectRef idx="0"/>
              <a:fontRef idx="minor"/>
            </p:style>
          </p:sp>
          <p:sp>
            <p:nvSpPr>
              <p:cNvPr id="3682" name="Google Shape;3279;p46"/>
              <p:cNvSpPr/>
              <p:nvPr/>
            </p:nvSpPr>
            <p:spPr>
              <a:xfrm>
                <a:off x="1445760" y="3723840"/>
                <a:ext cx="34560" cy="19080"/>
              </a:xfrm>
              <a:custGeom>
                <a:avLst/>
                <a:gdLst/>
                <a:ahLst/>
                <a:rect l="l" t="t" r="r" b="b"/>
                <a:pathLst>
                  <a:path fill="none" w="2735" h="1531">
                    <a:moveTo>
                      <a:pt x="1" y="0"/>
                    </a:moveTo>
                    <a:cubicBezTo>
                      <a:pt x="1" y="0"/>
                      <a:pt x="1651" y="1530"/>
                      <a:pt x="2734" y="0"/>
                    </a:cubicBezTo>
                  </a:path>
                </a:pathLst>
              </a:custGeom>
              <a:noFill/>
              <a:ln cap="rnd" w="800">
                <a:solidFill>
                  <a:srgbClr val="ffffff"/>
                </a:solidFill>
                <a:round/>
              </a:ln>
            </p:spPr>
            <p:style>
              <a:lnRef idx="0"/>
              <a:fillRef idx="0"/>
              <a:effectRef idx="0"/>
              <a:fontRef idx="minor"/>
            </p:style>
          </p:sp>
          <p:sp>
            <p:nvSpPr>
              <p:cNvPr id="3683" name="Google Shape;3280;p46"/>
              <p:cNvSpPr/>
              <p:nvPr/>
            </p:nvSpPr>
            <p:spPr>
              <a:xfrm>
                <a:off x="1410840" y="3759120"/>
                <a:ext cx="34560" cy="16920"/>
              </a:xfrm>
              <a:custGeom>
                <a:avLst/>
                <a:gdLst/>
                <a:ahLst/>
                <a:rect l="l" t="t" r="r" b="b"/>
                <a:pathLst>
                  <a:path fill="none" w="2741" h="1351">
                    <a:moveTo>
                      <a:pt x="2741" y="434"/>
                    </a:moveTo>
                    <a:cubicBezTo>
                      <a:pt x="2741" y="434"/>
                      <a:pt x="1032" y="1"/>
                      <a:pt x="0" y="1350"/>
                    </a:cubicBezTo>
                  </a:path>
                </a:pathLst>
              </a:custGeom>
              <a:noFill/>
              <a:ln cap="rnd" w="800">
                <a:solidFill>
                  <a:srgbClr val="ffffff"/>
                </a:solidFill>
                <a:round/>
              </a:ln>
            </p:spPr>
            <p:style>
              <a:lnRef idx="0"/>
              <a:fillRef idx="0"/>
              <a:effectRef idx="0"/>
              <a:fontRef idx="minor"/>
            </p:style>
          </p:sp>
        </p:grpSp>
        <p:grpSp>
          <p:nvGrpSpPr>
            <p:cNvPr id="3684" name="Google Shape;3281;p46"/>
            <p:cNvGrpSpPr/>
            <p:nvPr/>
          </p:nvGrpSpPr>
          <p:grpSpPr>
            <a:xfrm>
              <a:off x="721080" y="3399480"/>
              <a:ext cx="1368360" cy="682560"/>
              <a:chOff x="721080" y="3399480"/>
              <a:chExt cx="1368360" cy="682560"/>
            </a:xfrm>
          </p:grpSpPr>
          <p:grpSp>
            <p:nvGrpSpPr>
              <p:cNvPr id="3685" name="Google Shape;3282;p46"/>
              <p:cNvGrpSpPr/>
              <p:nvPr/>
            </p:nvGrpSpPr>
            <p:grpSpPr>
              <a:xfrm>
                <a:off x="1494360" y="3841560"/>
                <a:ext cx="528840" cy="240480"/>
                <a:chOff x="1494360" y="3841560"/>
                <a:chExt cx="528840" cy="240480"/>
              </a:xfrm>
            </p:grpSpPr>
            <p:grpSp>
              <p:nvGrpSpPr>
                <p:cNvPr id="3686" name="Google Shape;3283;p46"/>
                <p:cNvGrpSpPr/>
                <p:nvPr/>
              </p:nvGrpSpPr>
              <p:grpSpPr>
                <a:xfrm>
                  <a:off x="1822680" y="4018320"/>
                  <a:ext cx="200520" cy="25200"/>
                  <a:chOff x="1822680" y="4018320"/>
                  <a:chExt cx="200520" cy="25200"/>
                </a:xfrm>
              </p:grpSpPr>
              <p:sp>
                <p:nvSpPr>
                  <p:cNvPr id="3687" name="Google Shape;3284;p46"/>
                  <p:cNvSpPr/>
                  <p:nvPr/>
                </p:nvSpPr>
                <p:spPr>
                  <a:xfrm>
                    <a:off x="1822680" y="4032000"/>
                    <a:ext cx="174600" cy="360"/>
                  </a:xfrm>
                  <a:custGeom>
                    <a:avLst/>
                    <a:gdLst/>
                    <a:ahLst/>
                    <a:rect l="l" t="t" r="r" b="b"/>
                    <a:pathLst>
                      <a:path fill="none" w="36535" h="1">
                        <a:moveTo>
                          <a:pt x="1" y="0"/>
                        </a:moveTo>
                        <a:lnTo>
                          <a:pt x="36535" y="0"/>
                        </a:lnTo>
                      </a:path>
                    </a:pathLst>
                  </a:custGeom>
                  <a:noFill/>
                  <a:ln cap="rnd" w="9525">
                    <a:solidFill>
                      <a:srgbClr val="cfd9e0"/>
                    </a:solidFill>
                    <a:round/>
                  </a:ln>
                </p:spPr>
                <p:style>
                  <a:lnRef idx="0"/>
                  <a:fillRef idx="0"/>
                  <a:effectRef idx="0"/>
                  <a:fontRef idx="minor"/>
                </p:style>
              </p:sp>
              <p:sp>
                <p:nvSpPr>
                  <p:cNvPr id="3688" name="Google Shape;3285;p46"/>
                  <p:cNvSpPr/>
                  <p:nvPr/>
                </p:nvSpPr>
                <p:spPr>
                  <a:xfrm>
                    <a:off x="1996920" y="4018320"/>
                    <a:ext cx="26280" cy="25200"/>
                  </a:xfrm>
                  <a:custGeom>
                    <a:avLst/>
                    <a:gdLst/>
                    <a:ahLst/>
                    <a:rect l="l" t="t" r="r" b="b"/>
                    <a:pathLst>
                      <a:path w="5564" h="5351">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w="0">
                    <a:noFill/>
                  </a:ln>
                </p:spPr>
                <p:style>
                  <a:lnRef idx="0"/>
                  <a:fillRef idx="0"/>
                  <a:effectRef idx="0"/>
                  <a:fontRef idx="minor"/>
                </p:style>
              </p:sp>
            </p:grpSp>
            <p:grpSp>
              <p:nvGrpSpPr>
                <p:cNvPr id="3689" name="Google Shape;3286;p46"/>
                <p:cNvGrpSpPr/>
                <p:nvPr/>
              </p:nvGrpSpPr>
              <p:grpSpPr>
                <a:xfrm>
                  <a:off x="1494360" y="3841560"/>
                  <a:ext cx="327960" cy="240480"/>
                  <a:chOff x="1494360" y="3841560"/>
                  <a:chExt cx="327960" cy="240480"/>
                </a:xfrm>
              </p:grpSpPr>
              <p:sp>
                <p:nvSpPr>
                  <p:cNvPr id="3690" name="Google Shape;3287;p46"/>
                  <p:cNvSpPr/>
                  <p:nvPr/>
                </p:nvSpPr>
                <p:spPr>
                  <a:xfrm>
                    <a:off x="1644840" y="3979800"/>
                    <a:ext cx="177480" cy="102240"/>
                  </a:xfrm>
                  <a:custGeom>
                    <a:avLst/>
                    <a:gdLst/>
                    <a:ahLst/>
                    <a:rect l="l" t="t" r="r" b="b"/>
                    <a:pathLst>
                      <a:path w="37118" h="2144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a:solidFill>
                      <a:srgbClr val="cfd9e0"/>
                    </a:solidFill>
                    <a:miter/>
                  </a:ln>
                </p:spPr>
                <p:style>
                  <a:lnRef idx="0"/>
                  <a:fillRef idx="0"/>
                  <a:effectRef idx="0"/>
                  <a:fontRef idx="minor"/>
                </p:style>
              </p:sp>
              <p:grpSp>
                <p:nvGrpSpPr>
                  <p:cNvPr id="3691" name="Google Shape;3288;p46"/>
                  <p:cNvGrpSpPr/>
                  <p:nvPr/>
                </p:nvGrpSpPr>
                <p:grpSpPr>
                  <a:xfrm>
                    <a:off x="1494360" y="3841560"/>
                    <a:ext cx="150480" cy="190080"/>
                    <a:chOff x="1494360" y="3841560"/>
                    <a:chExt cx="150480" cy="190080"/>
                  </a:xfrm>
                </p:grpSpPr>
                <p:sp>
                  <p:nvSpPr>
                    <p:cNvPr id="3692" name="Google Shape;3289;p46"/>
                    <p:cNvSpPr/>
                    <p:nvPr/>
                  </p:nvSpPr>
                  <p:spPr>
                    <a:xfrm>
                      <a:off x="1506960" y="3854520"/>
                      <a:ext cx="137880" cy="177120"/>
                    </a:xfrm>
                    <a:custGeom>
                      <a:avLst/>
                      <a:gdLst/>
                      <a:ahLst/>
                      <a:rect l="l" t="t" r="r" b="b"/>
                      <a:pathLst>
                        <a:path fill="none" w="28816" h="37079">
                          <a:moveTo>
                            <a:pt x="28815" y="37078"/>
                          </a:moveTo>
                          <a:lnTo>
                            <a:pt x="17922" y="37078"/>
                          </a:lnTo>
                          <a:cubicBezTo>
                            <a:pt x="14829" y="37078"/>
                            <a:pt x="14212" y="33613"/>
                            <a:pt x="14212" y="33613"/>
                          </a:cubicBezTo>
                          <a:lnTo>
                            <a:pt x="14212" y="10631"/>
                          </a:lnTo>
                          <a:lnTo>
                            <a:pt x="0" y="10631"/>
                          </a:lnTo>
                          <a:lnTo>
                            <a:pt x="0" y="1"/>
                          </a:lnTo>
                        </a:path>
                      </a:pathLst>
                    </a:custGeom>
                    <a:noFill/>
                    <a:ln cap="rnd" w="9525">
                      <a:solidFill>
                        <a:srgbClr val="cfd9e0"/>
                      </a:solidFill>
                      <a:round/>
                    </a:ln>
                  </p:spPr>
                  <p:style>
                    <a:lnRef idx="0"/>
                    <a:fillRef idx="0"/>
                    <a:effectRef idx="0"/>
                    <a:fontRef idx="minor"/>
                  </p:style>
                </p:sp>
                <p:sp>
                  <p:nvSpPr>
                    <p:cNvPr id="3693" name="Google Shape;3290;p46"/>
                    <p:cNvSpPr/>
                    <p:nvPr/>
                  </p:nvSpPr>
                  <p:spPr>
                    <a:xfrm>
                      <a:off x="1494360" y="3841560"/>
                      <a:ext cx="26280" cy="25200"/>
                    </a:xfrm>
                    <a:custGeom>
                      <a:avLst/>
                      <a:gdLst/>
                      <a:ahLst/>
                      <a:rect l="l" t="t" r="r" b="b"/>
                      <a:pathLst>
                        <a:path w="5560" h="5349">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w="0">
                      <a:noFill/>
                    </a:ln>
                  </p:spPr>
                  <p:style>
                    <a:lnRef idx="0"/>
                    <a:fillRef idx="0"/>
                    <a:effectRef idx="0"/>
                    <a:fontRef idx="minor"/>
                  </p:style>
                </p:sp>
              </p:grpSp>
            </p:grpSp>
          </p:grpSp>
          <p:grpSp>
            <p:nvGrpSpPr>
              <p:cNvPr id="3694" name="Google Shape;3291;p46"/>
              <p:cNvGrpSpPr/>
              <p:nvPr/>
            </p:nvGrpSpPr>
            <p:grpSpPr>
              <a:xfrm>
                <a:off x="1557000" y="3594600"/>
                <a:ext cx="532440" cy="301680"/>
                <a:chOff x="1557000" y="3594600"/>
                <a:chExt cx="532440" cy="301680"/>
              </a:xfrm>
            </p:grpSpPr>
            <p:grpSp>
              <p:nvGrpSpPr>
                <p:cNvPr id="3695" name="Google Shape;3292;p46"/>
                <p:cNvGrpSpPr/>
                <p:nvPr/>
              </p:nvGrpSpPr>
              <p:grpSpPr>
                <a:xfrm>
                  <a:off x="1908360" y="3621240"/>
                  <a:ext cx="181080" cy="25200"/>
                  <a:chOff x="1908360" y="3621240"/>
                  <a:chExt cx="181080" cy="25200"/>
                </a:xfrm>
              </p:grpSpPr>
              <p:sp>
                <p:nvSpPr>
                  <p:cNvPr id="3696" name="Google Shape;3293;p46"/>
                  <p:cNvSpPr/>
                  <p:nvPr/>
                </p:nvSpPr>
                <p:spPr>
                  <a:xfrm>
                    <a:off x="2063160" y="3621240"/>
                    <a:ext cx="26280" cy="25200"/>
                  </a:xfrm>
                  <a:custGeom>
                    <a:avLst/>
                    <a:gdLst/>
                    <a:ahLst/>
                    <a:rect l="l" t="t" r="r" b="b"/>
                    <a:pathLst>
                      <a:path w="5560" h="5351">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w="0">
                    <a:noFill/>
                  </a:ln>
                </p:spPr>
                <p:style>
                  <a:lnRef idx="0"/>
                  <a:fillRef idx="0"/>
                  <a:effectRef idx="0"/>
                  <a:fontRef idx="minor"/>
                </p:style>
              </p:sp>
              <p:sp>
                <p:nvSpPr>
                  <p:cNvPr id="3697" name="Google Shape;3294;p46"/>
                  <p:cNvSpPr/>
                  <p:nvPr/>
                </p:nvSpPr>
                <p:spPr>
                  <a:xfrm>
                    <a:off x="1908360" y="3636720"/>
                    <a:ext cx="156600" cy="360"/>
                  </a:xfrm>
                  <a:custGeom>
                    <a:avLst/>
                    <a:gdLst/>
                    <a:ahLst/>
                    <a:rect l="l" t="t" r="r" b="b"/>
                    <a:pathLst>
                      <a:path fill="none" w="32723" h="1">
                        <a:moveTo>
                          <a:pt x="1" y="1"/>
                        </a:moveTo>
                        <a:lnTo>
                          <a:pt x="32723" y="1"/>
                        </a:lnTo>
                      </a:path>
                    </a:pathLst>
                  </a:custGeom>
                  <a:noFill/>
                  <a:ln cap="rnd" w="9525">
                    <a:solidFill>
                      <a:srgbClr val="cfd9e0"/>
                    </a:solidFill>
                    <a:round/>
                  </a:ln>
                </p:spPr>
                <p:style>
                  <a:lnRef idx="0"/>
                  <a:fillRef idx="0"/>
                  <a:effectRef idx="0"/>
                  <a:fontRef idx="minor"/>
                </p:style>
              </p:sp>
            </p:grpSp>
            <p:grpSp>
              <p:nvGrpSpPr>
                <p:cNvPr id="3698" name="Google Shape;3295;p46"/>
                <p:cNvGrpSpPr/>
                <p:nvPr/>
              </p:nvGrpSpPr>
              <p:grpSpPr>
                <a:xfrm>
                  <a:off x="1908360" y="3838680"/>
                  <a:ext cx="181080" cy="25200"/>
                  <a:chOff x="1908360" y="3838680"/>
                  <a:chExt cx="181080" cy="25200"/>
                </a:xfrm>
              </p:grpSpPr>
              <p:sp>
                <p:nvSpPr>
                  <p:cNvPr id="3699" name="Google Shape;3296;p46"/>
                  <p:cNvSpPr/>
                  <p:nvPr/>
                </p:nvSpPr>
                <p:spPr>
                  <a:xfrm>
                    <a:off x="2063160" y="3838680"/>
                    <a:ext cx="26280" cy="25200"/>
                  </a:xfrm>
                  <a:custGeom>
                    <a:avLst/>
                    <a:gdLst/>
                    <a:ahLst/>
                    <a:rect l="l" t="t" r="r" b="b"/>
                    <a:pathLst>
                      <a:path w="5560" h="5349">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w="0">
                    <a:noFill/>
                  </a:ln>
                </p:spPr>
                <p:style>
                  <a:lnRef idx="0"/>
                  <a:fillRef idx="0"/>
                  <a:effectRef idx="0"/>
                  <a:fontRef idx="minor"/>
                </p:style>
              </p:sp>
              <p:sp>
                <p:nvSpPr>
                  <p:cNvPr id="3700" name="Google Shape;3297;p46"/>
                  <p:cNvSpPr/>
                  <p:nvPr/>
                </p:nvSpPr>
                <p:spPr>
                  <a:xfrm>
                    <a:off x="1908360" y="3854160"/>
                    <a:ext cx="156600" cy="360"/>
                  </a:xfrm>
                  <a:custGeom>
                    <a:avLst/>
                    <a:gdLst/>
                    <a:ahLst/>
                    <a:rect l="l" t="t" r="r" b="b"/>
                    <a:pathLst>
                      <a:path fill="none" w="32723" h="1">
                        <a:moveTo>
                          <a:pt x="32723" y="1"/>
                        </a:moveTo>
                        <a:lnTo>
                          <a:pt x="1" y="1"/>
                        </a:lnTo>
                      </a:path>
                    </a:pathLst>
                  </a:custGeom>
                  <a:noFill/>
                  <a:ln cap="rnd" w="9525">
                    <a:solidFill>
                      <a:srgbClr val="cfd9e0"/>
                    </a:solidFill>
                    <a:round/>
                  </a:ln>
                </p:spPr>
                <p:style>
                  <a:lnRef idx="0"/>
                  <a:fillRef idx="0"/>
                  <a:effectRef idx="0"/>
                  <a:fontRef idx="minor"/>
                </p:style>
              </p:sp>
            </p:grpSp>
            <p:grpSp>
              <p:nvGrpSpPr>
                <p:cNvPr id="3701" name="Google Shape;3298;p46"/>
                <p:cNvGrpSpPr/>
                <p:nvPr/>
              </p:nvGrpSpPr>
              <p:grpSpPr>
                <a:xfrm>
                  <a:off x="1557000" y="3594600"/>
                  <a:ext cx="351000" cy="301680"/>
                  <a:chOff x="1557000" y="3594600"/>
                  <a:chExt cx="351000" cy="301680"/>
                </a:xfrm>
              </p:grpSpPr>
              <p:grpSp>
                <p:nvGrpSpPr>
                  <p:cNvPr id="3702" name="Google Shape;3299;p46"/>
                  <p:cNvGrpSpPr/>
                  <p:nvPr/>
                </p:nvGrpSpPr>
                <p:grpSpPr>
                  <a:xfrm>
                    <a:off x="1557000" y="3636720"/>
                    <a:ext cx="173160" cy="216720"/>
                    <a:chOff x="1557000" y="3636720"/>
                    <a:chExt cx="173160" cy="216720"/>
                  </a:xfrm>
                </p:grpSpPr>
                <p:sp>
                  <p:nvSpPr>
                    <p:cNvPr id="3703" name="Google Shape;3300;p46"/>
                    <p:cNvSpPr/>
                    <p:nvPr/>
                  </p:nvSpPr>
                  <p:spPr>
                    <a:xfrm>
                      <a:off x="1557000" y="3745440"/>
                      <a:ext cx="83880" cy="360"/>
                    </a:xfrm>
                    <a:custGeom>
                      <a:avLst/>
                      <a:gdLst/>
                      <a:ahLst/>
                      <a:rect l="l" t="t" r="r" b="b"/>
                      <a:pathLst>
                        <a:path fill="none" w="17599" h="1">
                          <a:moveTo>
                            <a:pt x="1" y="0"/>
                          </a:moveTo>
                          <a:lnTo>
                            <a:pt x="17598" y="0"/>
                          </a:lnTo>
                        </a:path>
                      </a:pathLst>
                    </a:custGeom>
                    <a:noFill/>
                    <a:ln cap="rnd" w="9525">
                      <a:solidFill>
                        <a:srgbClr val="cfd9e0"/>
                      </a:solidFill>
                      <a:round/>
                    </a:ln>
                  </p:spPr>
                  <p:style>
                    <a:lnRef idx="0"/>
                    <a:fillRef idx="0"/>
                    <a:effectRef idx="0"/>
                    <a:fontRef idx="minor"/>
                  </p:style>
                </p:sp>
                <p:sp>
                  <p:nvSpPr>
                    <p:cNvPr id="3704" name="Google Shape;3301;p46"/>
                    <p:cNvSpPr/>
                    <p:nvPr/>
                  </p:nvSpPr>
                  <p:spPr>
                    <a:xfrm>
                      <a:off x="1627560" y="3730680"/>
                      <a:ext cx="26280" cy="25200"/>
                    </a:xfrm>
                    <a:custGeom>
                      <a:avLst/>
                      <a:gdLst/>
                      <a:ahLst/>
                      <a:rect l="l" t="t" r="r" b="b"/>
                      <a:pathLst>
                        <a:path w="5560" h="5349">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w="0">
                      <a:noFill/>
                    </a:ln>
                  </p:spPr>
                  <p:style>
                    <a:lnRef idx="0"/>
                    <a:fillRef idx="0"/>
                    <a:effectRef idx="0"/>
                    <a:fontRef idx="minor"/>
                  </p:style>
                </p:sp>
                <p:sp>
                  <p:nvSpPr>
                    <p:cNvPr id="3705" name="Google Shape;3302;p46"/>
                    <p:cNvSpPr/>
                    <p:nvPr/>
                  </p:nvSpPr>
                  <p:spPr>
                    <a:xfrm>
                      <a:off x="1641240" y="3636720"/>
                      <a:ext cx="88920" cy="216720"/>
                    </a:xfrm>
                    <a:custGeom>
                      <a:avLst/>
                      <a:gdLst/>
                      <a:ahLst/>
                      <a:rect l="l" t="t" r="r" b="b"/>
                      <a:pathLst>
                        <a:path fill="none" w="18623" h="4533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w="9525">
                      <a:solidFill>
                        <a:srgbClr val="cfd9e0"/>
                      </a:solidFill>
                      <a:round/>
                    </a:ln>
                  </p:spPr>
                  <p:style>
                    <a:lnRef idx="0"/>
                    <a:fillRef idx="0"/>
                    <a:effectRef idx="0"/>
                    <a:fontRef idx="minor"/>
                  </p:style>
                </p:sp>
              </p:grpSp>
              <p:sp>
                <p:nvSpPr>
                  <p:cNvPr id="3706" name="Google Shape;3303;p46"/>
                  <p:cNvSpPr/>
                  <p:nvPr/>
                </p:nvSpPr>
                <p:spPr>
                  <a:xfrm>
                    <a:off x="1729800" y="3594600"/>
                    <a:ext cx="177480" cy="102240"/>
                  </a:xfrm>
                  <a:custGeom>
                    <a:avLst/>
                    <a:gdLst/>
                    <a:ahLst/>
                    <a:rect l="l" t="t" r="r" b="b"/>
                    <a:pathLst>
                      <a:path w="37115" h="21447">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a:solidFill>
                      <a:srgbClr val="cfd9e0"/>
                    </a:solidFill>
                    <a:miter/>
                  </a:ln>
                </p:spPr>
                <p:style>
                  <a:lnRef idx="0"/>
                  <a:fillRef idx="0"/>
                  <a:effectRef idx="0"/>
                  <a:fontRef idx="minor"/>
                </p:style>
              </p:sp>
              <p:sp>
                <p:nvSpPr>
                  <p:cNvPr id="3707" name="Google Shape;3304;p46"/>
                  <p:cNvSpPr/>
                  <p:nvPr/>
                </p:nvSpPr>
                <p:spPr>
                  <a:xfrm>
                    <a:off x="1730520" y="3794040"/>
                    <a:ext cx="177480" cy="102240"/>
                  </a:xfrm>
                  <a:custGeom>
                    <a:avLst/>
                    <a:gdLst/>
                    <a:ahLst/>
                    <a:rect l="l" t="t" r="r" b="b"/>
                    <a:pathLst>
                      <a:path w="37119" h="21444">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a:solidFill>
                      <a:srgbClr val="cfd9e0"/>
                    </a:solidFill>
                    <a:miter/>
                  </a:ln>
                </p:spPr>
                <p:style>
                  <a:lnRef idx="0"/>
                  <a:fillRef idx="0"/>
                  <a:effectRef idx="0"/>
                  <a:fontRef idx="minor"/>
                </p:style>
              </p:sp>
            </p:grpSp>
          </p:grpSp>
          <p:sp>
            <p:nvSpPr>
              <p:cNvPr id="3708" name="Google Shape;3305;p46"/>
              <p:cNvSpPr/>
              <p:nvPr/>
            </p:nvSpPr>
            <p:spPr>
              <a:xfrm>
                <a:off x="1254600" y="3592080"/>
                <a:ext cx="302400" cy="302040"/>
              </a:xfrm>
              <a:custGeom>
                <a:avLst/>
                <a:gdLst/>
                <a:ahLst/>
                <a:rect l="l" t="t" r="r" b="b"/>
                <a:pathLst>
                  <a:path fill="none" w="63165" h="63161">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a:solidFill>
                  <a:srgbClr val="cfd9e0"/>
                </a:solidFill>
                <a:miter/>
              </a:ln>
            </p:spPr>
            <p:style>
              <a:lnRef idx="0"/>
              <a:fillRef idx="0"/>
              <a:effectRef idx="0"/>
              <a:fontRef idx="minor"/>
            </p:style>
          </p:sp>
          <p:grpSp>
            <p:nvGrpSpPr>
              <p:cNvPr id="3709" name="Google Shape;3306;p46"/>
              <p:cNvGrpSpPr/>
              <p:nvPr/>
            </p:nvGrpSpPr>
            <p:grpSpPr>
              <a:xfrm>
                <a:off x="781560" y="3399480"/>
                <a:ext cx="534960" cy="248760"/>
                <a:chOff x="781560" y="3399480"/>
                <a:chExt cx="534960" cy="248760"/>
              </a:xfrm>
            </p:grpSpPr>
            <p:grpSp>
              <p:nvGrpSpPr>
                <p:cNvPr id="3710" name="Google Shape;3307;p46"/>
                <p:cNvGrpSpPr/>
                <p:nvPr/>
              </p:nvGrpSpPr>
              <p:grpSpPr>
                <a:xfrm>
                  <a:off x="781560" y="3399480"/>
                  <a:ext cx="375840" cy="102240"/>
                  <a:chOff x="781560" y="3399480"/>
                  <a:chExt cx="375840" cy="102240"/>
                </a:xfrm>
              </p:grpSpPr>
              <p:sp>
                <p:nvSpPr>
                  <p:cNvPr id="3711" name="Google Shape;3308;p46"/>
                  <p:cNvSpPr/>
                  <p:nvPr/>
                </p:nvSpPr>
                <p:spPr>
                  <a:xfrm>
                    <a:off x="804240" y="3449880"/>
                    <a:ext cx="175320" cy="360"/>
                  </a:xfrm>
                  <a:custGeom>
                    <a:avLst/>
                    <a:gdLst/>
                    <a:ahLst/>
                    <a:rect l="l" t="t" r="r" b="b"/>
                    <a:pathLst>
                      <a:path fill="none" w="36648" h="1">
                        <a:moveTo>
                          <a:pt x="36648" y="1"/>
                        </a:moveTo>
                        <a:lnTo>
                          <a:pt x="1" y="1"/>
                        </a:lnTo>
                      </a:path>
                    </a:pathLst>
                  </a:custGeom>
                  <a:noFill/>
                  <a:ln cap="rnd" w="9525">
                    <a:solidFill>
                      <a:srgbClr val="cfd9e0"/>
                    </a:solidFill>
                    <a:round/>
                  </a:ln>
                </p:spPr>
                <p:style>
                  <a:lnRef idx="0"/>
                  <a:fillRef idx="0"/>
                  <a:effectRef idx="0"/>
                  <a:fontRef idx="minor"/>
                </p:style>
              </p:sp>
              <p:sp>
                <p:nvSpPr>
                  <p:cNvPr id="3712" name="Google Shape;3309;p46"/>
                  <p:cNvSpPr/>
                  <p:nvPr/>
                </p:nvSpPr>
                <p:spPr>
                  <a:xfrm>
                    <a:off x="781560" y="3438000"/>
                    <a:ext cx="25200" cy="25200"/>
                  </a:xfrm>
                  <a:custGeom>
                    <a:avLst/>
                    <a:gdLst/>
                    <a:ahLst/>
                    <a:rect l="l" t="t" r="r" b="b"/>
                    <a:pathLst>
                      <a:path w="5349" h="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w="0">
                    <a:noFill/>
                  </a:ln>
                </p:spPr>
                <p:style>
                  <a:lnRef idx="0"/>
                  <a:fillRef idx="0"/>
                  <a:effectRef idx="0"/>
                  <a:fontRef idx="minor"/>
                </p:style>
              </p:sp>
              <p:sp>
                <p:nvSpPr>
                  <p:cNvPr id="3713" name="Google Shape;3310;p46"/>
                  <p:cNvSpPr/>
                  <p:nvPr/>
                </p:nvSpPr>
                <p:spPr>
                  <a:xfrm>
                    <a:off x="979920" y="3399480"/>
                    <a:ext cx="177480" cy="102240"/>
                  </a:xfrm>
                  <a:custGeom>
                    <a:avLst/>
                    <a:gdLst/>
                    <a:ahLst/>
                    <a:rect l="l" t="t" r="r" b="b"/>
                    <a:pathLst>
                      <a:path w="37119" h="21448">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a:solidFill>
                      <a:srgbClr val="cfd9e0"/>
                    </a:solidFill>
                    <a:miter/>
                  </a:ln>
                </p:spPr>
                <p:style>
                  <a:lnRef idx="0"/>
                  <a:fillRef idx="0"/>
                  <a:effectRef idx="0"/>
                  <a:fontRef idx="minor"/>
                </p:style>
              </p:sp>
            </p:grpSp>
            <p:grpSp>
              <p:nvGrpSpPr>
                <p:cNvPr id="3714" name="Google Shape;3311;p46"/>
                <p:cNvGrpSpPr/>
                <p:nvPr/>
              </p:nvGrpSpPr>
              <p:grpSpPr>
                <a:xfrm>
                  <a:off x="1157760" y="3449880"/>
                  <a:ext cx="158760" cy="198360"/>
                  <a:chOff x="1157760" y="3449880"/>
                  <a:chExt cx="158760" cy="198360"/>
                </a:xfrm>
              </p:grpSpPr>
              <p:sp>
                <p:nvSpPr>
                  <p:cNvPr id="3715" name="Google Shape;3312;p46"/>
                  <p:cNvSpPr/>
                  <p:nvPr/>
                </p:nvSpPr>
                <p:spPr>
                  <a:xfrm>
                    <a:off x="1157760" y="3449880"/>
                    <a:ext cx="146160" cy="185760"/>
                  </a:xfrm>
                  <a:custGeom>
                    <a:avLst/>
                    <a:gdLst/>
                    <a:ahLst/>
                    <a:rect l="l" t="t" r="r" b="b"/>
                    <a:pathLst>
                      <a:path fill="none" w="30556" h="38848">
                        <a:moveTo>
                          <a:pt x="1" y="1"/>
                        </a:moveTo>
                        <a:lnTo>
                          <a:pt x="12633" y="1"/>
                        </a:lnTo>
                        <a:cubicBezTo>
                          <a:pt x="15723" y="1"/>
                          <a:pt x="16343" y="3466"/>
                          <a:pt x="16343" y="3466"/>
                        </a:cubicBezTo>
                        <a:lnTo>
                          <a:pt x="16343" y="26448"/>
                        </a:lnTo>
                        <a:lnTo>
                          <a:pt x="30556" y="26448"/>
                        </a:lnTo>
                        <a:lnTo>
                          <a:pt x="30556" y="38848"/>
                        </a:lnTo>
                      </a:path>
                    </a:pathLst>
                  </a:custGeom>
                  <a:noFill/>
                  <a:ln cap="rnd" w="9525">
                    <a:solidFill>
                      <a:srgbClr val="cfd9e0"/>
                    </a:solidFill>
                    <a:round/>
                  </a:ln>
                </p:spPr>
                <p:style>
                  <a:lnRef idx="0"/>
                  <a:fillRef idx="0"/>
                  <a:effectRef idx="0"/>
                  <a:fontRef idx="minor"/>
                </p:style>
              </p:sp>
              <p:sp>
                <p:nvSpPr>
                  <p:cNvPr id="3716" name="Google Shape;3313;p46"/>
                  <p:cNvSpPr/>
                  <p:nvPr/>
                </p:nvSpPr>
                <p:spPr>
                  <a:xfrm>
                    <a:off x="1290240" y="3623040"/>
                    <a:ext cx="26280" cy="25200"/>
                  </a:xfrm>
                  <a:custGeom>
                    <a:avLst/>
                    <a:gdLst/>
                    <a:ahLst/>
                    <a:rect l="l" t="t" r="r" b="b"/>
                    <a:pathLst>
                      <a:path w="5565" h="5351">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w="0">
                    <a:noFill/>
                  </a:ln>
                </p:spPr>
                <p:style>
                  <a:lnRef idx="0"/>
                  <a:fillRef idx="0"/>
                  <a:effectRef idx="0"/>
                  <a:fontRef idx="minor"/>
                </p:style>
              </p:sp>
            </p:grpSp>
          </p:grpSp>
          <p:grpSp>
            <p:nvGrpSpPr>
              <p:cNvPr id="3717" name="Google Shape;3314;p46"/>
              <p:cNvGrpSpPr/>
              <p:nvPr/>
            </p:nvGrpSpPr>
            <p:grpSpPr>
              <a:xfrm>
                <a:off x="781560" y="3841560"/>
                <a:ext cx="534960" cy="240480"/>
                <a:chOff x="781560" y="3841560"/>
                <a:chExt cx="534960" cy="240480"/>
              </a:xfrm>
            </p:grpSpPr>
            <p:grpSp>
              <p:nvGrpSpPr>
                <p:cNvPr id="3718" name="Google Shape;3315;p46"/>
                <p:cNvGrpSpPr/>
                <p:nvPr/>
              </p:nvGrpSpPr>
              <p:grpSpPr>
                <a:xfrm>
                  <a:off x="1157760" y="3841560"/>
                  <a:ext cx="158760" cy="190080"/>
                  <a:chOff x="1157760" y="3841560"/>
                  <a:chExt cx="158760" cy="190080"/>
                </a:xfrm>
              </p:grpSpPr>
              <p:sp>
                <p:nvSpPr>
                  <p:cNvPr id="3719" name="Google Shape;3316;p46"/>
                  <p:cNvSpPr/>
                  <p:nvPr/>
                </p:nvSpPr>
                <p:spPr>
                  <a:xfrm>
                    <a:off x="1290240" y="3841560"/>
                    <a:ext cx="26280" cy="25200"/>
                  </a:xfrm>
                  <a:custGeom>
                    <a:avLst/>
                    <a:gdLst/>
                    <a:ahLst/>
                    <a:rect l="l" t="t" r="r" b="b"/>
                    <a:pathLst>
                      <a:path w="5565" h="5351">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w="0">
                    <a:noFill/>
                  </a:ln>
                </p:spPr>
                <p:style>
                  <a:lnRef idx="0"/>
                  <a:fillRef idx="0"/>
                  <a:effectRef idx="0"/>
                  <a:fontRef idx="minor"/>
                </p:style>
              </p:sp>
              <p:sp>
                <p:nvSpPr>
                  <p:cNvPr id="3720" name="Google Shape;3317;p46"/>
                  <p:cNvSpPr/>
                  <p:nvPr/>
                </p:nvSpPr>
                <p:spPr>
                  <a:xfrm>
                    <a:off x="1157760" y="3867120"/>
                    <a:ext cx="145800" cy="164520"/>
                  </a:xfrm>
                  <a:custGeom>
                    <a:avLst/>
                    <a:gdLst/>
                    <a:ahLst/>
                    <a:rect l="l" t="t" r="r" b="b"/>
                    <a:pathLst>
                      <a:path fill="none" w="30534" h="34405">
                        <a:moveTo>
                          <a:pt x="0" y="34404"/>
                        </a:moveTo>
                        <a:lnTo>
                          <a:pt x="12611" y="34404"/>
                        </a:lnTo>
                        <a:cubicBezTo>
                          <a:pt x="15705" y="34404"/>
                          <a:pt x="16325" y="30939"/>
                          <a:pt x="16325" y="30939"/>
                        </a:cubicBezTo>
                        <a:lnTo>
                          <a:pt x="16325" y="7957"/>
                        </a:lnTo>
                        <a:lnTo>
                          <a:pt x="30534" y="7957"/>
                        </a:lnTo>
                        <a:lnTo>
                          <a:pt x="30534" y="1"/>
                        </a:lnTo>
                      </a:path>
                    </a:pathLst>
                  </a:custGeom>
                  <a:noFill/>
                  <a:ln cap="rnd" w="9525">
                    <a:solidFill>
                      <a:srgbClr val="cfd9e0"/>
                    </a:solidFill>
                    <a:round/>
                  </a:ln>
                </p:spPr>
                <p:style>
                  <a:lnRef idx="0"/>
                  <a:fillRef idx="0"/>
                  <a:effectRef idx="0"/>
                  <a:fontRef idx="minor"/>
                </p:style>
              </p:sp>
            </p:grpSp>
            <p:grpSp>
              <p:nvGrpSpPr>
                <p:cNvPr id="3721" name="Google Shape;3318;p46"/>
                <p:cNvGrpSpPr/>
                <p:nvPr/>
              </p:nvGrpSpPr>
              <p:grpSpPr>
                <a:xfrm>
                  <a:off x="781560" y="3979800"/>
                  <a:ext cx="375840" cy="102240"/>
                  <a:chOff x="781560" y="3979800"/>
                  <a:chExt cx="375840" cy="102240"/>
                </a:xfrm>
              </p:grpSpPr>
              <p:sp>
                <p:nvSpPr>
                  <p:cNvPr id="3722" name="Google Shape;3319;p46"/>
                  <p:cNvSpPr/>
                  <p:nvPr/>
                </p:nvSpPr>
                <p:spPr>
                  <a:xfrm>
                    <a:off x="804240" y="4032000"/>
                    <a:ext cx="175320" cy="360"/>
                  </a:xfrm>
                  <a:custGeom>
                    <a:avLst/>
                    <a:gdLst/>
                    <a:ahLst/>
                    <a:rect l="l" t="t" r="r" b="b"/>
                    <a:pathLst>
                      <a:path fill="none" w="36648" h="1">
                        <a:moveTo>
                          <a:pt x="36648" y="0"/>
                        </a:moveTo>
                        <a:lnTo>
                          <a:pt x="1" y="0"/>
                        </a:lnTo>
                      </a:path>
                    </a:pathLst>
                  </a:custGeom>
                  <a:noFill/>
                  <a:ln cap="rnd" w="9525">
                    <a:solidFill>
                      <a:srgbClr val="cfd9e0"/>
                    </a:solidFill>
                    <a:round/>
                  </a:ln>
                </p:spPr>
                <p:style>
                  <a:lnRef idx="0"/>
                  <a:fillRef idx="0"/>
                  <a:effectRef idx="0"/>
                  <a:fontRef idx="minor"/>
                </p:style>
              </p:sp>
              <p:sp>
                <p:nvSpPr>
                  <p:cNvPr id="3723" name="Google Shape;3320;p46"/>
                  <p:cNvSpPr/>
                  <p:nvPr/>
                </p:nvSpPr>
                <p:spPr>
                  <a:xfrm>
                    <a:off x="979920" y="3979800"/>
                    <a:ext cx="177480" cy="102240"/>
                  </a:xfrm>
                  <a:custGeom>
                    <a:avLst/>
                    <a:gdLst/>
                    <a:ahLst/>
                    <a:rect l="l" t="t" r="r" b="b"/>
                    <a:pathLst>
                      <a:path w="37119" h="21448">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a:solidFill>
                      <a:srgbClr val="cfd9e0"/>
                    </a:solidFill>
                    <a:miter/>
                  </a:ln>
                </p:spPr>
                <p:style>
                  <a:lnRef idx="0"/>
                  <a:fillRef idx="0"/>
                  <a:effectRef idx="0"/>
                  <a:fontRef idx="minor"/>
                </p:style>
              </p:sp>
              <p:sp>
                <p:nvSpPr>
                  <p:cNvPr id="3724" name="Google Shape;3321;p46"/>
                  <p:cNvSpPr/>
                  <p:nvPr/>
                </p:nvSpPr>
                <p:spPr>
                  <a:xfrm>
                    <a:off x="781560" y="4018320"/>
                    <a:ext cx="26280" cy="25200"/>
                  </a:xfrm>
                  <a:custGeom>
                    <a:avLst/>
                    <a:gdLst/>
                    <a:ahLst/>
                    <a:rect l="l" t="t" r="r" b="b"/>
                    <a:pathLst>
                      <a:path w="5560" h="5351">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w="0">
                    <a:noFill/>
                  </a:ln>
                </p:spPr>
                <p:style>
                  <a:lnRef idx="0"/>
                  <a:fillRef idx="0"/>
                  <a:effectRef idx="0"/>
                  <a:fontRef idx="minor"/>
                </p:style>
              </p:sp>
            </p:grpSp>
          </p:grpSp>
          <p:grpSp>
            <p:nvGrpSpPr>
              <p:cNvPr id="3725" name="Google Shape;3322;p46"/>
              <p:cNvGrpSpPr/>
              <p:nvPr/>
            </p:nvGrpSpPr>
            <p:grpSpPr>
              <a:xfrm>
                <a:off x="1497240" y="3399480"/>
                <a:ext cx="525960" cy="248760"/>
                <a:chOff x="1497240" y="3399480"/>
                <a:chExt cx="525960" cy="248760"/>
              </a:xfrm>
            </p:grpSpPr>
            <p:grpSp>
              <p:nvGrpSpPr>
                <p:cNvPr id="3726" name="Google Shape;3323;p46"/>
                <p:cNvGrpSpPr/>
                <p:nvPr/>
              </p:nvGrpSpPr>
              <p:grpSpPr>
                <a:xfrm>
                  <a:off x="1830240" y="3438000"/>
                  <a:ext cx="192960" cy="25200"/>
                  <a:chOff x="1830240" y="3438000"/>
                  <a:chExt cx="192960" cy="25200"/>
                </a:xfrm>
              </p:grpSpPr>
              <p:sp>
                <p:nvSpPr>
                  <p:cNvPr id="3727" name="Google Shape;3324;p46"/>
                  <p:cNvSpPr/>
                  <p:nvPr/>
                </p:nvSpPr>
                <p:spPr>
                  <a:xfrm>
                    <a:off x="1830240" y="3449880"/>
                    <a:ext cx="167040" cy="360"/>
                  </a:xfrm>
                  <a:custGeom>
                    <a:avLst/>
                    <a:gdLst/>
                    <a:ahLst/>
                    <a:rect l="l" t="t" r="r" b="b"/>
                    <a:pathLst>
                      <a:path fill="none" w="34959" h="1">
                        <a:moveTo>
                          <a:pt x="1" y="1"/>
                        </a:moveTo>
                        <a:lnTo>
                          <a:pt x="34959" y="1"/>
                        </a:lnTo>
                      </a:path>
                    </a:pathLst>
                  </a:custGeom>
                  <a:noFill/>
                  <a:ln cap="rnd" w="9525">
                    <a:solidFill>
                      <a:srgbClr val="cfd9e0"/>
                    </a:solidFill>
                    <a:round/>
                  </a:ln>
                </p:spPr>
                <p:style>
                  <a:lnRef idx="0"/>
                  <a:fillRef idx="0"/>
                  <a:effectRef idx="0"/>
                  <a:fontRef idx="minor"/>
                </p:style>
              </p:sp>
              <p:sp>
                <p:nvSpPr>
                  <p:cNvPr id="3728" name="Google Shape;3325;p46"/>
                  <p:cNvSpPr/>
                  <p:nvPr/>
                </p:nvSpPr>
                <p:spPr>
                  <a:xfrm>
                    <a:off x="1996920" y="3438000"/>
                    <a:ext cx="26280" cy="25200"/>
                  </a:xfrm>
                  <a:custGeom>
                    <a:avLst/>
                    <a:gdLst/>
                    <a:ahLst/>
                    <a:rect l="l" t="t" r="r" b="b"/>
                    <a:pathLst>
                      <a:path w="5564" h="5349">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w="0">
                    <a:noFill/>
                  </a:ln>
                </p:spPr>
                <p:style>
                  <a:lnRef idx="0"/>
                  <a:fillRef idx="0"/>
                  <a:effectRef idx="0"/>
                  <a:fontRef idx="minor"/>
                </p:style>
              </p:sp>
            </p:grpSp>
            <p:grpSp>
              <p:nvGrpSpPr>
                <p:cNvPr id="3729" name="Google Shape;3326;p46"/>
                <p:cNvGrpSpPr/>
                <p:nvPr/>
              </p:nvGrpSpPr>
              <p:grpSpPr>
                <a:xfrm>
                  <a:off x="1497240" y="3399480"/>
                  <a:ext cx="332640" cy="248760"/>
                  <a:chOff x="1497240" y="3399480"/>
                  <a:chExt cx="332640" cy="248760"/>
                </a:xfrm>
              </p:grpSpPr>
              <p:sp>
                <p:nvSpPr>
                  <p:cNvPr id="3730" name="Google Shape;3327;p46"/>
                  <p:cNvSpPr/>
                  <p:nvPr/>
                </p:nvSpPr>
                <p:spPr>
                  <a:xfrm>
                    <a:off x="1652400" y="3399480"/>
                    <a:ext cx="177480" cy="102240"/>
                  </a:xfrm>
                  <a:custGeom>
                    <a:avLst/>
                    <a:gdLst/>
                    <a:ahLst/>
                    <a:rect l="l" t="t" r="r" b="b"/>
                    <a:pathLst>
                      <a:path w="37118" h="2144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a:solidFill>
                      <a:srgbClr val="cfd9e0"/>
                    </a:solidFill>
                    <a:miter/>
                  </a:ln>
                </p:spPr>
                <p:style>
                  <a:lnRef idx="0"/>
                  <a:fillRef idx="0"/>
                  <a:effectRef idx="0"/>
                  <a:fontRef idx="minor"/>
                </p:style>
              </p:sp>
              <p:grpSp>
                <p:nvGrpSpPr>
                  <p:cNvPr id="3731" name="Google Shape;3328;p46"/>
                  <p:cNvGrpSpPr/>
                  <p:nvPr/>
                </p:nvGrpSpPr>
                <p:grpSpPr>
                  <a:xfrm>
                    <a:off x="1497240" y="3449880"/>
                    <a:ext cx="154800" cy="198360"/>
                    <a:chOff x="1497240" y="3449880"/>
                    <a:chExt cx="154800" cy="198360"/>
                  </a:xfrm>
                </p:grpSpPr>
                <p:sp>
                  <p:nvSpPr>
                    <p:cNvPr id="3732" name="Google Shape;3329;p46"/>
                    <p:cNvSpPr/>
                    <p:nvPr/>
                  </p:nvSpPr>
                  <p:spPr>
                    <a:xfrm>
                      <a:off x="1512360" y="3449880"/>
                      <a:ext cx="139680" cy="185760"/>
                    </a:xfrm>
                    <a:custGeom>
                      <a:avLst/>
                      <a:gdLst/>
                      <a:ahLst/>
                      <a:rect l="l" t="t" r="r" b="b"/>
                      <a:pathLst>
                        <a:path fill="none" w="29210" h="38848">
                          <a:moveTo>
                            <a:pt x="29209" y="1"/>
                          </a:moveTo>
                          <a:lnTo>
                            <a:pt x="17922" y="1"/>
                          </a:lnTo>
                          <a:cubicBezTo>
                            <a:pt x="14829" y="1"/>
                            <a:pt x="14209" y="3466"/>
                            <a:pt x="14209" y="3466"/>
                          </a:cubicBezTo>
                          <a:lnTo>
                            <a:pt x="14209" y="26448"/>
                          </a:lnTo>
                          <a:lnTo>
                            <a:pt x="0" y="26448"/>
                          </a:lnTo>
                          <a:lnTo>
                            <a:pt x="0" y="38848"/>
                          </a:lnTo>
                        </a:path>
                      </a:pathLst>
                    </a:custGeom>
                    <a:noFill/>
                    <a:ln cap="rnd" w="9525">
                      <a:solidFill>
                        <a:srgbClr val="cfd9e0"/>
                      </a:solidFill>
                      <a:round/>
                    </a:ln>
                  </p:spPr>
                  <p:style>
                    <a:lnRef idx="0"/>
                    <a:fillRef idx="0"/>
                    <a:effectRef idx="0"/>
                    <a:fontRef idx="minor"/>
                  </p:style>
                </p:sp>
                <p:sp>
                  <p:nvSpPr>
                    <p:cNvPr id="3733" name="Google Shape;3330;p46"/>
                    <p:cNvSpPr/>
                    <p:nvPr/>
                  </p:nvSpPr>
                  <p:spPr>
                    <a:xfrm>
                      <a:off x="1497240" y="3623040"/>
                      <a:ext cx="26280" cy="25200"/>
                    </a:xfrm>
                    <a:custGeom>
                      <a:avLst/>
                      <a:gdLst/>
                      <a:ahLst/>
                      <a:rect l="l" t="t" r="r" b="b"/>
                      <a:pathLst>
                        <a:path w="5560" h="535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w="0">
                      <a:noFill/>
                    </a:ln>
                  </p:spPr>
                  <p:style>
                    <a:lnRef idx="0"/>
                    <a:fillRef idx="0"/>
                    <a:effectRef idx="0"/>
                    <a:fontRef idx="minor"/>
                  </p:style>
                </p:sp>
              </p:grpSp>
            </p:grpSp>
          </p:grpSp>
          <p:grpSp>
            <p:nvGrpSpPr>
              <p:cNvPr id="3734" name="Google Shape;3331;p46"/>
              <p:cNvGrpSpPr/>
              <p:nvPr/>
            </p:nvGrpSpPr>
            <p:grpSpPr>
              <a:xfrm>
                <a:off x="721080" y="3594600"/>
                <a:ext cx="532440" cy="301680"/>
                <a:chOff x="721080" y="3594600"/>
                <a:chExt cx="532440" cy="301680"/>
              </a:xfrm>
            </p:grpSpPr>
            <p:grpSp>
              <p:nvGrpSpPr>
                <p:cNvPr id="3735" name="Google Shape;3332;p46"/>
                <p:cNvGrpSpPr/>
                <p:nvPr/>
              </p:nvGrpSpPr>
              <p:grpSpPr>
                <a:xfrm>
                  <a:off x="721080" y="3838320"/>
                  <a:ext cx="180720" cy="25200"/>
                  <a:chOff x="721080" y="3838320"/>
                  <a:chExt cx="180720" cy="25200"/>
                </a:xfrm>
              </p:grpSpPr>
              <p:sp>
                <p:nvSpPr>
                  <p:cNvPr id="3736" name="Google Shape;3333;p46"/>
                  <p:cNvSpPr/>
                  <p:nvPr/>
                </p:nvSpPr>
                <p:spPr>
                  <a:xfrm>
                    <a:off x="742680" y="3854160"/>
                    <a:ext cx="159120" cy="360"/>
                  </a:xfrm>
                  <a:custGeom>
                    <a:avLst/>
                    <a:gdLst/>
                    <a:ahLst/>
                    <a:rect l="l" t="t" r="r" b="b"/>
                    <a:pathLst>
                      <a:path fill="none" w="33303" h="1">
                        <a:moveTo>
                          <a:pt x="1" y="1"/>
                        </a:moveTo>
                        <a:lnTo>
                          <a:pt x="33303" y="1"/>
                        </a:lnTo>
                      </a:path>
                    </a:pathLst>
                  </a:custGeom>
                  <a:noFill/>
                  <a:ln cap="rnd" w="9525">
                    <a:solidFill>
                      <a:srgbClr val="cfd9e0"/>
                    </a:solidFill>
                    <a:round/>
                  </a:ln>
                </p:spPr>
                <p:style>
                  <a:lnRef idx="0"/>
                  <a:fillRef idx="0"/>
                  <a:effectRef idx="0"/>
                  <a:fontRef idx="minor"/>
                </p:style>
              </p:sp>
              <p:sp>
                <p:nvSpPr>
                  <p:cNvPr id="3737" name="Google Shape;3334;p46"/>
                  <p:cNvSpPr/>
                  <p:nvPr/>
                </p:nvSpPr>
                <p:spPr>
                  <a:xfrm>
                    <a:off x="721080" y="3838320"/>
                    <a:ext cx="26280" cy="25200"/>
                  </a:xfrm>
                  <a:custGeom>
                    <a:avLst/>
                    <a:gdLst/>
                    <a:ahLst/>
                    <a:rect l="l" t="t" r="r" b="b"/>
                    <a:pathLst>
                      <a:path w="5560" h="535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w="0">
                    <a:noFill/>
                  </a:ln>
                </p:spPr>
                <p:style>
                  <a:lnRef idx="0"/>
                  <a:fillRef idx="0"/>
                  <a:effectRef idx="0"/>
                  <a:fontRef idx="minor"/>
                </p:style>
              </p:sp>
            </p:grpSp>
            <p:grpSp>
              <p:nvGrpSpPr>
                <p:cNvPr id="3738" name="Google Shape;3335;p46"/>
                <p:cNvGrpSpPr/>
                <p:nvPr/>
              </p:nvGrpSpPr>
              <p:grpSpPr>
                <a:xfrm>
                  <a:off x="902520" y="3594600"/>
                  <a:ext cx="351000" cy="301680"/>
                  <a:chOff x="902520" y="3594600"/>
                  <a:chExt cx="351000" cy="301680"/>
                </a:xfrm>
              </p:grpSpPr>
              <p:grpSp>
                <p:nvGrpSpPr>
                  <p:cNvPr id="3739" name="Google Shape;3336;p46"/>
                  <p:cNvGrpSpPr/>
                  <p:nvPr/>
                </p:nvGrpSpPr>
                <p:grpSpPr>
                  <a:xfrm>
                    <a:off x="1080360" y="3636720"/>
                    <a:ext cx="173160" cy="216720"/>
                    <a:chOff x="1080360" y="3636720"/>
                    <a:chExt cx="173160" cy="216720"/>
                  </a:xfrm>
                </p:grpSpPr>
                <p:grpSp>
                  <p:nvGrpSpPr>
                    <p:cNvPr id="3740" name="Google Shape;3337;p46"/>
                    <p:cNvGrpSpPr/>
                    <p:nvPr/>
                  </p:nvGrpSpPr>
                  <p:grpSpPr>
                    <a:xfrm>
                      <a:off x="1153080" y="3730680"/>
                      <a:ext cx="100440" cy="25200"/>
                      <a:chOff x="1153080" y="3730680"/>
                      <a:chExt cx="100440" cy="25200"/>
                    </a:xfrm>
                  </p:grpSpPr>
                  <p:sp>
                    <p:nvSpPr>
                      <p:cNvPr id="3741" name="Google Shape;3338;p46"/>
                      <p:cNvSpPr/>
                      <p:nvPr/>
                    </p:nvSpPr>
                    <p:spPr>
                      <a:xfrm>
                        <a:off x="1153080" y="3730680"/>
                        <a:ext cx="26280" cy="25200"/>
                      </a:xfrm>
                      <a:custGeom>
                        <a:avLst/>
                        <a:gdLst/>
                        <a:ahLst/>
                        <a:rect l="l" t="t" r="r" b="b"/>
                        <a:pathLst>
                          <a:path w="5561" h="5349">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w="0">
                        <a:noFill/>
                      </a:ln>
                    </p:spPr>
                    <p:style>
                      <a:lnRef idx="0"/>
                      <a:fillRef idx="0"/>
                      <a:effectRef idx="0"/>
                      <a:fontRef idx="minor"/>
                    </p:style>
                  </p:sp>
                  <p:sp>
                    <p:nvSpPr>
                      <p:cNvPr id="3742" name="Google Shape;3339;p46"/>
                      <p:cNvSpPr/>
                      <p:nvPr/>
                    </p:nvSpPr>
                    <p:spPr>
                      <a:xfrm>
                        <a:off x="1169640" y="3745440"/>
                        <a:ext cx="83880" cy="360"/>
                      </a:xfrm>
                      <a:custGeom>
                        <a:avLst/>
                        <a:gdLst/>
                        <a:ahLst/>
                        <a:rect l="l" t="t" r="r" b="b"/>
                        <a:pathLst>
                          <a:path fill="none" w="17599" h="1">
                            <a:moveTo>
                              <a:pt x="17598" y="0"/>
                            </a:moveTo>
                            <a:lnTo>
                              <a:pt x="1" y="0"/>
                            </a:lnTo>
                          </a:path>
                        </a:pathLst>
                      </a:custGeom>
                      <a:noFill/>
                      <a:ln cap="rnd" w="9525">
                        <a:solidFill>
                          <a:srgbClr val="cfd9e0"/>
                        </a:solidFill>
                        <a:round/>
                      </a:ln>
                    </p:spPr>
                    <p:style>
                      <a:lnRef idx="0"/>
                      <a:fillRef idx="0"/>
                      <a:effectRef idx="0"/>
                      <a:fontRef idx="minor"/>
                    </p:style>
                  </p:sp>
                </p:grpSp>
                <p:sp>
                  <p:nvSpPr>
                    <p:cNvPr id="3743" name="Google Shape;3340;p46"/>
                    <p:cNvSpPr/>
                    <p:nvPr/>
                  </p:nvSpPr>
                  <p:spPr>
                    <a:xfrm>
                      <a:off x="1080360" y="3636720"/>
                      <a:ext cx="86040" cy="216720"/>
                    </a:xfrm>
                    <a:custGeom>
                      <a:avLst/>
                      <a:gdLst/>
                      <a:ahLst/>
                      <a:rect l="l" t="t" r="r" b="b"/>
                      <a:pathLst>
                        <a:path fill="none" w="18044" h="4533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w="9525">
                      <a:solidFill>
                        <a:srgbClr val="cfd9e0"/>
                      </a:solidFill>
                      <a:round/>
                    </a:ln>
                  </p:spPr>
                  <p:style>
                    <a:lnRef idx="0"/>
                    <a:fillRef idx="0"/>
                    <a:effectRef idx="0"/>
                    <a:fontRef idx="minor"/>
                  </p:style>
                </p:sp>
              </p:grpSp>
              <p:sp>
                <p:nvSpPr>
                  <p:cNvPr id="3744" name="Google Shape;3341;p46"/>
                  <p:cNvSpPr/>
                  <p:nvPr/>
                </p:nvSpPr>
                <p:spPr>
                  <a:xfrm>
                    <a:off x="902520" y="3794040"/>
                    <a:ext cx="177480" cy="102240"/>
                  </a:xfrm>
                  <a:custGeom>
                    <a:avLst/>
                    <a:gdLst/>
                    <a:ahLst/>
                    <a:rect l="l" t="t" r="r" b="b"/>
                    <a:pathLst>
                      <a:path w="37119" h="21444">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a:solidFill>
                      <a:srgbClr val="cfd9e0"/>
                    </a:solidFill>
                    <a:miter/>
                  </a:ln>
                </p:spPr>
                <p:style>
                  <a:lnRef idx="0"/>
                  <a:fillRef idx="0"/>
                  <a:effectRef idx="0"/>
                  <a:fontRef idx="minor"/>
                </p:style>
              </p:sp>
              <p:sp>
                <p:nvSpPr>
                  <p:cNvPr id="3745" name="Google Shape;3342;p46"/>
                  <p:cNvSpPr/>
                  <p:nvPr/>
                </p:nvSpPr>
                <p:spPr>
                  <a:xfrm>
                    <a:off x="910800" y="3594600"/>
                    <a:ext cx="177480" cy="102240"/>
                  </a:xfrm>
                  <a:custGeom>
                    <a:avLst/>
                    <a:gdLst/>
                    <a:ahLst/>
                    <a:rect l="l" t="t" r="r" b="b"/>
                    <a:pathLst>
                      <a:path w="37118" h="21447">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a:solidFill>
                      <a:srgbClr val="cfd9e0"/>
                    </a:solidFill>
                    <a:miter/>
                  </a:ln>
                </p:spPr>
                <p:style>
                  <a:lnRef idx="0"/>
                  <a:fillRef idx="0"/>
                  <a:effectRef idx="0"/>
                  <a:fontRef idx="minor"/>
                </p:style>
              </p:sp>
            </p:grpSp>
            <p:grpSp>
              <p:nvGrpSpPr>
                <p:cNvPr id="3746" name="Google Shape;3343;p46"/>
                <p:cNvGrpSpPr/>
                <p:nvPr/>
              </p:nvGrpSpPr>
              <p:grpSpPr>
                <a:xfrm>
                  <a:off x="721080" y="3624120"/>
                  <a:ext cx="189000" cy="25200"/>
                  <a:chOff x="721080" y="3624120"/>
                  <a:chExt cx="189000" cy="25200"/>
                </a:xfrm>
              </p:grpSpPr>
              <p:sp>
                <p:nvSpPr>
                  <p:cNvPr id="3747" name="Google Shape;3344;p46"/>
                  <p:cNvSpPr/>
                  <p:nvPr/>
                </p:nvSpPr>
                <p:spPr>
                  <a:xfrm>
                    <a:off x="721080" y="3624120"/>
                    <a:ext cx="26280" cy="25200"/>
                  </a:xfrm>
                  <a:custGeom>
                    <a:avLst/>
                    <a:gdLst/>
                    <a:ahLst/>
                    <a:rect l="l" t="t" r="r" b="b"/>
                    <a:pathLst>
                      <a:path w="5560" h="535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w="0">
                    <a:noFill/>
                  </a:ln>
                </p:spPr>
                <p:style>
                  <a:lnRef idx="0"/>
                  <a:fillRef idx="0"/>
                  <a:effectRef idx="0"/>
                  <a:fontRef idx="minor"/>
                </p:style>
              </p:sp>
              <p:sp>
                <p:nvSpPr>
                  <p:cNvPr id="3748" name="Google Shape;3345;p46"/>
                  <p:cNvSpPr/>
                  <p:nvPr/>
                </p:nvSpPr>
                <p:spPr>
                  <a:xfrm>
                    <a:off x="742680" y="3636720"/>
                    <a:ext cx="167400" cy="360"/>
                  </a:xfrm>
                  <a:custGeom>
                    <a:avLst/>
                    <a:gdLst/>
                    <a:ahLst/>
                    <a:rect l="l" t="t" r="r" b="b"/>
                    <a:pathLst>
                      <a:path fill="none" w="35018" h="1">
                        <a:moveTo>
                          <a:pt x="35017" y="1"/>
                        </a:moveTo>
                        <a:lnTo>
                          <a:pt x="1" y="1"/>
                        </a:lnTo>
                      </a:path>
                    </a:pathLst>
                  </a:custGeom>
                  <a:noFill/>
                  <a:ln cap="rnd" w="9525">
                    <a:solidFill>
                      <a:srgbClr val="cfd9e0"/>
                    </a:solidFill>
                    <a:round/>
                  </a:ln>
                </p:spPr>
                <p:style>
                  <a:lnRef idx="0"/>
                  <a:fillRef idx="0"/>
                  <a:effectRef idx="0"/>
                  <a:fontRef idx="minor"/>
                </p:style>
              </p:sp>
            </p:grpSp>
          </p:grpSp>
        </p:grpSp>
      </p:grpSp>
      <p:grpSp>
        <p:nvGrpSpPr>
          <p:cNvPr id="3749" name="Google Shape;3346;p46"/>
          <p:cNvGrpSpPr/>
          <p:nvPr/>
        </p:nvGrpSpPr>
        <p:grpSpPr>
          <a:xfrm>
            <a:off x="2249280" y="2249640"/>
            <a:ext cx="948600" cy="934920"/>
            <a:chOff x="2249280" y="2249640"/>
            <a:chExt cx="948600" cy="934920"/>
          </a:xfrm>
        </p:grpSpPr>
        <p:sp>
          <p:nvSpPr>
            <p:cNvPr id="3750" name="Google Shape;3347;p46"/>
            <p:cNvSpPr/>
            <p:nvPr/>
          </p:nvSpPr>
          <p:spPr>
            <a:xfrm>
              <a:off x="2414160" y="2620800"/>
              <a:ext cx="618840" cy="192960"/>
            </a:xfrm>
            <a:custGeom>
              <a:avLst/>
              <a:gdLst/>
              <a:ahLst/>
              <a:rect l="l" t="t" r="r" b="b"/>
              <a:pathLst>
                <a:path w="116549" h="36397">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w="0">
              <a:noFill/>
            </a:ln>
          </p:spPr>
          <p:style>
            <a:lnRef idx="0"/>
            <a:fillRef idx="0"/>
            <a:effectRef idx="0"/>
            <a:fontRef idx="minor"/>
          </p:style>
        </p:sp>
        <p:sp>
          <p:nvSpPr>
            <p:cNvPr id="3751" name="Google Shape;3348;p46"/>
            <p:cNvSpPr/>
            <p:nvPr/>
          </p:nvSpPr>
          <p:spPr>
            <a:xfrm>
              <a:off x="2369520" y="2583360"/>
              <a:ext cx="248040" cy="267840"/>
            </a:xfrm>
            <a:custGeom>
              <a:avLst/>
              <a:gdLst/>
              <a:ahLst/>
              <a:rect l="l" t="t" r="r" b="b"/>
              <a:pathLst>
                <a:path w="46773" h="50467">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w="0">
              <a:noFill/>
            </a:ln>
          </p:spPr>
          <p:style>
            <a:lnRef idx="0"/>
            <a:fillRef idx="0"/>
            <a:effectRef idx="0"/>
            <a:fontRef idx="minor"/>
          </p:style>
        </p:sp>
        <p:sp>
          <p:nvSpPr>
            <p:cNvPr id="3752" name="Google Shape;3349;p46"/>
            <p:cNvSpPr/>
            <p:nvPr/>
          </p:nvSpPr>
          <p:spPr>
            <a:xfrm>
              <a:off x="2722320" y="2846160"/>
              <a:ext cx="2160" cy="99000"/>
            </a:xfrm>
            <a:custGeom>
              <a:avLst/>
              <a:gdLst/>
              <a:ahLst/>
              <a:rect l="l" t="t" r="r" b="b"/>
              <a:pathLst>
                <a:path w="486" h="18697">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w="0">
              <a:noFill/>
            </a:ln>
          </p:spPr>
          <p:style>
            <a:lnRef idx="0"/>
            <a:fillRef idx="0"/>
            <a:effectRef idx="0"/>
            <a:fontRef idx="minor"/>
          </p:style>
        </p:sp>
        <p:sp>
          <p:nvSpPr>
            <p:cNvPr id="3753" name="Google Shape;3350;p46"/>
            <p:cNvSpPr/>
            <p:nvPr/>
          </p:nvSpPr>
          <p:spPr>
            <a:xfrm>
              <a:off x="2781360" y="2846160"/>
              <a:ext cx="286920" cy="99000"/>
            </a:xfrm>
            <a:custGeom>
              <a:avLst/>
              <a:gdLst/>
              <a:ahLst/>
              <a:rect l="l" t="t" r="r" b="b"/>
              <a:pathLst>
                <a:path w="54065" h="18698">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w="0">
              <a:noFill/>
            </a:ln>
          </p:spPr>
          <p:style>
            <a:lnRef idx="0"/>
            <a:fillRef idx="0"/>
            <a:effectRef idx="0"/>
            <a:fontRef idx="minor"/>
          </p:style>
        </p:sp>
        <p:sp>
          <p:nvSpPr>
            <p:cNvPr id="3754" name="Google Shape;3351;p46"/>
            <p:cNvSpPr/>
            <p:nvPr/>
          </p:nvSpPr>
          <p:spPr>
            <a:xfrm>
              <a:off x="2378880" y="2846160"/>
              <a:ext cx="286920" cy="99000"/>
            </a:xfrm>
            <a:custGeom>
              <a:avLst/>
              <a:gdLst/>
              <a:ahLst/>
              <a:rect l="l" t="t" r="r" b="b"/>
              <a:pathLst>
                <a:path w="54064" h="18698">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w="0">
              <a:noFill/>
            </a:ln>
          </p:spPr>
          <p:style>
            <a:lnRef idx="0"/>
            <a:fillRef idx="0"/>
            <a:effectRef idx="0"/>
            <a:fontRef idx="minor"/>
          </p:style>
        </p:sp>
        <p:sp>
          <p:nvSpPr>
            <p:cNvPr id="3755" name="Google Shape;3352;p46"/>
            <p:cNvSpPr/>
            <p:nvPr/>
          </p:nvSpPr>
          <p:spPr>
            <a:xfrm>
              <a:off x="2592720" y="2972520"/>
              <a:ext cx="261360" cy="212040"/>
            </a:xfrm>
            <a:custGeom>
              <a:avLst/>
              <a:gdLst/>
              <a:ahLst/>
              <a:rect l="l" t="t" r="r" b="b"/>
              <a:pathLst>
                <a:path w="49277" h="39988">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w="0">
              <a:noFill/>
            </a:ln>
          </p:spPr>
          <p:style>
            <a:lnRef idx="0"/>
            <a:fillRef idx="0"/>
            <a:effectRef idx="0"/>
            <a:fontRef idx="minor"/>
          </p:style>
        </p:sp>
        <p:sp>
          <p:nvSpPr>
            <p:cNvPr id="3756" name="Google Shape;3353;p46"/>
            <p:cNvSpPr/>
            <p:nvPr/>
          </p:nvSpPr>
          <p:spPr>
            <a:xfrm>
              <a:off x="2936520" y="2972520"/>
              <a:ext cx="261360" cy="212040"/>
            </a:xfrm>
            <a:custGeom>
              <a:avLst/>
              <a:gdLst/>
              <a:ahLst/>
              <a:rect l="l" t="t" r="r" b="b"/>
              <a:pathLst>
                <a:path w="49279" h="39988">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w="0">
              <a:noFill/>
            </a:ln>
          </p:spPr>
          <p:style>
            <a:lnRef idx="0"/>
            <a:fillRef idx="0"/>
            <a:effectRef idx="0"/>
            <a:fontRef idx="minor"/>
          </p:style>
        </p:sp>
        <p:sp>
          <p:nvSpPr>
            <p:cNvPr id="3757" name="Google Shape;3354;p46"/>
            <p:cNvSpPr/>
            <p:nvPr/>
          </p:nvSpPr>
          <p:spPr>
            <a:xfrm>
              <a:off x="2249280" y="2972520"/>
              <a:ext cx="261360" cy="212040"/>
            </a:xfrm>
            <a:custGeom>
              <a:avLst/>
              <a:gdLst/>
              <a:ahLst/>
              <a:rect l="l" t="t" r="r" b="b"/>
              <a:pathLst>
                <a:path w="49279" h="39988">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w="0">
              <a:noFill/>
            </a:ln>
          </p:spPr>
          <p:style>
            <a:lnRef idx="0"/>
            <a:fillRef idx="0"/>
            <a:effectRef idx="0"/>
            <a:fontRef idx="minor"/>
          </p:style>
        </p:sp>
        <p:sp>
          <p:nvSpPr>
            <p:cNvPr id="3758" name="Google Shape;3355;p46"/>
            <p:cNvSpPr/>
            <p:nvPr/>
          </p:nvSpPr>
          <p:spPr>
            <a:xfrm>
              <a:off x="2714760" y="2935440"/>
              <a:ext cx="17640" cy="17640"/>
            </a:xfrm>
            <a:custGeom>
              <a:avLst/>
              <a:gdLst/>
              <a:ahLst/>
              <a:rect l="l" t="t" r="r" b="b"/>
              <a:pathLst>
                <a:path w="3373" h="3374">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w="0">
              <a:noFill/>
            </a:ln>
          </p:spPr>
          <p:style>
            <a:lnRef idx="0"/>
            <a:fillRef idx="0"/>
            <a:effectRef idx="0"/>
            <a:fontRef idx="minor"/>
          </p:style>
        </p:sp>
        <p:sp>
          <p:nvSpPr>
            <p:cNvPr id="3759" name="Google Shape;3356;p46"/>
            <p:cNvSpPr/>
            <p:nvPr/>
          </p:nvSpPr>
          <p:spPr>
            <a:xfrm>
              <a:off x="3058200" y="2935440"/>
              <a:ext cx="17640" cy="17640"/>
            </a:xfrm>
            <a:custGeom>
              <a:avLst/>
              <a:gdLst/>
              <a:ahLst/>
              <a:rect l="l" t="t" r="r" b="b"/>
              <a:pathLst>
                <a:path w="3374" h="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w="0">
              <a:noFill/>
            </a:ln>
          </p:spPr>
          <p:style>
            <a:lnRef idx="0"/>
            <a:fillRef idx="0"/>
            <a:effectRef idx="0"/>
            <a:fontRef idx="minor"/>
          </p:style>
        </p:sp>
        <p:sp>
          <p:nvSpPr>
            <p:cNvPr id="3760" name="Google Shape;3357;p46"/>
            <p:cNvSpPr/>
            <p:nvPr/>
          </p:nvSpPr>
          <p:spPr>
            <a:xfrm>
              <a:off x="2371320" y="2935440"/>
              <a:ext cx="17640" cy="17640"/>
            </a:xfrm>
            <a:custGeom>
              <a:avLst/>
              <a:gdLst/>
              <a:ahLst/>
              <a:rect l="l" t="t" r="r" b="b"/>
              <a:pathLst>
                <a:path w="3374" h="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w="0">
              <a:noFill/>
            </a:ln>
          </p:spPr>
          <p:style>
            <a:lnRef idx="0"/>
            <a:fillRef idx="0"/>
            <a:effectRef idx="0"/>
            <a:fontRef idx="minor"/>
          </p:style>
        </p:sp>
        <p:sp>
          <p:nvSpPr>
            <p:cNvPr id="3761" name="Google Shape;3358;p46"/>
            <p:cNvSpPr/>
            <p:nvPr/>
          </p:nvSpPr>
          <p:spPr>
            <a:xfrm>
              <a:off x="2714760" y="2838600"/>
              <a:ext cx="17640" cy="17640"/>
            </a:xfrm>
            <a:custGeom>
              <a:avLst/>
              <a:gdLst/>
              <a:ahLst/>
              <a:rect l="l" t="t" r="r" b="b"/>
              <a:pathLst>
                <a:path w="3373" h="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w="0">
              <a:noFill/>
            </a:ln>
          </p:spPr>
          <p:style>
            <a:lnRef idx="0"/>
            <a:fillRef idx="0"/>
            <a:effectRef idx="0"/>
            <a:fontRef idx="minor"/>
          </p:style>
        </p:sp>
        <p:sp>
          <p:nvSpPr>
            <p:cNvPr id="3762" name="Google Shape;3359;p46"/>
            <p:cNvSpPr/>
            <p:nvPr/>
          </p:nvSpPr>
          <p:spPr>
            <a:xfrm>
              <a:off x="2773800" y="2838600"/>
              <a:ext cx="17640" cy="17640"/>
            </a:xfrm>
            <a:custGeom>
              <a:avLst/>
              <a:gdLst/>
              <a:ahLst/>
              <a:rect l="l" t="t" r="r" b="b"/>
              <a:pathLst>
                <a:path w="3372" h="3373">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w="0">
              <a:noFill/>
            </a:ln>
          </p:spPr>
          <p:style>
            <a:lnRef idx="0"/>
            <a:fillRef idx="0"/>
            <a:effectRef idx="0"/>
            <a:fontRef idx="minor"/>
          </p:style>
        </p:sp>
        <p:sp>
          <p:nvSpPr>
            <p:cNvPr id="3763" name="Google Shape;3360;p46"/>
            <p:cNvSpPr/>
            <p:nvPr/>
          </p:nvSpPr>
          <p:spPr>
            <a:xfrm>
              <a:off x="2656080" y="2838600"/>
              <a:ext cx="17640" cy="17640"/>
            </a:xfrm>
            <a:custGeom>
              <a:avLst/>
              <a:gdLst/>
              <a:ahLst/>
              <a:rect l="l" t="t" r="r" b="b"/>
              <a:pathLst>
                <a:path w="3372" h="3373">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w="0">
              <a:noFill/>
            </a:ln>
          </p:spPr>
          <p:style>
            <a:lnRef idx="0"/>
            <a:fillRef idx="0"/>
            <a:effectRef idx="0"/>
            <a:fontRef idx="minor"/>
          </p:style>
        </p:sp>
        <p:sp>
          <p:nvSpPr>
            <p:cNvPr id="3764" name="Google Shape;3361;p46"/>
            <p:cNvSpPr/>
            <p:nvPr/>
          </p:nvSpPr>
          <p:spPr>
            <a:xfrm>
              <a:off x="2722320" y="2489040"/>
              <a:ext cx="2160" cy="99000"/>
            </a:xfrm>
            <a:custGeom>
              <a:avLst/>
              <a:gdLst/>
              <a:ahLst/>
              <a:rect l="l" t="t" r="r" b="b"/>
              <a:pathLst>
                <a:path w="486" h="1869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w="0">
              <a:noFill/>
            </a:ln>
          </p:spPr>
          <p:style>
            <a:lnRef idx="0"/>
            <a:fillRef idx="0"/>
            <a:effectRef idx="0"/>
            <a:fontRef idx="minor"/>
          </p:style>
        </p:sp>
        <p:sp>
          <p:nvSpPr>
            <p:cNvPr id="3765" name="Google Shape;3362;p46"/>
            <p:cNvSpPr/>
            <p:nvPr/>
          </p:nvSpPr>
          <p:spPr>
            <a:xfrm>
              <a:off x="2781360" y="2489040"/>
              <a:ext cx="286920" cy="99000"/>
            </a:xfrm>
            <a:custGeom>
              <a:avLst/>
              <a:gdLst/>
              <a:ahLst/>
              <a:rect l="l" t="t" r="r" b="b"/>
              <a:pathLst>
                <a:path w="54063" h="18698">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w="0">
              <a:noFill/>
            </a:ln>
          </p:spPr>
          <p:style>
            <a:lnRef idx="0"/>
            <a:fillRef idx="0"/>
            <a:effectRef idx="0"/>
            <a:fontRef idx="minor"/>
          </p:style>
        </p:sp>
        <p:sp>
          <p:nvSpPr>
            <p:cNvPr id="3766" name="Google Shape;3363;p46"/>
            <p:cNvSpPr/>
            <p:nvPr/>
          </p:nvSpPr>
          <p:spPr>
            <a:xfrm>
              <a:off x="2378880" y="2489040"/>
              <a:ext cx="286920" cy="99000"/>
            </a:xfrm>
            <a:custGeom>
              <a:avLst/>
              <a:gdLst/>
              <a:ahLst/>
              <a:rect l="l" t="t" r="r" b="b"/>
              <a:pathLst>
                <a:path w="54066" h="18698">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w="0">
              <a:noFill/>
            </a:ln>
          </p:spPr>
          <p:style>
            <a:lnRef idx="0"/>
            <a:fillRef idx="0"/>
            <a:effectRef idx="0"/>
            <a:fontRef idx="minor"/>
          </p:style>
        </p:sp>
        <p:sp>
          <p:nvSpPr>
            <p:cNvPr id="3767" name="Google Shape;3364;p46"/>
            <p:cNvSpPr/>
            <p:nvPr/>
          </p:nvSpPr>
          <p:spPr>
            <a:xfrm>
              <a:off x="2592720" y="2249640"/>
              <a:ext cx="261360" cy="212040"/>
            </a:xfrm>
            <a:custGeom>
              <a:avLst/>
              <a:gdLst/>
              <a:ahLst/>
              <a:rect l="l" t="t" r="r" b="b"/>
              <a:pathLst>
                <a:path w="49277" h="3999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w="0">
              <a:noFill/>
            </a:ln>
          </p:spPr>
          <p:style>
            <a:lnRef idx="0"/>
            <a:fillRef idx="0"/>
            <a:effectRef idx="0"/>
            <a:fontRef idx="minor"/>
          </p:style>
        </p:sp>
        <p:sp>
          <p:nvSpPr>
            <p:cNvPr id="3768" name="Google Shape;3365;p46"/>
            <p:cNvSpPr/>
            <p:nvPr/>
          </p:nvSpPr>
          <p:spPr>
            <a:xfrm>
              <a:off x="2936520" y="2249640"/>
              <a:ext cx="261360" cy="212040"/>
            </a:xfrm>
            <a:custGeom>
              <a:avLst/>
              <a:gdLst/>
              <a:ahLst/>
              <a:rect l="l" t="t" r="r" b="b"/>
              <a:pathLst>
                <a:path w="49279" h="3999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w="0">
              <a:noFill/>
            </a:ln>
          </p:spPr>
          <p:style>
            <a:lnRef idx="0"/>
            <a:fillRef idx="0"/>
            <a:effectRef idx="0"/>
            <a:fontRef idx="minor"/>
          </p:style>
        </p:sp>
        <p:sp>
          <p:nvSpPr>
            <p:cNvPr id="3769" name="Google Shape;3366;p46"/>
            <p:cNvSpPr/>
            <p:nvPr/>
          </p:nvSpPr>
          <p:spPr>
            <a:xfrm>
              <a:off x="2249280" y="2249640"/>
              <a:ext cx="261360" cy="212040"/>
            </a:xfrm>
            <a:custGeom>
              <a:avLst/>
              <a:gdLst/>
              <a:ahLst/>
              <a:rect l="l" t="t" r="r" b="b"/>
              <a:pathLst>
                <a:path w="49279" h="3999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w="0">
              <a:noFill/>
            </a:ln>
          </p:spPr>
          <p:style>
            <a:lnRef idx="0"/>
            <a:fillRef idx="0"/>
            <a:effectRef idx="0"/>
            <a:fontRef idx="minor"/>
          </p:style>
        </p:sp>
        <p:sp>
          <p:nvSpPr>
            <p:cNvPr id="3770" name="Google Shape;3367;p46"/>
            <p:cNvSpPr/>
            <p:nvPr/>
          </p:nvSpPr>
          <p:spPr>
            <a:xfrm>
              <a:off x="2714760" y="2481480"/>
              <a:ext cx="17640" cy="17640"/>
            </a:xfrm>
            <a:custGeom>
              <a:avLst/>
              <a:gdLst/>
              <a:ahLst/>
              <a:rect l="l" t="t" r="r" b="b"/>
              <a:pathLst>
                <a:path w="3373" h="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w="0">
              <a:noFill/>
            </a:ln>
          </p:spPr>
          <p:style>
            <a:lnRef idx="0"/>
            <a:fillRef idx="0"/>
            <a:effectRef idx="0"/>
            <a:fontRef idx="minor"/>
          </p:style>
        </p:sp>
        <p:sp>
          <p:nvSpPr>
            <p:cNvPr id="3771" name="Google Shape;3368;p46"/>
            <p:cNvSpPr/>
            <p:nvPr/>
          </p:nvSpPr>
          <p:spPr>
            <a:xfrm>
              <a:off x="3058200" y="2481480"/>
              <a:ext cx="17640" cy="17640"/>
            </a:xfrm>
            <a:custGeom>
              <a:avLst/>
              <a:gdLst/>
              <a:ahLst/>
              <a:rect l="l" t="t" r="r" b="b"/>
              <a:pathLst>
                <a:path w="3374" h="3373">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w="0">
              <a:noFill/>
            </a:ln>
          </p:spPr>
          <p:style>
            <a:lnRef idx="0"/>
            <a:fillRef idx="0"/>
            <a:effectRef idx="0"/>
            <a:fontRef idx="minor"/>
          </p:style>
        </p:sp>
        <p:sp>
          <p:nvSpPr>
            <p:cNvPr id="3772" name="Google Shape;3369;p46"/>
            <p:cNvSpPr/>
            <p:nvPr/>
          </p:nvSpPr>
          <p:spPr>
            <a:xfrm>
              <a:off x="2371320" y="2481480"/>
              <a:ext cx="17640" cy="17640"/>
            </a:xfrm>
            <a:custGeom>
              <a:avLst/>
              <a:gdLst/>
              <a:ahLst/>
              <a:rect l="l" t="t" r="r" b="b"/>
              <a:pathLst>
                <a:path w="3374" h="3373">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w="0">
              <a:noFill/>
            </a:ln>
          </p:spPr>
          <p:style>
            <a:lnRef idx="0"/>
            <a:fillRef idx="0"/>
            <a:effectRef idx="0"/>
            <a:fontRef idx="minor"/>
          </p:style>
        </p:sp>
        <p:sp>
          <p:nvSpPr>
            <p:cNvPr id="3773" name="Google Shape;3370;p46"/>
            <p:cNvSpPr/>
            <p:nvPr/>
          </p:nvSpPr>
          <p:spPr>
            <a:xfrm>
              <a:off x="2714760" y="2578320"/>
              <a:ext cx="17640" cy="17640"/>
            </a:xfrm>
            <a:custGeom>
              <a:avLst/>
              <a:gdLst/>
              <a:ahLst/>
              <a:rect l="l" t="t" r="r" b="b"/>
              <a:pathLst>
                <a:path w="3373" h="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w="0">
              <a:noFill/>
            </a:ln>
          </p:spPr>
          <p:style>
            <a:lnRef idx="0"/>
            <a:fillRef idx="0"/>
            <a:effectRef idx="0"/>
            <a:fontRef idx="minor"/>
          </p:style>
        </p:sp>
        <p:sp>
          <p:nvSpPr>
            <p:cNvPr id="3774" name="Google Shape;3371;p46"/>
            <p:cNvSpPr/>
            <p:nvPr/>
          </p:nvSpPr>
          <p:spPr>
            <a:xfrm>
              <a:off x="2773800" y="2578320"/>
              <a:ext cx="17640" cy="17640"/>
            </a:xfrm>
            <a:custGeom>
              <a:avLst/>
              <a:gdLst/>
              <a:ahLst/>
              <a:rect l="l" t="t" r="r" b="b"/>
              <a:pathLst>
                <a:path w="3372" h="3373">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w="0">
              <a:noFill/>
            </a:ln>
          </p:spPr>
          <p:style>
            <a:lnRef idx="0"/>
            <a:fillRef idx="0"/>
            <a:effectRef idx="0"/>
            <a:fontRef idx="minor"/>
          </p:style>
        </p:sp>
        <p:sp>
          <p:nvSpPr>
            <p:cNvPr id="3775" name="Google Shape;3372;p46"/>
            <p:cNvSpPr/>
            <p:nvPr/>
          </p:nvSpPr>
          <p:spPr>
            <a:xfrm>
              <a:off x="2656080" y="2578320"/>
              <a:ext cx="17640" cy="17640"/>
            </a:xfrm>
            <a:custGeom>
              <a:avLst/>
              <a:gdLst/>
              <a:ahLst/>
              <a:rect l="l" t="t" r="r" b="b"/>
              <a:pathLst>
                <a:path w="3372" h="3373">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w="0">
              <a:noFill/>
            </a:ln>
          </p:spPr>
          <p:style>
            <a:lnRef idx="0"/>
            <a:fillRef idx="0"/>
            <a:effectRef idx="0"/>
            <a:fontRef idx="minor"/>
          </p:style>
        </p:sp>
        <p:sp>
          <p:nvSpPr>
            <p:cNvPr id="3776" name="Google Shape;3373;p46"/>
            <p:cNvSpPr/>
            <p:nvPr/>
          </p:nvSpPr>
          <p:spPr>
            <a:xfrm>
              <a:off x="2297160" y="2355120"/>
              <a:ext cx="163440" cy="1080"/>
            </a:xfrm>
            <a:custGeom>
              <a:avLst/>
              <a:gdLst/>
              <a:ahLst/>
              <a:rect l="l" t="t" r="r" b="b"/>
              <a:pathLst>
                <a:path w="30824" h="243">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w="0">
              <a:noFill/>
            </a:ln>
          </p:spPr>
          <p:style>
            <a:lnRef idx="0"/>
            <a:fillRef idx="0"/>
            <a:effectRef idx="0"/>
            <a:fontRef idx="minor"/>
          </p:style>
        </p:sp>
        <p:sp>
          <p:nvSpPr>
            <p:cNvPr id="3777" name="Google Shape;3374;p46"/>
            <p:cNvSpPr/>
            <p:nvPr/>
          </p:nvSpPr>
          <p:spPr>
            <a:xfrm>
              <a:off x="2640960" y="2355120"/>
              <a:ext cx="163440" cy="1080"/>
            </a:xfrm>
            <a:custGeom>
              <a:avLst/>
              <a:gdLst/>
              <a:ahLst/>
              <a:rect l="l" t="t" r="r" b="b"/>
              <a:pathLst>
                <a:path w="30823" h="24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w="0">
              <a:noFill/>
            </a:ln>
          </p:spPr>
          <p:style>
            <a:lnRef idx="0"/>
            <a:fillRef idx="0"/>
            <a:effectRef idx="0"/>
            <a:fontRef idx="minor"/>
          </p:style>
        </p:sp>
        <p:sp>
          <p:nvSpPr>
            <p:cNvPr id="3778" name="Google Shape;3375;p46"/>
            <p:cNvSpPr/>
            <p:nvPr/>
          </p:nvSpPr>
          <p:spPr>
            <a:xfrm>
              <a:off x="2986200" y="2355120"/>
              <a:ext cx="163440" cy="1080"/>
            </a:xfrm>
            <a:custGeom>
              <a:avLst/>
              <a:gdLst/>
              <a:ahLst/>
              <a:rect l="l" t="t" r="r" b="b"/>
              <a:pathLst>
                <a:path w="30824" h="243">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w="0">
              <a:noFill/>
            </a:ln>
          </p:spPr>
          <p:style>
            <a:lnRef idx="0"/>
            <a:fillRef idx="0"/>
            <a:effectRef idx="0"/>
            <a:fontRef idx="minor"/>
          </p:style>
        </p:sp>
        <p:sp>
          <p:nvSpPr>
            <p:cNvPr id="3779" name="Google Shape;3376;p46"/>
            <p:cNvSpPr/>
            <p:nvPr/>
          </p:nvSpPr>
          <p:spPr>
            <a:xfrm>
              <a:off x="2640960" y="3078000"/>
              <a:ext cx="163440" cy="1080"/>
            </a:xfrm>
            <a:custGeom>
              <a:avLst/>
              <a:gdLst/>
              <a:ahLst/>
              <a:rect l="l" t="t" r="r" b="b"/>
              <a:pathLst>
                <a:path w="30825" h="243">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w="0">
              <a:noFill/>
            </a:ln>
          </p:spPr>
          <p:style>
            <a:lnRef idx="0"/>
            <a:fillRef idx="0"/>
            <a:effectRef idx="0"/>
            <a:fontRef idx="minor"/>
          </p:style>
        </p:sp>
        <p:sp>
          <p:nvSpPr>
            <p:cNvPr id="3780" name="Google Shape;3377;p46"/>
            <p:cNvSpPr/>
            <p:nvPr/>
          </p:nvSpPr>
          <p:spPr>
            <a:xfrm>
              <a:off x="2297520" y="3078000"/>
              <a:ext cx="163440" cy="1080"/>
            </a:xfrm>
            <a:custGeom>
              <a:avLst/>
              <a:gdLst/>
              <a:ahLst/>
              <a:rect l="l" t="t" r="r" b="b"/>
              <a:pathLst>
                <a:path w="30825" h="243">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w="0">
              <a:noFill/>
            </a:ln>
          </p:spPr>
          <p:style>
            <a:lnRef idx="0"/>
            <a:fillRef idx="0"/>
            <a:effectRef idx="0"/>
            <a:fontRef idx="minor"/>
          </p:style>
        </p:sp>
        <p:sp>
          <p:nvSpPr>
            <p:cNvPr id="3781" name="Google Shape;3378;p46"/>
            <p:cNvSpPr/>
            <p:nvPr/>
          </p:nvSpPr>
          <p:spPr>
            <a:xfrm>
              <a:off x="2986200" y="3078360"/>
              <a:ext cx="163440" cy="1080"/>
            </a:xfrm>
            <a:custGeom>
              <a:avLst/>
              <a:gdLst/>
              <a:ahLst/>
              <a:rect l="l" t="t" r="r" b="b"/>
              <a:pathLst>
                <a:path w="30824" h="243">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w="0">
              <a:noFill/>
            </a:ln>
          </p:spPr>
          <p:style>
            <a:lnRef idx="0"/>
            <a:fillRef idx="0"/>
            <a:effectRef idx="0"/>
            <a:fontRef idx="minor"/>
          </p:style>
        </p:sp>
        <p:sp>
          <p:nvSpPr>
            <p:cNvPr id="3782" name="Google Shape;3379;p46"/>
            <p:cNvSpPr/>
            <p:nvPr/>
          </p:nvSpPr>
          <p:spPr>
            <a:xfrm>
              <a:off x="2829600" y="2583360"/>
              <a:ext cx="248040" cy="267840"/>
            </a:xfrm>
            <a:custGeom>
              <a:avLst/>
              <a:gdLst/>
              <a:ahLst/>
              <a:rect l="l" t="t" r="r" b="b"/>
              <a:pathLst>
                <a:path w="46777" h="5046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w="0">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783" name="Google Shape;3384;p47"/>
          <p:cNvGrpSpPr/>
          <p:nvPr/>
        </p:nvGrpSpPr>
        <p:grpSpPr>
          <a:xfrm>
            <a:off x="3339720" y="952920"/>
            <a:ext cx="2363040" cy="1017360"/>
            <a:chOff x="3339720" y="952920"/>
            <a:chExt cx="2363040" cy="1017360"/>
          </a:xfrm>
        </p:grpSpPr>
        <p:sp>
          <p:nvSpPr>
            <p:cNvPr id="3784" name="Google Shape;3385;p47"/>
            <p:cNvSpPr/>
            <p:nvPr/>
          </p:nvSpPr>
          <p:spPr>
            <a:xfrm>
              <a:off x="3339720" y="1527480"/>
              <a:ext cx="334440" cy="438480"/>
            </a:xfrm>
            <a:prstGeom prst="round2DiagRect">
              <a:avLst>
                <a:gd name="adj1" fmla="val 16667"/>
                <a:gd name="adj2" fmla="val 0"/>
              </a:avLst>
            </a:prstGeom>
            <a:solidFill>
              <a:srgbClr val="abbcc9"/>
            </a:solidFill>
            <a:ln w="0">
              <a:noFill/>
            </a:ln>
          </p:spPr>
          <p:style>
            <a:lnRef idx="0"/>
            <a:fillRef idx="0"/>
            <a:effectRef idx="0"/>
            <a:fontRef idx="minor"/>
          </p:style>
        </p:sp>
        <p:sp>
          <p:nvSpPr>
            <p:cNvPr id="3785" name="Google Shape;3386;p47"/>
            <p:cNvSpPr/>
            <p:nvPr/>
          </p:nvSpPr>
          <p:spPr>
            <a:xfrm>
              <a:off x="3339720" y="1040760"/>
              <a:ext cx="334440" cy="438480"/>
            </a:xfrm>
            <a:prstGeom prst="round2DiagRect">
              <a:avLst>
                <a:gd name="adj1" fmla="val 16667"/>
                <a:gd name="adj2" fmla="val 0"/>
              </a:avLst>
            </a:prstGeom>
            <a:solidFill>
              <a:srgbClr val="869fb1"/>
            </a:solidFill>
            <a:ln w="0">
              <a:noFill/>
            </a:ln>
          </p:spPr>
          <p:style>
            <a:lnRef idx="0"/>
            <a:fillRef idx="0"/>
            <a:effectRef idx="0"/>
            <a:fontRef idx="minor"/>
          </p:style>
        </p:sp>
        <p:sp>
          <p:nvSpPr>
            <p:cNvPr id="3786" name="Google Shape;3387;p47"/>
            <p:cNvSpPr/>
            <p:nvPr/>
          </p:nvSpPr>
          <p:spPr>
            <a:xfrm flipH="1">
              <a:off x="3688200" y="952920"/>
              <a:ext cx="334440" cy="77040"/>
            </a:xfrm>
            <a:prstGeom prst="rect">
              <a:avLst/>
            </a:prstGeom>
            <a:noFill/>
            <a:ln w="0">
              <a:noFill/>
            </a:ln>
          </p:spPr>
          <p:style>
            <a:lnRef idx="0"/>
            <a:fillRef idx="0"/>
            <a:effectRef idx="0"/>
            <a:fontRef idx="minor"/>
          </p:style>
          <p:txBody>
            <a:bodyPr lIns="0" rIns="0" tIns="0" bIns="0" anchor="t">
              <a:noAutofit/>
            </a:bodyPr>
            <a:p>
              <a:pPr algn="ctr">
                <a:lnSpc>
                  <a:spcPct val="100000"/>
                </a:lnSpc>
                <a:spcAft>
                  <a:spcPts val="1599"/>
                </a:spcAft>
                <a:buNone/>
                <a:tabLst>
                  <a:tab algn="l" pos="0"/>
                </a:tabLst>
              </a:pPr>
              <a:r>
                <a:rPr b="0" lang="en" sz="400" spc="-1" strike="noStrike">
                  <a:solidFill>
                    <a:srgbClr val="ffffff"/>
                  </a:solidFill>
                  <a:latin typeface="Arial"/>
                  <a:ea typeface="Arial"/>
                </a:rPr>
                <a:t>JANUARY</a:t>
              </a:r>
              <a:endParaRPr b="0" lang="en-US" sz="400" spc="-1" strike="noStrike">
                <a:latin typeface="Arial"/>
              </a:endParaRPr>
            </a:p>
          </p:txBody>
        </p:sp>
        <p:sp>
          <p:nvSpPr>
            <p:cNvPr id="3787" name="Google Shape;3388;p47"/>
            <p:cNvSpPr/>
            <p:nvPr/>
          </p:nvSpPr>
          <p:spPr>
            <a:xfrm flipH="1">
              <a:off x="4025160" y="952920"/>
              <a:ext cx="362520" cy="77040"/>
            </a:xfrm>
            <a:prstGeom prst="rect">
              <a:avLst/>
            </a:prstGeom>
            <a:noFill/>
            <a:ln w="0">
              <a:noFill/>
            </a:ln>
          </p:spPr>
          <p:style>
            <a:lnRef idx="0"/>
            <a:fillRef idx="0"/>
            <a:effectRef idx="0"/>
            <a:fontRef idx="minor"/>
          </p:style>
          <p:txBody>
            <a:bodyPr lIns="0" rIns="0" tIns="0" bIns="0" anchor="t">
              <a:noAutofit/>
            </a:bodyPr>
            <a:p>
              <a:pPr algn="ctr">
                <a:lnSpc>
                  <a:spcPct val="100000"/>
                </a:lnSpc>
                <a:spcAft>
                  <a:spcPts val="1599"/>
                </a:spcAft>
                <a:buNone/>
                <a:tabLst>
                  <a:tab algn="l" pos="0"/>
                </a:tabLst>
              </a:pPr>
              <a:r>
                <a:rPr b="0" lang="en" sz="400" spc="-1" strike="noStrike">
                  <a:solidFill>
                    <a:srgbClr val="ffffff"/>
                  </a:solidFill>
                  <a:latin typeface="Arial"/>
                  <a:ea typeface="Arial"/>
                </a:rPr>
                <a:t>FEBRUARY</a:t>
              </a:r>
              <a:endParaRPr b="0" lang="en-US" sz="400" spc="-1" strike="noStrike">
                <a:latin typeface="Arial"/>
              </a:endParaRPr>
            </a:p>
          </p:txBody>
        </p:sp>
        <p:sp>
          <p:nvSpPr>
            <p:cNvPr id="3788" name="Google Shape;3389;p47"/>
            <p:cNvSpPr/>
            <p:nvPr/>
          </p:nvSpPr>
          <p:spPr>
            <a:xfrm flipH="1">
              <a:off x="4388040" y="952920"/>
              <a:ext cx="314280" cy="77040"/>
            </a:xfrm>
            <a:prstGeom prst="rect">
              <a:avLst/>
            </a:prstGeom>
            <a:noFill/>
            <a:ln w="0">
              <a:noFill/>
            </a:ln>
          </p:spPr>
          <p:style>
            <a:lnRef idx="0"/>
            <a:fillRef idx="0"/>
            <a:effectRef idx="0"/>
            <a:fontRef idx="minor"/>
          </p:style>
          <p:txBody>
            <a:bodyPr lIns="0" rIns="0" tIns="0" bIns="0" anchor="t">
              <a:noAutofit/>
            </a:bodyPr>
            <a:p>
              <a:pPr algn="ctr">
                <a:lnSpc>
                  <a:spcPct val="100000"/>
                </a:lnSpc>
                <a:spcAft>
                  <a:spcPts val="1599"/>
                </a:spcAft>
                <a:buNone/>
                <a:tabLst>
                  <a:tab algn="l" pos="0"/>
                </a:tabLst>
              </a:pPr>
              <a:r>
                <a:rPr b="0" lang="en" sz="400" spc="-1" strike="noStrike">
                  <a:solidFill>
                    <a:srgbClr val="ffffff"/>
                  </a:solidFill>
                  <a:latin typeface="Arial"/>
                  <a:ea typeface="Arial"/>
                </a:rPr>
                <a:t>MARCH</a:t>
              </a:r>
              <a:endParaRPr b="0" lang="en-US" sz="400" spc="-1" strike="noStrike">
                <a:latin typeface="Arial"/>
              </a:endParaRPr>
            </a:p>
          </p:txBody>
        </p:sp>
        <p:sp>
          <p:nvSpPr>
            <p:cNvPr id="3789" name="Google Shape;3390;p47"/>
            <p:cNvSpPr/>
            <p:nvPr/>
          </p:nvSpPr>
          <p:spPr>
            <a:xfrm flipH="1">
              <a:off x="4730040" y="952920"/>
              <a:ext cx="282600" cy="77040"/>
            </a:xfrm>
            <a:prstGeom prst="rect">
              <a:avLst/>
            </a:prstGeom>
            <a:noFill/>
            <a:ln w="0">
              <a:noFill/>
            </a:ln>
          </p:spPr>
          <p:style>
            <a:lnRef idx="0"/>
            <a:fillRef idx="0"/>
            <a:effectRef idx="0"/>
            <a:fontRef idx="minor"/>
          </p:style>
          <p:txBody>
            <a:bodyPr lIns="0" rIns="0" tIns="0" bIns="0" anchor="t">
              <a:noAutofit/>
            </a:bodyPr>
            <a:p>
              <a:pPr algn="ctr">
                <a:lnSpc>
                  <a:spcPct val="100000"/>
                </a:lnSpc>
                <a:spcAft>
                  <a:spcPts val="1599"/>
                </a:spcAft>
                <a:buNone/>
                <a:tabLst>
                  <a:tab algn="l" pos="0"/>
                </a:tabLst>
              </a:pPr>
              <a:r>
                <a:rPr b="0" lang="en" sz="400" spc="-1" strike="noStrike">
                  <a:solidFill>
                    <a:srgbClr val="ffffff"/>
                  </a:solidFill>
                  <a:latin typeface="Arial"/>
                  <a:ea typeface="Arial"/>
                </a:rPr>
                <a:t>APRIL</a:t>
              </a:r>
              <a:endParaRPr b="0" lang="en-US" sz="400" spc="-1" strike="noStrike">
                <a:latin typeface="Arial"/>
              </a:endParaRPr>
            </a:p>
          </p:txBody>
        </p:sp>
        <p:sp>
          <p:nvSpPr>
            <p:cNvPr id="3790" name="Google Shape;3391;p47"/>
            <p:cNvSpPr/>
            <p:nvPr/>
          </p:nvSpPr>
          <p:spPr>
            <a:xfrm flipH="1">
              <a:off x="5050440" y="952920"/>
              <a:ext cx="282600" cy="77040"/>
            </a:xfrm>
            <a:prstGeom prst="rect">
              <a:avLst/>
            </a:prstGeom>
            <a:noFill/>
            <a:ln w="0">
              <a:noFill/>
            </a:ln>
          </p:spPr>
          <p:style>
            <a:lnRef idx="0"/>
            <a:fillRef idx="0"/>
            <a:effectRef idx="0"/>
            <a:fontRef idx="minor"/>
          </p:style>
          <p:txBody>
            <a:bodyPr lIns="0" rIns="0" tIns="0" bIns="0" anchor="t">
              <a:noAutofit/>
            </a:bodyPr>
            <a:p>
              <a:pPr algn="ctr">
                <a:lnSpc>
                  <a:spcPct val="100000"/>
                </a:lnSpc>
                <a:spcAft>
                  <a:spcPts val="1599"/>
                </a:spcAft>
                <a:buNone/>
                <a:tabLst>
                  <a:tab algn="l" pos="0"/>
                </a:tabLst>
              </a:pPr>
              <a:r>
                <a:rPr b="0" lang="en" sz="400" spc="-1" strike="noStrike">
                  <a:solidFill>
                    <a:srgbClr val="ffffff"/>
                  </a:solidFill>
                  <a:latin typeface="Arial"/>
                  <a:ea typeface="Arial"/>
                </a:rPr>
                <a:t>MAY</a:t>
              </a:r>
              <a:endParaRPr b="0" lang="en-US" sz="400" spc="-1" strike="noStrike">
                <a:latin typeface="Arial"/>
              </a:endParaRPr>
            </a:p>
          </p:txBody>
        </p:sp>
        <p:sp>
          <p:nvSpPr>
            <p:cNvPr id="3791" name="Google Shape;3392;p47"/>
            <p:cNvSpPr/>
            <p:nvPr/>
          </p:nvSpPr>
          <p:spPr>
            <a:xfrm flipH="1">
              <a:off x="5390280" y="952920"/>
              <a:ext cx="282600" cy="77040"/>
            </a:xfrm>
            <a:prstGeom prst="rect">
              <a:avLst/>
            </a:prstGeom>
            <a:noFill/>
            <a:ln w="0">
              <a:noFill/>
            </a:ln>
          </p:spPr>
          <p:style>
            <a:lnRef idx="0"/>
            <a:fillRef idx="0"/>
            <a:effectRef idx="0"/>
            <a:fontRef idx="minor"/>
          </p:style>
          <p:txBody>
            <a:bodyPr lIns="0" rIns="0" tIns="0" bIns="0" anchor="t">
              <a:noAutofit/>
            </a:bodyPr>
            <a:p>
              <a:pPr algn="ctr">
                <a:lnSpc>
                  <a:spcPct val="100000"/>
                </a:lnSpc>
                <a:spcAft>
                  <a:spcPts val="1599"/>
                </a:spcAft>
                <a:buNone/>
                <a:tabLst>
                  <a:tab algn="l" pos="0"/>
                </a:tabLst>
              </a:pPr>
              <a:r>
                <a:rPr b="0" lang="en" sz="400" spc="-1" strike="noStrike">
                  <a:solidFill>
                    <a:srgbClr val="ffffff"/>
                  </a:solidFill>
                  <a:latin typeface="Arial"/>
                  <a:ea typeface="Arial"/>
                </a:rPr>
                <a:t>JUNE</a:t>
              </a:r>
              <a:endParaRPr b="0" lang="en-US" sz="400" spc="-1" strike="noStrike">
                <a:latin typeface="Arial"/>
              </a:endParaRPr>
            </a:p>
          </p:txBody>
        </p:sp>
        <p:sp>
          <p:nvSpPr>
            <p:cNvPr id="3792" name="Google Shape;3393;p47"/>
            <p:cNvSpPr/>
            <p:nvPr/>
          </p:nvSpPr>
          <p:spPr>
            <a:xfrm flipH="1">
              <a:off x="3380400" y="1099800"/>
              <a:ext cx="251640" cy="88200"/>
            </a:xfrm>
            <a:prstGeom prst="rect">
              <a:avLst/>
            </a:prstGeom>
            <a:noFill/>
            <a:ln w="0">
              <a:noFill/>
            </a:ln>
          </p:spPr>
          <p:style>
            <a:lnRef idx="0"/>
            <a:fillRef idx="0"/>
            <a:effectRef idx="0"/>
            <a:fontRef idx="minor"/>
          </p:style>
          <p:txBody>
            <a:bodyPr lIns="0" rIns="0" tIns="0" bIns="0" anchor="t">
              <a:noAutofit/>
            </a:bodyPr>
            <a:p>
              <a:pPr algn="r">
                <a:lnSpc>
                  <a:spcPct val="100000"/>
                </a:lnSpc>
                <a:spcAft>
                  <a:spcPts val="1599"/>
                </a:spcAft>
                <a:buNone/>
                <a:tabLst>
                  <a:tab algn="l" pos="0"/>
                </a:tabLst>
              </a:pPr>
              <a:r>
                <a:rPr b="0" lang="en" sz="400" spc="-1" strike="noStrike">
                  <a:solidFill>
                    <a:srgbClr val="ffffff"/>
                  </a:solidFill>
                  <a:latin typeface="Arial"/>
                  <a:ea typeface="Arial"/>
                </a:rPr>
                <a:t>PHASE 1</a:t>
              </a:r>
              <a:endParaRPr b="0" lang="en-US" sz="400" spc="-1" strike="noStrike">
                <a:latin typeface="Arial"/>
              </a:endParaRPr>
            </a:p>
          </p:txBody>
        </p:sp>
        <p:sp>
          <p:nvSpPr>
            <p:cNvPr id="3793" name="Google Shape;3394;p47"/>
            <p:cNvSpPr/>
            <p:nvPr/>
          </p:nvSpPr>
          <p:spPr>
            <a:xfrm flipH="1">
              <a:off x="3380400" y="1579320"/>
              <a:ext cx="251640" cy="88200"/>
            </a:xfrm>
            <a:prstGeom prst="rect">
              <a:avLst/>
            </a:prstGeom>
            <a:noFill/>
            <a:ln w="0">
              <a:noFill/>
            </a:ln>
          </p:spPr>
          <p:style>
            <a:lnRef idx="0"/>
            <a:fillRef idx="0"/>
            <a:effectRef idx="0"/>
            <a:fontRef idx="minor"/>
          </p:style>
          <p:txBody>
            <a:bodyPr lIns="0" rIns="0" tIns="0" bIns="0" anchor="t">
              <a:noAutofit/>
            </a:bodyPr>
            <a:p>
              <a:pPr algn="r">
                <a:lnSpc>
                  <a:spcPct val="100000"/>
                </a:lnSpc>
                <a:spcAft>
                  <a:spcPts val="1599"/>
                </a:spcAft>
                <a:buNone/>
                <a:tabLst>
                  <a:tab algn="l" pos="0"/>
                </a:tabLst>
              </a:pPr>
              <a:r>
                <a:rPr b="0" lang="en" sz="400" spc="-1" strike="noStrike">
                  <a:solidFill>
                    <a:srgbClr val="ffffff"/>
                  </a:solidFill>
                  <a:latin typeface="Arial"/>
                  <a:ea typeface="Arial"/>
                </a:rPr>
                <a:t>PHASE 2</a:t>
              </a:r>
              <a:endParaRPr b="0" lang="en-US" sz="400" spc="-1" strike="noStrike">
                <a:latin typeface="Arial"/>
              </a:endParaRPr>
            </a:p>
          </p:txBody>
        </p:sp>
        <p:sp>
          <p:nvSpPr>
            <p:cNvPr id="3794" name="Google Shape;3395;p47"/>
            <p:cNvSpPr/>
            <p:nvPr/>
          </p:nvSpPr>
          <p:spPr>
            <a:xfrm flipH="1">
              <a:off x="3386160" y="1244520"/>
              <a:ext cx="236520" cy="88200"/>
            </a:xfrm>
            <a:prstGeom prst="rect">
              <a:avLst/>
            </a:prstGeom>
            <a:noFill/>
            <a:ln w="0">
              <a:noFill/>
            </a:ln>
          </p:spPr>
          <p:style>
            <a:lnRef idx="0"/>
            <a:fillRef idx="0"/>
            <a:effectRef idx="0"/>
            <a:fontRef idx="minor"/>
          </p:style>
          <p:txBody>
            <a:bodyPr lIns="0" rIns="0" tIns="0" bIns="0" anchor="t">
              <a:noAutofit/>
            </a:bodyPr>
            <a:p>
              <a:pPr algn="r">
                <a:lnSpc>
                  <a:spcPct val="115000"/>
                </a:lnSpc>
                <a:spcAft>
                  <a:spcPts val="1599"/>
                </a:spcAft>
                <a:buNone/>
                <a:tabLst>
                  <a:tab algn="l" pos="0"/>
                </a:tabLst>
              </a:pPr>
              <a:r>
                <a:rPr b="0" lang="en" sz="400" spc="-1" strike="noStrike">
                  <a:solidFill>
                    <a:srgbClr val="ffffff"/>
                  </a:solidFill>
                  <a:latin typeface="Arial"/>
                  <a:ea typeface="Arial"/>
                </a:rPr>
                <a:t>Task 1</a:t>
              </a:r>
              <a:endParaRPr b="0" lang="en-US" sz="400" spc="-1" strike="noStrike">
                <a:latin typeface="Arial"/>
              </a:endParaRPr>
            </a:p>
          </p:txBody>
        </p:sp>
        <p:sp>
          <p:nvSpPr>
            <p:cNvPr id="3795" name="Google Shape;3396;p47"/>
            <p:cNvSpPr/>
            <p:nvPr/>
          </p:nvSpPr>
          <p:spPr>
            <a:xfrm flipH="1">
              <a:off x="3386160" y="1406520"/>
              <a:ext cx="236520" cy="88200"/>
            </a:xfrm>
            <a:prstGeom prst="rect">
              <a:avLst/>
            </a:prstGeom>
            <a:noFill/>
            <a:ln w="0">
              <a:noFill/>
            </a:ln>
          </p:spPr>
          <p:style>
            <a:lnRef idx="0"/>
            <a:fillRef idx="0"/>
            <a:effectRef idx="0"/>
            <a:fontRef idx="minor"/>
          </p:style>
          <p:txBody>
            <a:bodyPr lIns="0" rIns="0" tIns="0" bIns="0" anchor="t">
              <a:noAutofit/>
            </a:bodyPr>
            <a:p>
              <a:pPr algn="r">
                <a:lnSpc>
                  <a:spcPct val="115000"/>
                </a:lnSpc>
                <a:spcAft>
                  <a:spcPts val="1599"/>
                </a:spcAft>
                <a:buNone/>
                <a:tabLst>
                  <a:tab algn="l" pos="0"/>
                </a:tabLst>
              </a:pPr>
              <a:r>
                <a:rPr b="0" lang="en" sz="400" spc="-1" strike="noStrike">
                  <a:solidFill>
                    <a:srgbClr val="ffffff"/>
                  </a:solidFill>
                  <a:latin typeface="Arial"/>
                  <a:ea typeface="Arial"/>
                </a:rPr>
                <a:t>Task 2</a:t>
              </a:r>
              <a:endParaRPr b="0" lang="en-US" sz="400" spc="-1" strike="noStrike">
                <a:latin typeface="Arial"/>
              </a:endParaRPr>
            </a:p>
          </p:txBody>
        </p:sp>
        <p:sp>
          <p:nvSpPr>
            <p:cNvPr id="3796" name="Google Shape;3397;p47"/>
            <p:cNvSpPr/>
            <p:nvPr/>
          </p:nvSpPr>
          <p:spPr>
            <a:xfrm flipH="1">
              <a:off x="3386160" y="1741320"/>
              <a:ext cx="236520" cy="88200"/>
            </a:xfrm>
            <a:prstGeom prst="rect">
              <a:avLst/>
            </a:prstGeom>
            <a:noFill/>
            <a:ln w="0">
              <a:noFill/>
            </a:ln>
          </p:spPr>
          <p:style>
            <a:lnRef idx="0"/>
            <a:fillRef idx="0"/>
            <a:effectRef idx="0"/>
            <a:fontRef idx="minor"/>
          </p:style>
          <p:txBody>
            <a:bodyPr lIns="0" rIns="0" tIns="0" bIns="0" anchor="t">
              <a:noAutofit/>
            </a:bodyPr>
            <a:p>
              <a:pPr algn="r">
                <a:lnSpc>
                  <a:spcPct val="115000"/>
                </a:lnSpc>
                <a:spcAft>
                  <a:spcPts val="1599"/>
                </a:spcAft>
                <a:buNone/>
                <a:tabLst>
                  <a:tab algn="l" pos="0"/>
                </a:tabLst>
              </a:pPr>
              <a:r>
                <a:rPr b="0" lang="en" sz="400" spc="-1" strike="noStrike">
                  <a:solidFill>
                    <a:srgbClr val="ffffff"/>
                  </a:solidFill>
                  <a:latin typeface="Arial"/>
                  <a:ea typeface="Arial"/>
                </a:rPr>
                <a:t>Task 1</a:t>
              </a:r>
              <a:endParaRPr b="0" lang="en-US" sz="400" spc="-1" strike="noStrike">
                <a:latin typeface="Arial"/>
              </a:endParaRPr>
            </a:p>
          </p:txBody>
        </p:sp>
        <p:sp>
          <p:nvSpPr>
            <p:cNvPr id="3797" name="Google Shape;3398;p47"/>
            <p:cNvSpPr/>
            <p:nvPr/>
          </p:nvSpPr>
          <p:spPr>
            <a:xfrm flipH="1">
              <a:off x="3386160" y="1895040"/>
              <a:ext cx="236520" cy="75240"/>
            </a:xfrm>
            <a:prstGeom prst="rect">
              <a:avLst/>
            </a:prstGeom>
            <a:noFill/>
            <a:ln w="0">
              <a:noFill/>
            </a:ln>
          </p:spPr>
          <p:style>
            <a:lnRef idx="0"/>
            <a:fillRef idx="0"/>
            <a:effectRef idx="0"/>
            <a:fontRef idx="minor"/>
          </p:style>
          <p:txBody>
            <a:bodyPr lIns="0" rIns="0" tIns="0" bIns="0" anchor="t">
              <a:noAutofit/>
            </a:bodyPr>
            <a:p>
              <a:pPr algn="r">
                <a:lnSpc>
                  <a:spcPct val="115000"/>
                </a:lnSpc>
                <a:spcAft>
                  <a:spcPts val="1599"/>
                </a:spcAft>
                <a:buNone/>
                <a:tabLst>
                  <a:tab algn="l" pos="0"/>
                </a:tabLst>
              </a:pPr>
              <a:r>
                <a:rPr b="0" lang="en" sz="400" spc="-1" strike="noStrike">
                  <a:solidFill>
                    <a:srgbClr val="ffffff"/>
                  </a:solidFill>
                  <a:latin typeface="Arial"/>
                  <a:ea typeface="Arial"/>
                </a:rPr>
                <a:t>Task 2</a:t>
              </a:r>
              <a:endParaRPr b="0" lang="en-US" sz="400" spc="-1" strike="noStrike">
                <a:latin typeface="Arial"/>
              </a:endParaRPr>
            </a:p>
          </p:txBody>
        </p:sp>
        <p:grpSp>
          <p:nvGrpSpPr>
            <p:cNvPr id="3798" name="Google Shape;3399;p47"/>
            <p:cNvGrpSpPr/>
            <p:nvPr/>
          </p:nvGrpSpPr>
          <p:grpSpPr>
            <a:xfrm>
              <a:off x="3751920" y="1099080"/>
              <a:ext cx="1950840" cy="828720"/>
              <a:chOff x="3751920" y="1099080"/>
              <a:chExt cx="1950840" cy="828720"/>
            </a:xfrm>
          </p:grpSpPr>
          <p:sp>
            <p:nvSpPr>
              <p:cNvPr id="3799" name="Google Shape;3400;p47"/>
              <p:cNvSpPr/>
              <p:nvPr/>
            </p:nvSpPr>
            <p:spPr>
              <a:xfrm>
                <a:off x="3751920" y="1099080"/>
                <a:ext cx="1950840" cy="20520"/>
              </a:xfrm>
              <a:custGeom>
                <a:avLst/>
                <a:gdLst/>
                <a:ahLst/>
                <a:rect l="l" t="t" r="r" b="b"/>
                <a:pathLst>
                  <a:path w="180762" h="2157">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5000"/>
                </a:srgbClr>
              </a:solidFill>
              <a:ln w="0">
                <a:noFill/>
              </a:ln>
            </p:spPr>
            <p:style>
              <a:lnRef idx="0"/>
              <a:fillRef idx="0"/>
              <a:effectRef idx="0"/>
              <a:fontRef idx="minor"/>
            </p:style>
          </p:sp>
          <p:sp>
            <p:nvSpPr>
              <p:cNvPr id="3800" name="Google Shape;3401;p47"/>
              <p:cNvSpPr/>
              <p:nvPr/>
            </p:nvSpPr>
            <p:spPr>
              <a:xfrm>
                <a:off x="3751920" y="1260720"/>
                <a:ext cx="1950840" cy="20520"/>
              </a:xfrm>
              <a:custGeom>
                <a:avLst/>
                <a:gdLst/>
                <a:ahLst/>
                <a:rect l="l" t="t" r="r" b="b"/>
                <a:pathLst>
                  <a:path w="180762" h="2156">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w="0">
                <a:noFill/>
              </a:ln>
            </p:spPr>
            <p:style>
              <a:lnRef idx="0"/>
              <a:fillRef idx="0"/>
              <a:effectRef idx="0"/>
              <a:fontRef idx="minor"/>
            </p:style>
          </p:sp>
          <p:sp>
            <p:nvSpPr>
              <p:cNvPr id="3801" name="Google Shape;3402;p47"/>
              <p:cNvSpPr/>
              <p:nvPr/>
            </p:nvSpPr>
            <p:spPr>
              <a:xfrm>
                <a:off x="3751920" y="1422360"/>
                <a:ext cx="1950840" cy="20520"/>
              </a:xfrm>
              <a:custGeom>
                <a:avLst/>
                <a:gdLst/>
                <a:ahLst/>
                <a:rect l="l" t="t" r="r" b="b"/>
                <a:pathLst>
                  <a:path w="180762" h="2156">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5000"/>
                </a:srgbClr>
              </a:solidFill>
              <a:ln w="0">
                <a:noFill/>
              </a:ln>
            </p:spPr>
            <p:style>
              <a:lnRef idx="0"/>
              <a:fillRef idx="0"/>
              <a:effectRef idx="0"/>
              <a:fontRef idx="minor"/>
            </p:style>
          </p:sp>
          <p:sp>
            <p:nvSpPr>
              <p:cNvPr id="3802" name="Google Shape;3403;p47"/>
              <p:cNvSpPr/>
              <p:nvPr/>
            </p:nvSpPr>
            <p:spPr>
              <a:xfrm>
                <a:off x="3751920" y="1584000"/>
                <a:ext cx="1950840" cy="20520"/>
              </a:xfrm>
              <a:custGeom>
                <a:avLst/>
                <a:gdLst/>
                <a:ahLst/>
                <a:rect l="l" t="t" r="r" b="b"/>
                <a:pathLst>
                  <a:path w="180762" h="2156">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w="0">
                <a:noFill/>
              </a:ln>
            </p:spPr>
            <p:style>
              <a:lnRef idx="0"/>
              <a:fillRef idx="0"/>
              <a:effectRef idx="0"/>
              <a:fontRef idx="minor"/>
            </p:style>
          </p:sp>
          <p:sp>
            <p:nvSpPr>
              <p:cNvPr id="3803" name="Google Shape;3404;p47"/>
              <p:cNvSpPr/>
              <p:nvPr/>
            </p:nvSpPr>
            <p:spPr>
              <a:xfrm>
                <a:off x="3751920" y="1745280"/>
                <a:ext cx="1950840" cy="20520"/>
              </a:xfrm>
              <a:custGeom>
                <a:avLst/>
                <a:gdLst/>
                <a:ahLst/>
                <a:rect l="l" t="t" r="r" b="b"/>
                <a:pathLst>
                  <a:path w="180762" h="2156">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5000"/>
                </a:srgbClr>
              </a:solidFill>
              <a:ln w="0">
                <a:noFill/>
              </a:ln>
            </p:spPr>
            <p:style>
              <a:lnRef idx="0"/>
              <a:fillRef idx="0"/>
              <a:effectRef idx="0"/>
              <a:fontRef idx="minor"/>
            </p:style>
          </p:sp>
          <p:sp>
            <p:nvSpPr>
              <p:cNvPr id="3804" name="Google Shape;3405;p47"/>
              <p:cNvSpPr/>
              <p:nvPr/>
            </p:nvSpPr>
            <p:spPr>
              <a:xfrm>
                <a:off x="3751920" y="1906920"/>
                <a:ext cx="1950840" cy="20520"/>
              </a:xfrm>
              <a:custGeom>
                <a:avLst/>
                <a:gdLst/>
                <a:ahLst/>
                <a:rect l="l" t="t" r="r" b="b"/>
                <a:pathLst>
                  <a:path w="180762" h="2156">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w="0">
                <a:noFill/>
              </a:ln>
            </p:spPr>
            <p:style>
              <a:lnRef idx="0"/>
              <a:fillRef idx="0"/>
              <a:effectRef idx="0"/>
              <a:fontRef idx="minor"/>
            </p:style>
          </p:sp>
          <p:sp>
            <p:nvSpPr>
              <p:cNvPr id="3805" name="Google Shape;3406;p47"/>
              <p:cNvSpPr/>
              <p:nvPr/>
            </p:nvSpPr>
            <p:spPr>
              <a:xfrm>
                <a:off x="3751920" y="1099080"/>
                <a:ext cx="397440" cy="20520"/>
              </a:xfrm>
              <a:custGeom>
                <a:avLst/>
                <a:gdLst/>
                <a:ahLst/>
                <a:rect l="l" t="t" r="r" b="b"/>
                <a:pathLst>
                  <a:path w="36851" h="2157">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w="0">
                <a:noFill/>
              </a:ln>
            </p:spPr>
            <p:style>
              <a:lnRef idx="0"/>
              <a:fillRef idx="0"/>
              <a:effectRef idx="0"/>
              <a:fontRef idx="minor"/>
            </p:style>
          </p:sp>
          <p:sp>
            <p:nvSpPr>
              <p:cNvPr id="3806" name="Google Shape;3407;p47"/>
              <p:cNvSpPr/>
              <p:nvPr/>
            </p:nvSpPr>
            <p:spPr>
              <a:xfrm>
                <a:off x="3960360" y="1260720"/>
                <a:ext cx="879120" cy="20520"/>
              </a:xfrm>
              <a:custGeom>
                <a:avLst/>
                <a:gdLst/>
                <a:ahLst/>
                <a:rect l="l" t="t" r="r" b="b"/>
                <a:pathLst>
                  <a:path w="81476" h="215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6000"/>
                </a:srgbClr>
              </a:solidFill>
              <a:ln w="0">
                <a:noFill/>
              </a:ln>
            </p:spPr>
            <p:style>
              <a:lnRef idx="0"/>
              <a:fillRef idx="0"/>
              <a:effectRef idx="0"/>
              <a:fontRef idx="minor"/>
            </p:style>
          </p:sp>
          <p:sp>
            <p:nvSpPr>
              <p:cNvPr id="3807" name="Google Shape;3408;p47"/>
              <p:cNvSpPr/>
              <p:nvPr/>
            </p:nvSpPr>
            <p:spPr>
              <a:xfrm>
                <a:off x="4237560" y="1422360"/>
                <a:ext cx="466920" cy="20520"/>
              </a:xfrm>
              <a:custGeom>
                <a:avLst/>
                <a:gdLst/>
                <a:ahLst/>
                <a:rect l="l" t="t" r="r" b="b"/>
                <a:pathLst>
                  <a:path w="43280" h="2156">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w="0">
                <a:noFill/>
              </a:ln>
            </p:spPr>
            <p:style>
              <a:lnRef idx="0"/>
              <a:fillRef idx="0"/>
              <a:effectRef idx="0"/>
              <a:fontRef idx="minor"/>
            </p:style>
          </p:sp>
          <p:sp>
            <p:nvSpPr>
              <p:cNvPr id="3808" name="Google Shape;3409;p47"/>
              <p:cNvSpPr/>
              <p:nvPr/>
            </p:nvSpPr>
            <p:spPr>
              <a:xfrm>
                <a:off x="4295520" y="1584000"/>
                <a:ext cx="882720" cy="20520"/>
              </a:xfrm>
              <a:custGeom>
                <a:avLst/>
                <a:gdLst/>
                <a:ahLst/>
                <a:rect l="l" t="t" r="r" b="b"/>
                <a:pathLst>
                  <a:path w="81797" h="2156">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6000"/>
                </a:srgbClr>
              </a:solidFill>
              <a:ln w="0">
                <a:noFill/>
              </a:ln>
            </p:spPr>
            <p:style>
              <a:lnRef idx="0"/>
              <a:fillRef idx="0"/>
              <a:effectRef idx="0"/>
              <a:fontRef idx="minor"/>
            </p:style>
          </p:sp>
          <p:sp>
            <p:nvSpPr>
              <p:cNvPr id="3809" name="Google Shape;3410;p47"/>
              <p:cNvSpPr/>
              <p:nvPr/>
            </p:nvSpPr>
            <p:spPr>
              <a:xfrm>
                <a:off x="4723560" y="1745280"/>
                <a:ext cx="712440" cy="20520"/>
              </a:xfrm>
              <a:custGeom>
                <a:avLst/>
                <a:gdLst/>
                <a:ahLst/>
                <a:rect l="l" t="t" r="r" b="b"/>
                <a:pathLst>
                  <a:path w="66033" h="2156">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w="0">
                <a:noFill/>
              </a:ln>
            </p:spPr>
            <p:style>
              <a:lnRef idx="0"/>
              <a:fillRef idx="0"/>
              <a:effectRef idx="0"/>
              <a:fontRef idx="minor"/>
            </p:style>
          </p:sp>
          <p:sp>
            <p:nvSpPr>
              <p:cNvPr id="3810" name="Google Shape;3411;p47"/>
              <p:cNvSpPr/>
              <p:nvPr/>
            </p:nvSpPr>
            <p:spPr>
              <a:xfrm>
                <a:off x="5209200" y="1907280"/>
                <a:ext cx="493560" cy="20520"/>
              </a:xfrm>
              <a:custGeom>
                <a:avLst/>
                <a:gdLst/>
                <a:ahLst/>
                <a:rect l="l" t="t" r="r" b="b"/>
                <a:pathLst>
                  <a:path w="45745" h="2144">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6000"/>
                </a:srgbClr>
              </a:solidFill>
              <a:ln w="0">
                <a:noFill/>
              </a:ln>
            </p:spPr>
            <p:style>
              <a:lnRef idx="0"/>
              <a:fillRef idx="0"/>
              <a:effectRef idx="0"/>
              <a:fontRef idx="minor"/>
            </p:style>
          </p:sp>
        </p:grpSp>
      </p:grpSp>
      <p:graphicFrame>
        <p:nvGraphicFramePr>
          <p:cNvPr id="3811" name="Google Shape;3412;p47"/>
          <p:cNvGraphicFramePr/>
          <p:nvPr/>
        </p:nvGraphicFramePr>
        <p:xfrm>
          <a:off x="5935680" y="2130480"/>
          <a:ext cx="2490840" cy="868320"/>
        </p:xfrm>
        <a:graphic>
          <a:graphicData uri="http://schemas.openxmlformats.org/drawingml/2006/table">
            <a:tbl>
              <a:tblPr/>
              <a:tblGrid>
                <a:gridCol w="622800"/>
                <a:gridCol w="622800"/>
                <a:gridCol w="622800"/>
                <a:gridCol w="622800"/>
              </a:tblGrid>
              <a:tr h="217080">
                <a:tc>
                  <a:tcPr anchor="t" marL="91080" marR="91080">
                    <a:lnL w="18720">
                      <a:solidFill>
                        <a:srgbClr val="e1e7ec"/>
                      </a:solidFill>
                    </a:lnL>
                    <a:lnR w="9360">
                      <a:solidFill>
                        <a:srgbClr val="e1e7ec"/>
                      </a:solidFill>
                    </a:lnR>
                    <a:lnT w="18720">
                      <a:solidFill>
                        <a:srgbClr val="e1e7ec"/>
                      </a:solidFill>
                    </a:lnT>
                    <a:lnB w="18720">
                      <a:solidFill>
                        <a:srgbClr val="e1e7ec"/>
                      </a:solidFill>
                    </a:lnB>
                    <a:solidFill>
                      <a:srgbClr val="cfd9e0"/>
                    </a:solidFill>
                  </a:tcPr>
                </a:tc>
                <a:tc>
                  <a:tcPr anchor="t" marL="91080" marR="91080">
                    <a:lnL w="9360">
                      <a:solidFill>
                        <a:srgbClr val="e1e7ec"/>
                      </a:solidFill>
                    </a:lnL>
                    <a:lnR w="9360">
                      <a:solidFill>
                        <a:srgbClr val="e1e7ec"/>
                      </a:solidFill>
                    </a:lnR>
                    <a:lnT w="18720">
                      <a:solidFill>
                        <a:srgbClr val="e1e7ec"/>
                      </a:solidFill>
                    </a:lnT>
                    <a:lnB w="18720">
                      <a:solidFill>
                        <a:srgbClr val="e1e7ec"/>
                      </a:solidFill>
                    </a:lnB>
                    <a:noFill/>
                  </a:tcPr>
                </a:tc>
                <a:tc>
                  <a:tcPr anchor="t" marL="91080" marR="91080">
                    <a:lnL w="9360">
                      <a:solidFill>
                        <a:srgbClr val="e1e7ec"/>
                      </a:solidFill>
                    </a:lnL>
                    <a:lnR w="9360">
                      <a:solidFill>
                        <a:srgbClr val="e1e7ec"/>
                      </a:solidFill>
                    </a:lnR>
                    <a:lnT w="18720">
                      <a:solidFill>
                        <a:srgbClr val="e1e7ec"/>
                      </a:solidFill>
                    </a:lnT>
                    <a:lnB w="18720">
                      <a:solidFill>
                        <a:srgbClr val="e1e7ec"/>
                      </a:solidFill>
                    </a:lnB>
                    <a:noFill/>
                  </a:tcPr>
                </a:tc>
                <a:tc>
                  <a:tcPr anchor="t" marL="91080" marR="91080">
                    <a:lnL w="9360">
                      <a:solidFill>
                        <a:srgbClr val="e1e7ec"/>
                      </a:solidFill>
                    </a:lnL>
                    <a:lnR w="9360">
                      <a:solidFill>
                        <a:srgbClr val="e1e7ec"/>
                      </a:solidFill>
                    </a:lnR>
                    <a:lnT w="18720">
                      <a:solidFill>
                        <a:srgbClr val="e1e7ec"/>
                      </a:solidFill>
                    </a:lnT>
                    <a:lnB w="18720">
                      <a:solidFill>
                        <a:srgbClr val="e1e7ec"/>
                      </a:solidFill>
                    </a:lnB>
                    <a:noFill/>
                  </a:tcPr>
                </a:tc>
              </a:tr>
              <a:tr h="217080">
                <a:tc>
                  <a:tcPr anchor="t" marL="91080" marR="91080">
                    <a:lnL w="18720">
                      <a:solidFill>
                        <a:srgbClr val="e1e7ec"/>
                      </a:solidFill>
                    </a:lnL>
                    <a:lnR w="9360">
                      <a:solidFill>
                        <a:srgbClr val="e1e7ec"/>
                      </a:solidFill>
                    </a:lnR>
                    <a:lnT w="18720">
                      <a:solidFill>
                        <a:srgbClr val="e1e7ec"/>
                      </a:solidFill>
                    </a:lnT>
                    <a:lnB w="18720">
                      <a:solidFill>
                        <a:srgbClr val="e1e7ec"/>
                      </a:solidFill>
                    </a:lnB>
                    <a:solidFill>
                      <a:srgbClr val="cfd9e0"/>
                    </a:solidFill>
                  </a:tcPr>
                </a:tc>
                <a:tc>
                  <a:tcPr anchor="t" marL="91080" marR="91080">
                    <a:lnL w="9360">
                      <a:solidFill>
                        <a:srgbClr val="e1e7ec"/>
                      </a:solidFill>
                    </a:lnL>
                    <a:lnR w="9360">
                      <a:solidFill>
                        <a:srgbClr val="e1e7ec"/>
                      </a:solidFill>
                    </a:lnR>
                    <a:lnT w="18720">
                      <a:solidFill>
                        <a:srgbClr val="e1e7ec"/>
                      </a:solidFill>
                    </a:lnT>
                    <a:lnB w="18720">
                      <a:solidFill>
                        <a:srgbClr val="e1e7ec"/>
                      </a:solidFill>
                    </a:lnB>
                    <a:noFill/>
                  </a:tcPr>
                </a:tc>
                <a:tc>
                  <a:tcPr anchor="t" marL="91080" marR="91080">
                    <a:lnL w="9360">
                      <a:solidFill>
                        <a:srgbClr val="e1e7ec"/>
                      </a:solidFill>
                    </a:lnL>
                    <a:lnR w="9360">
                      <a:solidFill>
                        <a:srgbClr val="e1e7ec"/>
                      </a:solidFill>
                    </a:lnR>
                    <a:lnT w="18720">
                      <a:solidFill>
                        <a:srgbClr val="e1e7ec"/>
                      </a:solidFill>
                    </a:lnT>
                    <a:lnB w="18720">
                      <a:solidFill>
                        <a:srgbClr val="e1e7ec"/>
                      </a:solidFill>
                    </a:lnB>
                    <a:noFill/>
                  </a:tcPr>
                </a:tc>
                <a:tc>
                  <a:tcPr anchor="t" marL="91080" marR="91080">
                    <a:lnL w="9360">
                      <a:solidFill>
                        <a:srgbClr val="e1e7ec"/>
                      </a:solidFill>
                    </a:lnL>
                    <a:lnR w="9360">
                      <a:solidFill>
                        <a:srgbClr val="e1e7ec"/>
                      </a:solidFill>
                    </a:lnR>
                    <a:lnT w="18720">
                      <a:solidFill>
                        <a:srgbClr val="e1e7ec"/>
                      </a:solidFill>
                    </a:lnT>
                    <a:lnB w="18720">
                      <a:solidFill>
                        <a:srgbClr val="e1e7ec"/>
                      </a:solidFill>
                    </a:lnB>
                    <a:noFill/>
                  </a:tcPr>
                </a:tc>
              </a:tr>
              <a:tr h="217080">
                <a:tc>
                  <a:tcPr anchor="t" marL="91080" marR="91080">
                    <a:lnL w="18720">
                      <a:solidFill>
                        <a:srgbClr val="e1e7ec"/>
                      </a:solidFill>
                    </a:lnL>
                    <a:lnR w="9360">
                      <a:solidFill>
                        <a:srgbClr val="e1e7ec"/>
                      </a:solidFill>
                    </a:lnR>
                    <a:lnT w="18720">
                      <a:solidFill>
                        <a:srgbClr val="e1e7ec"/>
                      </a:solidFill>
                    </a:lnT>
                    <a:lnB w="18720">
                      <a:solidFill>
                        <a:srgbClr val="e1e7ec"/>
                      </a:solidFill>
                    </a:lnB>
                    <a:noFill/>
                  </a:tcPr>
                </a:tc>
                <a:tc>
                  <a:tcPr anchor="t" marL="91080" marR="91080">
                    <a:lnL w="9360">
                      <a:solidFill>
                        <a:srgbClr val="e1e7ec"/>
                      </a:solidFill>
                    </a:lnL>
                    <a:lnR w="9360">
                      <a:solidFill>
                        <a:srgbClr val="e1e7ec"/>
                      </a:solidFill>
                    </a:lnR>
                    <a:lnT w="18720">
                      <a:solidFill>
                        <a:srgbClr val="e1e7ec"/>
                      </a:solidFill>
                    </a:lnT>
                    <a:lnB w="18720">
                      <a:solidFill>
                        <a:srgbClr val="e1e7ec"/>
                      </a:solidFill>
                    </a:lnB>
                    <a:solidFill>
                      <a:srgbClr val="e3e9ed"/>
                    </a:solidFill>
                  </a:tcPr>
                </a:tc>
                <a:tc>
                  <a:tcPr anchor="t" marL="91080" marR="91080">
                    <a:lnL w="9360">
                      <a:solidFill>
                        <a:srgbClr val="e1e7ec"/>
                      </a:solidFill>
                    </a:lnL>
                    <a:lnR w="9360">
                      <a:solidFill>
                        <a:srgbClr val="e1e7ec"/>
                      </a:solidFill>
                    </a:lnR>
                    <a:lnT w="18720">
                      <a:solidFill>
                        <a:srgbClr val="e1e7ec"/>
                      </a:solidFill>
                    </a:lnT>
                    <a:lnB w="18720">
                      <a:solidFill>
                        <a:srgbClr val="e1e7ec"/>
                      </a:solidFill>
                    </a:lnB>
                    <a:solidFill>
                      <a:srgbClr val="869fb2"/>
                    </a:solidFill>
                  </a:tcPr>
                </a:tc>
                <a:tc>
                  <a:tcPr anchor="t" marL="91080" marR="91080">
                    <a:lnL w="9360">
                      <a:solidFill>
                        <a:srgbClr val="e1e7ec"/>
                      </a:solidFill>
                    </a:lnL>
                    <a:lnR w="9360">
                      <a:solidFill>
                        <a:srgbClr val="e1e7ec"/>
                      </a:solidFill>
                    </a:lnR>
                    <a:lnT w="18720">
                      <a:solidFill>
                        <a:srgbClr val="e1e7ec"/>
                      </a:solidFill>
                    </a:lnT>
                    <a:lnB w="18720">
                      <a:solidFill>
                        <a:srgbClr val="e1e7ec"/>
                      </a:solidFill>
                    </a:lnB>
                    <a:noFill/>
                  </a:tcPr>
                </a:tc>
              </a:tr>
              <a:tr h="217080">
                <a:tc>
                  <a:tcPr anchor="t" marL="91080" marR="91080">
                    <a:lnL w="18720">
                      <a:solidFill>
                        <a:srgbClr val="e1e7ec"/>
                      </a:solidFill>
                    </a:lnL>
                    <a:lnR w="9360">
                      <a:solidFill>
                        <a:srgbClr val="e1e7ec"/>
                      </a:solidFill>
                    </a:lnR>
                    <a:lnT w="18720">
                      <a:solidFill>
                        <a:srgbClr val="e1e7ec"/>
                      </a:solidFill>
                    </a:lnT>
                    <a:lnB w="18720">
                      <a:solidFill>
                        <a:srgbClr val="e1e7ec"/>
                      </a:solidFill>
                    </a:lnB>
                    <a:noFill/>
                  </a:tcPr>
                </a:tc>
                <a:tc>
                  <a:tcPr anchor="t" marL="91080" marR="91080">
                    <a:lnL w="9360">
                      <a:solidFill>
                        <a:srgbClr val="e1e7ec"/>
                      </a:solidFill>
                    </a:lnL>
                    <a:lnR w="9360">
                      <a:solidFill>
                        <a:srgbClr val="e1e7ec"/>
                      </a:solidFill>
                    </a:lnR>
                    <a:lnT w="18720">
                      <a:solidFill>
                        <a:srgbClr val="e1e7ec"/>
                      </a:solidFill>
                    </a:lnT>
                    <a:lnB w="18720">
                      <a:solidFill>
                        <a:srgbClr val="e1e7ec"/>
                      </a:solidFill>
                    </a:lnB>
                    <a:noFill/>
                  </a:tcPr>
                </a:tc>
                <a:tc>
                  <a:tcPr anchor="t" marL="91080" marR="91080">
                    <a:lnL w="9360">
                      <a:solidFill>
                        <a:srgbClr val="e1e7ec"/>
                      </a:solidFill>
                    </a:lnL>
                    <a:lnR w="9360">
                      <a:solidFill>
                        <a:srgbClr val="e1e7ec"/>
                      </a:solidFill>
                    </a:lnR>
                    <a:lnT w="18720">
                      <a:solidFill>
                        <a:srgbClr val="e1e7ec"/>
                      </a:solidFill>
                    </a:lnT>
                    <a:lnB w="18720">
                      <a:solidFill>
                        <a:srgbClr val="e1e7ec"/>
                      </a:solidFill>
                    </a:lnB>
                    <a:noFill/>
                  </a:tcPr>
                </a:tc>
                <a:tc>
                  <a:tcPr anchor="t" marL="91080" marR="91080">
                    <a:lnL w="9360">
                      <a:solidFill>
                        <a:srgbClr val="e1e7ec"/>
                      </a:solidFill>
                    </a:lnL>
                    <a:lnR w="9360">
                      <a:solidFill>
                        <a:srgbClr val="e1e7ec"/>
                      </a:solidFill>
                    </a:lnR>
                    <a:lnT w="18720">
                      <a:solidFill>
                        <a:srgbClr val="e1e7ec"/>
                      </a:solidFill>
                    </a:lnT>
                    <a:lnB w="18720">
                      <a:solidFill>
                        <a:srgbClr val="e1e7ec"/>
                      </a:solidFill>
                    </a:lnB>
                    <a:solidFill>
                      <a:srgbClr val="7994a9">
                        <a:alpha val="65000"/>
                      </a:srgbClr>
                    </a:solidFill>
                  </a:tcPr>
                </a:tc>
              </a:tr>
            </a:tbl>
          </a:graphicData>
        </a:graphic>
      </p:graphicFrame>
      <p:grpSp>
        <p:nvGrpSpPr>
          <p:cNvPr id="3812" name="Google Shape;3413;p47"/>
          <p:cNvGrpSpPr/>
          <p:nvPr/>
        </p:nvGrpSpPr>
        <p:grpSpPr>
          <a:xfrm>
            <a:off x="5936040" y="3188880"/>
            <a:ext cx="2496600" cy="1001160"/>
            <a:chOff x="5936040" y="3188880"/>
            <a:chExt cx="2496600" cy="1001160"/>
          </a:xfrm>
        </p:grpSpPr>
        <p:sp>
          <p:nvSpPr>
            <p:cNvPr id="3813" name="Google Shape;3414;p47"/>
            <p:cNvSpPr/>
            <p:nvPr/>
          </p:nvSpPr>
          <p:spPr>
            <a:xfrm rot="10800000">
              <a:off x="6258960" y="3833640"/>
              <a:ext cx="2168280" cy="360"/>
            </a:xfrm>
            <a:custGeom>
              <a:avLst/>
              <a:gdLst/>
              <a:ahLst/>
              <a:rect l="l" t="t" r="r" b="b"/>
              <a:pathLst>
                <a:path w="21600" h="21600">
                  <a:moveTo>
                    <a:pt x="0" y="0"/>
                  </a:moveTo>
                  <a:lnTo>
                    <a:pt x="21600" y="21600"/>
                  </a:lnTo>
                </a:path>
              </a:pathLst>
            </a:custGeom>
            <a:noFill/>
            <a:ln w="9525">
              <a:solidFill>
                <a:srgbClr val="b3c3ce"/>
              </a:solidFill>
              <a:round/>
            </a:ln>
          </p:spPr>
          <p:style>
            <a:lnRef idx="0"/>
            <a:fillRef idx="0"/>
            <a:effectRef idx="0"/>
            <a:fontRef idx="minor"/>
          </p:style>
        </p:sp>
        <p:sp>
          <p:nvSpPr>
            <p:cNvPr id="3814" name="Google Shape;3415;p47"/>
            <p:cNvSpPr/>
            <p:nvPr/>
          </p:nvSpPr>
          <p:spPr>
            <a:xfrm rot="10800000">
              <a:off x="6258960" y="3510720"/>
              <a:ext cx="2168280" cy="360"/>
            </a:xfrm>
            <a:custGeom>
              <a:avLst/>
              <a:gdLst/>
              <a:ahLst/>
              <a:rect l="l" t="t" r="r" b="b"/>
              <a:pathLst>
                <a:path w="21600" h="21600">
                  <a:moveTo>
                    <a:pt x="0" y="0"/>
                  </a:moveTo>
                  <a:lnTo>
                    <a:pt x="21600" y="21600"/>
                  </a:lnTo>
                </a:path>
              </a:pathLst>
            </a:custGeom>
            <a:noFill/>
            <a:ln w="9525">
              <a:solidFill>
                <a:srgbClr val="b3c3ce"/>
              </a:solidFill>
              <a:round/>
            </a:ln>
          </p:spPr>
          <p:style>
            <a:lnRef idx="0"/>
            <a:fillRef idx="0"/>
            <a:effectRef idx="0"/>
            <a:fontRef idx="minor"/>
          </p:style>
        </p:sp>
        <p:sp>
          <p:nvSpPr>
            <p:cNvPr id="3815" name="Google Shape;3416;p47"/>
            <p:cNvSpPr/>
            <p:nvPr/>
          </p:nvSpPr>
          <p:spPr>
            <a:xfrm rot="10800000">
              <a:off x="6258960" y="4156920"/>
              <a:ext cx="2168280" cy="360"/>
            </a:xfrm>
            <a:custGeom>
              <a:avLst/>
              <a:gdLst/>
              <a:ahLst/>
              <a:rect l="l" t="t" r="r" b="b"/>
              <a:pathLst>
                <a:path w="21600" h="21600">
                  <a:moveTo>
                    <a:pt x="0" y="0"/>
                  </a:moveTo>
                  <a:lnTo>
                    <a:pt x="21600" y="21600"/>
                  </a:lnTo>
                </a:path>
              </a:pathLst>
            </a:custGeom>
            <a:noFill/>
            <a:ln w="9525">
              <a:solidFill>
                <a:srgbClr val="b3c3ce"/>
              </a:solidFill>
              <a:round/>
            </a:ln>
          </p:spPr>
          <p:style>
            <a:lnRef idx="0"/>
            <a:fillRef idx="0"/>
            <a:effectRef idx="0"/>
            <a:fontRef idx="minor"/>
          </p:style>
        </p:sp>
        <p:sp>
          <p:nvSpPr>
            <p:cNvPr id="3816" name="Google Shape;3417;p47"/>
            <p:cNvSpPr/>
            <p:nvPr/>
          </p:nvSpPr>
          <p:spPr>
            <a:xfrm flipH="1">
              <a:off x="6257880" y="3188880"/>
              <a:ext cx="475920" cy="176760"/>
            </a:xfrm>
            <a:prstGeom prst="rect">
              <a:avLst/>
            </a:prstGeom>
            <a:noFill/>
            <a:ln w="0">
              <a:noFill/>
            </a:ln>
          </p:spPr>
          <p:style>
            <a:lnRef idx="0"/>
            <a:fillRef idx="0"/>
            <a:effectRef idx="0"/>
            <a:fontRef idx="minor"/>
          </p:style>
          <p:txBody>
            <a:bodyPr lIns="0" rIns="0" tIns="177120" bIns="177120" anchor="t">
              <a:noAutofit/>
            </a:bodyPr>
            <a:p>
              <a:pPr algn="ctr">
                <a:lnSpc>
                  <a:spcPct val="100000"/>
                </a:lnSpc>
                <a:spcAft>
                  <a:spcPts val="1599"/>
                </a:spcAft>
                <a:buNone/>
                <a:tabLst>
                  <a:tab algn="l" pos="0"/>
                </a:tabLst>
              </a:pPr>
              <a:r>
                <a:rPr b="0" lang="en" sz="400" spc="-1" strike="noStrike">
                  <a:solidFill>
                    <a:srgbClr val="e3e9ed"/>
                  </a:solidFill>
                  <a:latin typeface="Arial"/>
                  <a:ea typeface="Arial"/>
                </a:rPr>
                <a:t>JANUARY</a:t>
              </a:r>
              <a:endParaRPr b="0" lang="en-US" sz="400" spc="-1" strike="noStrike">
                <a:latin typeface="Arial"/>
              </a:endParaRPr>
            </a:p>
          </p:txBody>
        </p:sp>
        <p:sp>
          <p:nvSpPr>
            <p:cNvPr id="3817" name="Google Shape;3418;p47"/>
            <p:cNvSpPr/>
            <p:nvPr/>
          </p:nvSpPr>
          <p:spPr>
            <a:xfrm flipH="1">
              <a:off x="6807600" y="3188880"/>
              <a:ext cx="489600" cy="176760"/>
            </a:xfrm>
            <a:prstGeom prst="rect">
              <a:avLst/>
            </a:prstGeom>
            <a:noFill/>
            <a:ln w="0">
              <a:noFill/>
            </a:ln>
          </p:spPr>
          <p:style>
            <a:lnRef idx="0"/>
            <a:fillRef idx="0"/>
            <a:effectRef idx="0"/>
            <a:fontRef idx="minor"/>
          </p:style>
          <p:txBody>
            <a:bodyPr lIns="0" rIns="0" tIns="177120" bIns="177120" anchor="t">
              <a:noAutofit/>
            </a:bodyPr>
            <a:p>
              <a:pPr algn="ctr">
                <a:lnSpc>
                  <a:spcPct val="100000"/>
                </a:lnSpc>
                <a:spcAft>
                  <a:spcPts val="1599"/>
                </a:spcAft>
                <a:buNone/>
                <a:tabLst>
                  <a:tab algn="l" pos="0"/>
                </a:tabLst>
              </a:pPr>
              <a:r>
                <a:rPr b="0" lang="en" sz="400" spc="-1" strike="noStrike">
                  <a:solidFill>
                    <a:srgbClr val="e3e9ed"/>
                  </a:solidFill>
                  <a:latin typeface="Arial"/>
                  <a:ea typeface="Arial"/>
                </a:rPr>
                <a:t>FEBRUARY</a:t>
              </a:r>
              <a:endParaRPr b="0" lang="en-US" sz="400" spc="-1" strike="noStrike">
                <a:latin typeface="Arial"/>
              </a:endParaRPr>
            </a:p>
          </p:txBody>
        </p:sp>
        <p:sp>
          <p:nvSpPr>
            <p:cNvPr id="3818" name="Google Shape;3419;p47"/>
            <p:cNvSpPr/>
            <p:nvPr/>
          </p:nvSpPr>
          <p:spPr>
            <a:xfrm flipH="1">
              <a:off x="7395120" y="3188880"/>
              <a:ext cx="475920" cy="176760"/>
            </a:xfrm>
            <a:prstGeom prst="rect">
              <a:avLst/>
            </a:prstGeom>
            <a:noFill/>
            <a:ln w="0">
              <a:noFill/>
            </a:ln>
          </p:spPr>
          <p:style>
            <a:lnRef idx="0"/>
            <a:fillRef idx="0"/>
            <a:effectRef idx="0"/>
            <a:fontRef idx="minor"/>
          </p:style>
          <p:txBody>
            <a:bodyPr lIns="0" rIns="0" tIns="177120" bIns="177120" anchor="t">
              <a:noAutofit/>
            </a:bodyPr>
            <a:p>
              <a:pPr algn="ctr">
                <a:lnSpc>
                  <a:spcPct val="100000"/>
                </a:lnSpc>
                <a:spcAft>
                  <a:spcPts val="1599"/>
                </a:spcAft>
                <a:buNone/>
                <a:tabLst>
                  <a:tab algn="l" pos="0"/>
                </a:tabLst>
              </a:pPr>
              <a:r>
                <a:rPr b="0" lang="en" sz="400" spc="-1" strike="noStrike">
                  <a:solidFill>
                    <a:srgbClr val="e3e9ed"/>
                  </a:solidFill>
                  <a:latin typeface="Arial"/>
                  <a:ea typeface="Arial"/>
                </a:rPr>
                <a:t>MARCH</a:t>
              </a:r>
              <a:endParaRPr b="0" lang="en-US" sz="400" spc="-1" strike="noStrike">
                <a:latin typeface="Arial"/>
              </a:endParaRPr>
            </a:p>
          </p:txBody>
        </p:sp>
        <p:sp>
          <p:nvSpPr>
            <p:cNvPr id="3819" name="Google Shape;3420;p47"/>
            <p:cNvSpPr/>
            <p:nvPr/>
          </p:nvSpPr>
          <p:spPr>
            <a:xfrm flipH="1">
              <a:off x="7956720" y="3188880"/>
              <a:ext cx="475920" cy="176760"/>
            </a:xfrm>
            <a:prstGeom prst="rect">
              <a:avLst/>
            </a:prstGeom>
            <a:noFill/>
            <a:ln w="0">
              <a:noFill/>
            </a:ln>
          </p:spPr>
          <p:style>
            <a:lnRef idx="0"/>
            <a:fillRef idx="0"/>
            <a:effectRef idx="0"/>
            <a:fontRef idx="minor"/>
          </p:style>
          <p:txBody>
            <a:bodyPr lIns="0" rIns="0" tIns="177120" bIns="177120" anchor="t">
              <a:noAutofit/>
            </a:bodyPr>
            <a:p>
              <a:pPr algn="ctr">
                <a:lnSpc>
                  <a:spcPct val="100000"/>
                </a:lnSpc>
                <a:spcAft>
                  <a:spcPts val="1599"/>
                </a:spcAft>
                <a:buNone/>
                <a:tabLst>
                  <a:tab algn="l" pos="0"/>
                </a:tabLst>
              </a:pPr>
              <a:r>
                <a:rPr b="0" lang="en" sz="400" spc="-1" strike="noStrike">
                  <a:solidFill>
                    <a:srgbClr val="e3e9ed"/>
                  </a:solidFill>
                  <a:latin typeface="Arial"/>
                  <a:ea typeface="Arial"/>
                </a:rPr>
                <a:t>APRIL</a:t>
              </a:r>
              <a:endParaRPr b="0" lang="en-US" sz="400" spc="-1" strike="noStrike">
                <a:latin typeface="Arial"/>
              </a:endParaRPr>
            </a:p>
          </p:txBody>
        </p:sp>
        <p:sp>
          <p:nvSpPr>
            <p:cNvPr id="3820" name="Google Shape;3421;p47"/>
            <p:cNvSpPr/>
            <p:nvPr/>
          </p:nvSpPr>
          <p:spPr>
            <a:xfrm>
              <a:off x="6251040" y="3476880"/>
              <a:ext cx="489600" cy="69840"/>
            </a:xfrm>
            <a:prstGeom prst="rect">
              <a:avLst/>
            </a:prstGeom>
            <a:solidFill>
              <a:srgbClr val="869fb2"/>
            </a:solidFill>
            <a:ln w="0">
              <a:noFill/>
            </a:ln>
          </p:spPr>
          <p:style>
            <a:lnRef idx="0"/>
            <a:fillRef idx="0"/>
            <a:effectRef idx="0"/>
            <a:fontRef idx="minor"/>
          </p:style>
        </p:sp>
        <p:sp>
          <p:nvSpPr>
            <p:cNvPr id="3821" name="Google Shape;3422;p47"/>
            <p:cNvSpPr/>
            <p:nvPr/>
          </p:nvSpPr>
          <p:spPr>
            <a:xfrm>
              <a:off x="6257520" y="3798360"/>
              <a:ext cx="474120" cy="69840"/>
            </a:xfrm>
            <a:prstGeom prst="rect">
              <a:avLst/>
            </a:prstGeom>
            <a:solidFill>
              <a:srgbClr val="eeeeee"/>
            </a:solidFill>
            <a:ln w="0">
              <a:noFill/>
            </a:ln>
          </p:spPr>
          <p:style>
            <a:lnRef idx="0"/>
            <a:fillRef idx="0"/>
            <a:effectRef idx="0"/>
            <a:fontRef idx="minor"/>
          </p:style>
        </p:sp>
        <p:sp>
          <p:nvSpPr>
            <p:cNvPr id="3822" name="Google Shape;3423;p47"/>
            <p:cNvSpPr/>
            <p:nvPr/>
          </p:nvSpPr>
          <p:spPr>
            <a:xfrm>
              <a:off x="7348320" y="4119120"/>
              <a:ext cx="550800" cy="69840"/>
            </a:xfrm>
            <a:prstGeom prst="rect">
              <a:avLst/>
            </a:prstGeom>
            <a:solidFill>
              <a:srgbClr val="e3e9ed"/>
            </a:solidFill>
            <a:ln w="0">
              <a:noFill/>
            </a:ln>
          </p:spPr>
          <p:style>
            <a:lnRef idx="0"/>
            <a:fillRef idx="0"/>
            <a:effectRef idx="0"/>
            <a:fontRef idx="minor"/>
          </p:style>
        </p:sp>
        <p:sp>
          <p:nvSpPr>
            <p:cNvPr id="3823" name="Google Shape;3424;p47"/>
            <p:cNvSpPr/>
            <p:nvPr/>
          </p:nvSpPr>
          <p:spPr>
            <a:xfrm>
              <a:off x="6251040" y="3798360"/>
              <a:ext cx="489600" cy="69840"/>
            </a:xfrm>
            <a:prstGeom prst="rect">
              <a:avLst/>
            </a:prstGeom>
            <a:solidFill>
              <a:srgbClr val="e3e9ed"/>
            </a:solidFill>
            <a:ln w="0">
              <a:noFill/>
            </a:ln>
          </p:spPr>
          <p:style>
            <a:lnRef idx="0"/>
            <a:fillRef idx="0"/>
            <a:effectRef idx="0"/>
            <a:fontRef idx="minor"/>
          </p:style>
        </p:sp>
        <p:sp>
          <p:nvSpPr>
            <p:cNvPr id="3824" name="Google Shape;3425;p47"/>
            <p:cNvSpPr/>
            <p:nvPr/>
          </p:nvSpPr>
          <p:spPr>
            <a:xfrm>
              <a:off x="6769800" y="4120200"/>
              <a:ext cx="550800" cy="69840"/>
            </a:xfrm>
            <a:prstGeom prst="rect">
              <a:avLst/>
            </a:prstGeom>
            <a:solidFill>
              <a:srgbClr val="e3e9ed"/>
            </a:solidFill>
            <a:ln w="0">
              <a:noFill/>
            </a:ln>
          </p:spPr>
          <p:style>
            <a:lnRef idx="0"/>
            <a:fillRef idx="0"/>
            <a:effectRef idx="0"/>
            <a:fontRef idx="minor"/>
          </p:style>
        </p:sp>
        <p:sp>
          <p:nvSpPr>
            <p:cNvPr id="3825" name="Google Shape;3426;p47"/>
            <p:cNvSpPr/>
            <p:nvPr/>
          </p:nvSpPr>
          <p:spPr>
            <a:xfrm>
              <a:off x="6766560" y="3477960"/>
              <a:ext cx="550800" cy="69840"/>
            </a:xfrm>
            <a:prstGeom prst="rect">
              <a:avLst/>
            </a:prstGeom>
            <a:solidFill>
              <a:srgbClr val="869fb2"/>
            </a:solidFill>
            <a:ln w="0">
              <a:noFill/>
            </a:ln>
          </p:spPr>
          <p:style>
            <a:lnRef idx="0"/>
            <a:fillRef idx="0"/>
            <a:effectRef idx="0"/>
            <a:fontRef idx="minor"/>
          </p:style>
        </p:sp>
        <p:sp>
          <p:nvSpPr>
            <p:cNvPr id="3826" name="Google Shape;3427;p47"/>
            <p:cNvSpPr/>
            <p:nvPr/>
          </p:nvSpPr>
          <p:spPr>
            <a:xfrm flipH="1">
              <a:off x="5937840" y="3400560"/>
              <a:ext cx="318600" cy="175320"/>
            </a:xfrm>
            <a:prstGeom prst="rect">
              <a:avLst/>
            </a:prstGeom>
            <a:noFill/>
            <a:ln w="0">
              <a:noFill/>
            </a:ln>
          </p:spPr>
          <p:style>
            <a:lnRef idx="0"/>
            <a:fillRef idx="0"/>
            <a:effectRef idx="0"/>
            <a:fontRef idx="minor"/>
          </p:style>
          <p:txBody>
            <a:bodyPr lIns="0" rIns="0" tIns="175680" bIns="175680" anchor="t">
              <a:noAutofit/>
            </a:bodyPr>
            <a:p>
              <a:pPr>
                <a:lnSpc>
                  <a:spcPct val="100000"/>
                </a:lnSpc>
                <a:spcAft>
                  <a:spcPts val="1599"/>
                </a:spcAft>
                <a:buNone/>
                <a:tabLst>
                  <a:tab algn="l" pos="0"/>
                </a:tabLst>
              </a:pPr>
              <a:r>
                <a:rPr b="0" lang="en" sz="400" spc="-1" strike="noStrike">
                  <a:solidFill>
                    <a:srgbClr val="e3e9ed"/>
                  </a:solidFill>
                  <a:latin typeface="Arial"/>
                  <a:ea typeface="Arial"/>
                </a:rPr>
                <a:t>PHASE 1</a:t>
              </a:r>
              <a:endParaRPr b="0" lang="en-US" sz="400" spc="-1" strike="noStrike">
                <a:latin typeface="Arial"/>
              </a:endParaRPr>
            </a:p>
          </p:txBody>
        </p:sp>
        <p:sp>
          <p:nvSpPr>
            <p:cNvPr id="3827" name="Google Shape;3428;p47"/>
            <p:cNvSpPr/>
            <p:nvPr/>
          </p:nvSpPr>
          <p:spPr>
            <a:xfrm flipH="1">
              <a:off x="5936040" y="3722760"/>
              <a:ext cx="321120" cy="150120"/>
            </a:xfrm>
            <a:prstGeom prst="rect">
              <a:avLst/>
            </a:prstGeom>
            <a:noFill/>
            <a:ln w="0">
              <a:noFill/>
            </a:ln>
          </p:spPr>
          <p:style>
            <a:lnRef idx="0"/>
            <a:fillRef idx="0"/>
            <a:effectRef idx="0"/>
            <a:fontRef idx="minor"/>
          </p:style>
          <p:txBody>
            <a:bodyPr lIns="0" rIns="0" tIns="150480" bIns="150480" anchor="t">
              <a:noAutofit/>
            </a:bodyPr>
            <a:p>
              <a:pPr>
                <a:lnSpc>
                  <a:spcPct val="115000"/>
                </a:lnSpc>
                <a:spcAft>
                  <a:spcPts val="1599"/>
                </a:spcAft>
                <a:buNone/>
                <a:tabLst>
                  <a:tab algn="l" pos="0"/>
                </a:tabLst>
              </a:pPr>
              <a:r>
                <a:rPr b="0" lang="en" sz="400" spc="-1" strike="noStrike">
                  <a:solidFill>
                    <a:srgbClr val="e3e9ed"/>
                  </a:solidFill>
                  <a:latin typeface="Arial"/>
                  <a:ea typeface="Arial"/>
                </a:rPr>
                <a:t>Task 1</a:t>
              </a:r>
              <a:endParaRPr b="0" lang="en-US" sz="400" spc="-1" strike="noStrike">
                <a:latin typeface="Arial"/>
              </a:endParaRPr>
            </a:p>
          </p:txBody>
        </p:sp>
        <p:sp>
          <p:nvSpPr>
            <p:cNvPr id="3828" name="Google Shape;3429;p47"/>
            <p:cNvSpPr/>
            <p:nvPr/>
          </p:nvSpPr>
          <p:spPr>
            <a:xfrm flipH="1">
              <a:off x="5937840" y="4038120"/>
              <a:ext cx="318600" cy="150120"/>
            </a:xfrm>
            <a:prstGeom prst="rect">
              <a:avLst/>
            </a:prstGeom>
            <a:noFill/>
            <a:ln w="0">
              <a:noFill/>
            </a:ln>
          </p:spPr>
          <p:style>
            <a:lnRef idx="0"/>
            <a:fillRef idx="0"/>
            <a:effectRef idx="0"/>
            <a:fontRef idx="minor"/>
          </p:style>
          <p:txBody>
            <a:bodyPr lIns="0" rIns="0" tIns="150480" bIns="150480" anchor="t">
              <a:noAutofit/>
            </a:bodyPr>
            <a:p>
              <a:pPr>
                <a:lnSpc>
                  <a:spcPct val="115000"/>
                </a:lnSpc>
                <a:spcAft>
                  <a:spcPts val="1599"/>
                </a:spcAft>
                <a:buNone/>
                <a:tabLst>
                  <a:tab algn="l" pos="0"/>
                </a:tabLst>
              </a:pPr>
              <a:r>
                <a:rPr b="0" lang="en" sz="400" spc="-1" strike="noStrike">
                  <a:solidFill>
                    <a:srgbClr val="e3e9ed"/>
                  </a:solidFill>
                  <a:latin typeface="Arial"/>
                  <a:ea typeface="Arial"/>
                </a:rPr>
                <a:t>Task 2</a:t>
              </a:r>
              <a:endParaRPr b="0" lang="en-US" sz="400" spc="-1" strike="noStrike">
                <a:latin typeface="Arial"/>
              </a:endParaRPr>
            </a:p>
          </p:txBody>
        </p:sp>
        <p:sp>
          <p:nvSpPr>
            <p:cNvPr id="3829" name="Google Shape;3430;p47"/>
            <p:cNvSpPr/>
            <p:nvPr/>
          </p:nvSpPr>
          <p:spPr>
            <a:xfrm>
              <a:off x="7344000" y="3477960"/>
              <a:ext cx="550800" cy="69840"/>
            </a:xfrm>
            <a:prstGeom prst="rect">
              <a:avLst/>
            </a:prstGeom>
            <a:solidFill>
              <a:srgbClr val="869fb2"/>
            </a:solidFill>
            <a:ln w="0">
              <a:noFill/>
            </a:ln>
          </p:spPr>
          <p:style>
            <a:lnRef idx="0"/>
            <a:fillRef idx="0"/>
            <a:effectRef idx="0"/>
            <a:fontRef idx="minor"/>
          </p:style>
        </p:sp>
      </p:grpSp>
      <p:grpSp>
        <p:nvGrpSpPr>
          <p:cNvPr id="3830" name="Google Shape;3431;p47"/>
          <p:cNvGrpSpPr/>
          <p:nvPr/>
        </p:nvGrpSpPr>
        <p:grpSpPr>
          <a:xfrm>
            <a:off x="712440" y="997920"/>
            <a:ext cx="2394360" cy="975960"/>
            <a:chOff x="712440" y="997920"/>
            <a:chExt cx="2394360" cy="975960"/>
          </a:xfrm>
        </p:grpSpPr>
        <p:sp>
          <p:nvSpPr>
            <p:cNvPr id="3831" name="Google Shape;3432;p47"/>
            <p:cNvSpPr/>
            <p:nvPr/>
          </p:nvSpPr>
          <p:spPr>
            <a:xfrm>
              <a:off x="1058760" y="997920"/>
              <a:ext cx="317520" cy="226440"/>
            </a:xfrm>
            <a:prstGeom prst="rect">
              <a:avLst/>
            </a:prstGeom>
            <a:solidFill>
              <a:srgbClr val="bac8d3"/>
            </a:solidFill>
            <a:ln w="0">
              <a:noFill/>
            </a:ln>
          </p:spPr>
          <p:style>
            <a:lnRef idx="0"/>
            <a:fillRef idx="0"/>
            <a:effectRef idx="0"/>
            <a:fontRef idx="minor"/>
          </p:style>
        </p:sp>
        <p:sp>
          <p:nvSpPr>
            <p:cNvPr id="3832" name="Google Shape;3433;p47"/>
            <p:cNvSpPr/>
            <p:nvPr/>
          </p:nvSpPr>
          <p:spPr>
            <a:xfrm>
              <a:off x="1404720" y="997920"/>
              <a:ext cx="317520" cy="226440"/>
            </a:xfrm>
            <a:prstGeom prst="rect">
              <a:avLst/>
            </a:prstGeom>
            <a:solidFill>
              <a:srgbClr val="bac8d3"/>
            </a:solidFill>
            <a:ln w="0">
              <a:noFill/>
            </a:ln>
          </p:spPr>
          <p:style>
            <a:lnRef idx="0"/>
            <a:fillRef idx="0"/>
            <a:effectRef idx="0"/>
            <a:fontRef idx="minor"/>
          </p:style>
        </p:sp>
        <p:sp>
          <p:nvSpPr>
            <p:cNvPr id="3833" name="Google Shape;3434;p47"/>
            <p:cNvSpPr/>
            <p:nvPr/>
          </p:nvSpPr>
          <p:spPr>
            <a:xfrm>
              <a:off x="1751040" y="997920"/>
              <a:ext cx="317520" cy="226440"/>
            </a:xfrm>
            <a:prstGeom prst="rect">
              <a:avLst/>
            </a:prstGeom>
            <a:solidFill>
              <a:srgbClr val="bac8d3"/>
            </a:solidFill>
            <a:ln w="0">
              <a:noFill/>
            </a:ln>
          </p:spPr>
          <p:style>
            <a:lnRef idx="0"/>
            <a:fillRef idx="0"/>
            <a:effectRef idx="0"/>
            <a:fontRef idx="minor"/>
          </p:style>
        </p:sp>
        <p:sp>
          <p:nvSpPr>
            <p:cNvPr id="3834" name="Google Shape;3435;p47"/>
            <p:cNvSpPr/>
            <p:nvPr/>
          </p:nvSpPr>
          <p:spPr>
            <a:xfrm>
              <a:off x="2097000" y="997920"/>
              <a:ext cx="317520" cy="226440"/>
            </a:xfrm>
            <a:prstGeom prst="rect">
              <a:avLst/>
            </a:prstGeom>
            <a:solidFill>
              <a:srgbClr val="bac8d3"/>
            </a:solidFill>
            <a:ln w="0">
              <a:noFill/>
            </a:ln>
          </p:spPr>
          <p:style>
            <a:lnRef idx="0"/>
            <a:fillRef idx="0"/>
            <a:effectRef idx="0"/>
            <a:fontRef idx="minor"/>
          </p:style>
        </p:sp>
        <p:sp>
          <p:nvSpPr>
            <p:cNvPr id="3835" name="Google Shape;3436;p47"/>
            <p:cNvSpPr/>
            <p:nvPr/>
          </p:nvSpPr>
          <p:spPr>
            <a:xfrm>
              <a:off x="2442960" y="997920"/>
              <a:ext cx="317520" cy="226440"/>
            </a:xfrm>
            <a:prstGeom prst="rect">
              <a:avLst/>
            </a:prstGeom>
            <a:solidFill>
              <a:srgbClr val="bac8d3"/>
            </a:solidFill>
            <a:ln w="0">
              <a:noFill/>
            </a:ln>
          </p:spPr>
          <p:style>
            <a:lnRef idx="0"/>
            <a:fillRef idx="0"/>
            <a:effectRef idx="0"/>
            <a:fontRef idx="minor"/>
          </p:style>
        </p:sp>
        <p:sp>
          <p:nvSpPr>
            <p:cNvPr id="3836" name="Google Shape;3437;p47"/>
            <p:cNvSpPr/>
            <p:nvPr/>
          </p:nvSpPr>
          <p:spPr>
            <a:xfrm>
              <a:off x="2789280" y="997920"/>
              <a:ext cx="317520" cy="226440"/>
            </a:xfrm>
            <a:prstGeom prst="rect">
              <a:avLst/>
            </a:prstGeom>
            <a:solidFill>
              <a:srgbClr val="bac8d3"/>
            </a:solidFill>
            <a:ln w="0">
              <a:noFill/>
            </a:ln>
          </p:spPr>
          <p:style>
            <a:lnRef idx="0"/>
            <a:fillRef idx="0"/>
            <a:effectRef idx="0"/>
            <a:fontRef idx="minor"/>
          </p:style>
        </p:sp>
        <p:sp>
          <p:nvSpPr>
            <p:cNvPr id="3837" name="Google Shape;3438;p47"/>
            <p:cNvSpPr/>
            <p:nvPr/>
          </p:nvSpPr>
          <p:spPr>
            <a:xfrm>
              <a:off x="712440" y="1247400"/>
              <a:ext cx="317520" cy="226440"/>
            </a:xfrm>
            <a:prstGeom prst="rect">
              <a:avLst/>
            </a:prstGeom>
            <a:solidFill>
              <a:srgbClr val="e3e9ed"/>
            </a:solidFill>
            <a:ln w="0">
              <a:noFill/>
            </a:ln>
          </p:spPr>
          <p:style>
            <a:lnRef idx="0"/>
            <a:fillRef idx="0"/>
            <a:effectRef idx="0"/>
            <a:fontRef idx="minor"/>
          </p:style>
        </p:sp>
        <p:sp>
          <p:nvSpPr>
            <p:cNvPr id="3838" name="Google Shape;3439;p47"/>
            <p:cNvSpPr/>
            <p:nvPr/>
          </p:nvSpPr>
          <p:spPr>
            <a:xfrm>
              <a:off x="1058760" y="1247400"/>
              <a:ext cx="317520" cy="226440"/>
            </a:xfrm>
            <a:prstGeom prst="rect">
              <a:avLst/>
            </a:prstGeom>
            <a:solidFill>
              <a:srgbClr val="bac8d3"/>
            </a:solidFill>
            <a:ln w="0">
              <a:noFill/>
            </a:ln>
          </p:spPr>
          <p:style>
            <a:lnRef idx="0"/>
            <a:fillRef idx="0"/>
            <a:effectRef idx="0"/>
            <a:fontRef idx="minor"/>
          </p:style>
        </p:sp>
        <p:sp>
          <p:nvSpPr>
            <p:cNvPr id="3839" name="Google Shape;3440;p47"/>
            <p:cNvSpPr/>
            <p:nvPr/>
          </p:nvSpPr>
          <p:spPr>
            <a:xfrm>
              <a:off x="1404720" y="1247400"/>
              <a:ext cx="317520" cy="226440"/>
            </a:xfrm>
            <a:prstGeom prst="rect">
              <a:avLst/>
            </a:prstGeom>
            <a:solidFill>
              <a:srgbClr val="bac8d3"/>
            </a:solidFill>
            <a:ln w="0">
              <a:noFill/>
            </a:ln>
          </p:spPr>
          <p:style>
            <a:lnRef idx="0"/>
            <a:fillRef idx="0"/>
            <a:effectRef idx="0"/>
            <a:fontRef idx="minor"/>
          </p:style>
        </p:sp>
        <p:sp>
          <p:nvSpPr>
            <p:cNvPr id="3840" name="Google Shape;3441;p47"/>
            <p:cNvSpPr/>
            <p:nvPr/>
          </p:nvSpPr>
          <p:spPr>
            <a:xfrm>
              <a:off x="1751040" y="1247400"/>
              <a:ext cx="317520" cy="226440"/>
            </a:xfrm>
            <a:prstGeom prst="rect">
              <a:avLst/>
            </a:prstGeom>
            <a:solidFill>
              <a:srgbClr val="bac8d3"/>
            </a:solidFill>
            <a:ln w="0">
              <a:noFill/>
            </a:ln>
          </p:spPr>
          <p:style>
            <a:lnRef idx="0"/>
            <a:fillRef idx="0"/>
            <a:effectRef idx="0"/>
            <a:fontRef idx="minor"/>
          </p:style>
        </p:sp>
        <p:sp>
          <p:nvSpPr>
            <p:cNvPr id="3841" name="Google Shape;3442;p47"/>
            <p:cNvSpPr/>
            <p:nvPr/>
          </p:nvSpPr>
          <p:spPr>
            <a:xfrm>
              <a:off x="2097000" y="1247400"/>
              <a:ext cx="317520" cy="226440"/>
            </a:xfrm>
            <a:prstGeom prst="rect">
              <a:avLst/>
            </a:prstGeom>
            <a:solidFill>
              <a:srgbClr val="bac8d3"/>
            </a:solidFill>
            <a:ln w="0">
              <a:noFill/>
            </a:ln>
          </p:spPr>
          <p:style>
            <a:lnRef idx="0"/>
            <a:fillRef idx="0"/>
            <a:effectRef idx="0"/>
            <a:fontRef idx="minor"/>
          </p:style>
        </p:sp>
        <p:sp>
          <p:nvSpPr>
            <p:cNvPr id="3842" name="Google Shape;3443;p47"/>
            <p:cNvSpPr/>
            <p:nvPr/>
          </p:nvSpPr>
          <p:spPr>
            <a:xfrm>
              <a:off x="2442960" y="1247400"/>
              <a:ext cx="317520" cy="226440"/>
            </a:xfrm>
            <a:prstGeom prst="rect">
              <a:avLst/>
            </a:prstGeom>
            <a:solidFill>
              <a:srgbClr val="bac8d3"/>
            </a:solidFill>
            <a:ln w="0">
              <a:noFill/>
            </a:ln>
          </p:spPr>
          <p:style>
            <a:lnRef idx="0"/>
            <a:fillRef idx="0"/>
            <a:effectRef idx="0"/>
            <a:fontRef idx="minor"/>
          </p:style>
        </p:sp>
        <p:sp>
          <p:nvSpPr>
            <p:cNvPr id="3843" name="Google Shape;3444;p47"/>
            <p:cNvSpPr/>
            <p:nvPr/>
          </p:nvSpPr>
          <p:spPr>
            <a:xfrm>
              <a:off x="2789280" y="1247400"/>
              <a:ext cx="317520" cy="226440"/>
            </a:xfrm>
            <a:prstGeom prst="rect">
              <a:avLst/>
            </a:prstGeom>
            <a:solidFill>
              <a:srgbClr val="bac8d3"/>
            </a:solidFill>
            <a:ln w="0">
              <a:noFill/>
            </a:ln>
          </p:spPr>
          <p:style>
            <a:lnRef idx="0"/>
            <a:fillRef idx="0"/>
            <a:effectRef idx="0"/>
            <a:fontRef idx="minor"/>
          </p:style>
        </p:sp>
        <p:sp>
          <p:nvSpPr>
            <p:cNvPr id="3844" name="Google Shape;3445;p47"/>
            <p:cNvSpPr/>
            <p:nvPr/>
          </p:nvSpPr>
          <p:spPr>
            <a:xfrm>
              <a:off x="712440" y="1497240"/>
              <a:ext cx="317520" cy="226440"/>
            </a:xfrm>
            <a:prstGeom prst="rect">
              <a:avLst/>
            </a:prstGeom>
            <a:solidFill>
              <a:srgbClr val="e3e9ed"/>
            </a:solidFill>
            <a:ln w="0">
              <a:noFill/>
            </a:ln>
          </p:spPr>
          <p:style>
            <a:lnRef idx="0"/>
            <a:fillRef idx="0"/>
            <a:effectRef idx="0"/>
            <a:fontRef idx="minor"/>
          </p:style>
        </p:sp>
        <p:sp>
          <p:nvSpPr>
            <p:cNvPr id="3845" name="Google Shape;3446;p47"/>
            <p:cNvSpPr/>
            <p:nvPr/>
          </p:nvSpPr>
          <p:spPr>
            <a:xfrm>
              <a:off x="1058760" y="1497240"/>
              <a:ext cx="317520" cy="226440"/>
            </a:xfrm>
            <a:prstGeom prst="rect">
              <a:avLst/>
            </a:prstGeom>
            <a:solidFill>
              <a:srgbClr val="bac8d3"/>
            </a:solidFill>
            <a:ln w="0">
              <a:noFill/>
            </a:ln>
          </p:spPr>
          <p:style>
            <a:lnRef idx="0"/>
            <a:fillRef idx="0"/>
            <a:effectRef idx="0"/>
            <a:fontRef idx="minor"/>
          </p:style>
        </p:sp>
        <p:sp>
          <p:nvSpPr>
            <p:cNvPr id="3846" name="Google Shape;3447;p47"/>
            <p:cNvSpPr/>
            <p:nvPr/>
          </p:nvSpPr>
          <p:spPr>
            <a:xfrm>
              <a:off x="1404720" y="1497240"/>
              <a:ext cx="317520" cy="226440"/>
            </a:xfrm>
            <a:prstGeom prst="rect">
              <a:avLst/>
            </a:prstGeom>
            <a:solidFill>
              <a:srgbClr val="bac8d3"/>
            </a:solidFill>
            <a:ln w="0">
              <a:noFill/>
            </a:ln>
          </p:spPr>
          <p:style>
            <a:lnRef idx="0"/>
            <a:fillRef idx="0"/>
            <a:effectRef idx="0"/>
            <a:fontRef idx="minor"/>
          </p:style>
        </p:sp>
        <p:sp>
          <p:nvSpPr>
            <p:cNvPr id="3847" name="Google Shape;3448;p47"/>
            <p:cNvSpPr/>
            <p:nvPr/>
          </p:nvSpPr>
          <p:spPr>
            <a:xfrm>
              <a:off x="1751040" y="1497240"/>
              <a:ext cx="317520" cy="226440"/>
            </a:xfrm>
            <a:prstGeom prst="rect">
              <a:avLst/>
            </a:prstGeom>
            <a:solidFill>
              <a:srgbClr val="bac8d3"/>
            </a:solidFill>
            <a:ln w="0">
              <a:noFill/>
            </a:ln>
          </p:spPr>
          <p:style>
            <a:lnRef idx="0"/>
            <a:fillRef idx="0"/>
            <a:effectRef idx="0"/>
            <a:fontRef idx="minor"/>
          </p:style>
        </p:sp>
        <p:sp>
          <p:nvSpPr>
            <p:cNvPr id="3848" name="Google Shape;3449;p47"/>
            <p:cNvSpPr/>
            <p:nvPr/>
          </p:nvSpPr>
          <p:spPr>
            <a:xfrm>
              <a:off x="2097000" y="1497240"/>
              <a:ext cx="317520" cy="226440"/>
            </a:xfrm>
            <a:prstGeom prst="rect">
              <a:avLst/>
            </a:prstGeom>
            <a:solidFill>
              <a:srgbClr val="bac8d3"/>
            </a:solidFill>
            <a:ln w="0">
              <a:noFill/>
            </a:ln>
          </p:spPr>
          <p:style>
            <a:lnRef idx="0"/>
            <a:fillRef idx="0"/>
            <a:effectRef idx="0"/>
            <a:fontRef idx="minor"/>
          </p:style>
        </p:sp>
        <p:sp>
          <p:nvSpPr>
            <p:cNvPr id="3849" name="Google Shape;3450;p47"/>
            <p:cNvSpPr/>
            <p:nvPr/>
          </p:nvSpPr>
          <p:spPr>
            <a:xfrm>
              <a:off x="2442960" y="1497240"/>
              <a:ext cx="317520" cy="226440"/>
            </a:xfrm>
            <a:prstGeom prst="rect">
              <a:avLst/>
            </a:prstGeom>
            <a:solidFill>
              <a:srgbClr val="bac8d3"/>
            </a:solidFill>
            <a:ln w="0">
              <a:noFill/>
            </a:ln>
          </p:spPr>
          <p:style>
            <a:lnRef idx="0"/>
            <a:fillRef idx="0"/>
            <a:effectRef idx="0"/>
            <a:fontRef idx="minor"/>
          </p:style>
        </p:sp>
        <p:sp>
          <p:nvSpPr>
            <p:cNvPr id="3850" name="Google Shape;3451;p47"/>
            <p:cNvSpPr/>
            <p:nvPr/>
          </p:nvSpPr>
          <p:spPr>
            <a:xfrm>
              <a:off x="2789280" y="1497240"/>
              <a:ext cx="317520" cy="226440"/>
            </a:xfrm>
            <a:prstGeom prst="rect">
              <a:avLst/>
            </a:prstGeom>
            <a:solidFill>
              <a:srgbClr val="bac8d3"/>
            </a:solidFill>
            <a:ln w="0">
              <a:noFill/>
            </a:ln>
          </p:spPr>
          <p:style>
            <a:lnRef idx="0"/>
            <a:fillRef idx="0"/>
            <a:effectRef idx="0"/>
            <a:fontRef idx="minor"/>
          </p:style>
        </p:sp>
        <p:sp>
          <p:nvSpPr>
            <p:cNvPr id="3851" name="Google Shape;3452;p47"/>
            <p:cNvSpPr/>
            <p:nvPr/>
          </p:nvSpPr>
          <p:spPr>
            <a:xfrm>
              <a:off x="712440" y="1746720"/>
              <a:ext cx="317520" cy="226440"/>
            </a:xfrm>
            <a:prstGeom prst="rect">
              <a:avLst/>
            </a:prstGeom>
            <a:solidFill>
              <a:srgbClr val="e3e9ed"/>
            </a:solidFill>
            <a:ln w="0">
              <a:noFill/>
            </a:ln>
          </p:spPr>
          <p:style>
            <a:lnRef idx="0"/>
            <a:fillRef idx="0"/>
            <a:effectRef idx="0"/>
            <a:fontRef idx="minor"/>
          </p:style>
        </p:sp>
        <p:sp>
          <p:nvSpPr>
            <p:cNvPr id="3852" name="Google Shape;3453;p47"/>
            <p:cNvSpPr/>
            <p:nvPr/>
          </p:nvSpPr>
          <p:spPr>
            <a:xfrm>
              <a:off x="1058760" y="1746720"/>
              <a:ext cx="317520" cy="226440"/>
            </a:xfrm>
            <a:prstGeom prst="rect">
              <a:avLst/>
            </a:prstGeom>
            <a:solidFill>
              <a:srgbClr val="bac8d3"/>
            </a:solidFill>
            <a:ln w="0">
              <a:noFill/>
            </a:ln>
          </p:spPr>
          <p:style>
            <a:lnRef idx="0"/>
            <a:fillRef idx="0"/>
            <a:effectRef idx="0"/>
            <a:fontRef idx="minor"/>
          </p:style>
        </p:sp>
        <p:sp>
          <p:nvSpPr>
            <p:cNvPr id="3853" name="Google Shape;3454;p47"/>
            <p:cNvSpPr/>
            <p:nvPr/>
          </p:nvSpPr>
          <p:spPr>
            <a:xfrm>
              <a:off x="1404720" y="1746720"/>
              <a:ext cx="317520" cy="226440"/>
            </a:xfrm>
            <a:prstGeom prst="rect">
              <a:avLst/>
            </a:prstGeom>
            <a:solidFill>
              <a:srgbClr val="bac8d3"/>
            </a:solidFill>
            <a:ln w="0">
              <a:noFill/>
            </a:ln>
          </p:spPr>
          <p:style>
            <a:lnRef idx="0"/>
            <a:fillRef idx="0"/>
            <a:effectRef idx="0"/>
            <a:fontRef idx="minor"/>
          </p:style>
        </p:sp>
        <p:sp>
          <p:nvSpPr>
            <p:cNvPr id="3854" name="Google Shape;3455;p47"/>
            <p:cNvSpPr/>
            <p:nvPr/>
          </p:nvSpPr>
          <p:spPr>
            <a:xfrm>
              <a:off x="1751040" y="1746720"/>
              <a:ext cx="317520" cy="226440"/>
            </a:xfrm>
            <a:prstGeom prst="rect">
              <a:avLst/>
            </a:prstGeom>
            <a:solidFill>
              <a:srgbClr val="bac8d3"/>
            </a:solidFill>
            <a:ln w="0">
              <a:noFill/>
            </a:ln>
          </p:spPr>
          <p:style>
            <a:lnRef idx="0"/>
            <a:fillRef idx="0"/>
            <a:effectRef idx="0"/>
            <a:fontRef idx="minor"/>
          </p:style>
        </p:sp>
        <p:sp>
          <p:nvSpPr>
            <p:cNvPr id="3855" name="Google Shape;3456;p47"/>
            <p:cNvSpPr/>
            <p:nvPr/>
          </p:nvSpPr>
          <p:spPr>
            <a:xfrm>
              <a:off x="2097000" y="1746720"/>
              <a:ext cx="317520" cy="226440"/>
            </a:xfrm>
            <a:prstGeom prst="rect">
              <a:avLst/>
            </a:prstGeom>
            <a:solidFill>
              <a:srgbClr val="bac8d3"/>
            </a:solidFill>
            <a:ln w="0">
              <a:noFill/>
            </a:ln>
          </p:spPr>
          <p:style>
            <a:lnRef idx="0"/>
            <a:fillRef idx="0"/>
            <a:effectRef idx="0"/>
            <a:fontRef idx="minor"/>
          </p:style>
        </p:sp>
        <p:sp>
          <p:nvSpPr>
            <p:cNvPr id="3856" name="Google Shape;3457;p47"/>
            <p:cNvSpPr/>
            <p:nvPr/>
          </p:nvSpPr>
          <p:spPr>
            <a:xfrm>
              <a:off x="2442960" y="1746720"/>
              <a:ext cx="317520" cy="226440"/>
            </a:xfrm>
            <a:prstGeom prst="rect">
              <a:avLst/>
            </a:prstGeom>
            <a:solidFill>
              <a:srgbClr val="bac8d3"/>
            </a:solidFill>
            <a:ln w="0">
              <a:noFill/>
            </a:ln>
          </p:spPr>
          <p:style>
            <a:lnRef idx="0"/>
            <a:fillRef idx="0"/>
            <a:effectRef idx="0"/>
            <a:fontRef idx="minor"/>
          </p:style>
        </p:sp>
        <p:sp>
          <p:nvSpPr>
            <p:cNvPr id="3857" name="Google Shape;3458;p47"/>
            <p:cNvSpPr/>
            <p:nvPr/>
          </p:nvSpPr>
          <p:spPr>
            <a:xfrm>
              <a:off x="2789280" y="1746720"/>
              <a:ext cx="317520" cy="226440"/>
            </a:xfrm>
            <a:prstGeom prst="rect">
              <a:avLst/>
            </a:prstGeom>
            <a:solidFill>
              <a:srgbClr val="bac8d3"/>
            </a:solidFill>
            <a:ln w="0">
              <a:noFill/>
            </a:ln>
          </p:spPr>
          <p:style>
            <a:lnRef idx="0"/>
            <a:fillRef idx="0"/>
            <a:effectRef idx="0"/>
            <a:fontRef idx="minor"/>
          </p:style>
        </p:sp>
        <p:sp>
          <p:nvSpPr>
            <p:cNvPr id="3858" name="Google Shape;3459;p47"/>
            <p:cNvSpPr/>
            <p:nvPr/>
          </p:nvSpPr>
          <p:spPr>
            <a:xfrm>
              <a:off x="712440" y="997920"/>
              <a:ext cx="317520" cy="226440"/>
            </a:xfrm>
            <a:prstGeom prst="rect">
              <a:avLst/>
            </a:prstGeom>
            <a:solidFill>
              <a:srgbClr val="e3e9ed"/>
            </a:solidFill>
            <a:ln w="0">
              <a:noFill/>
            </a:ln>
          </p:spPr>
          <p:style>
            <a:lnRef idx="0"/>
            <a:fillRef idx="0"/>
            <a:effectRef idx="0"/>
            <a:fontRef idx="minor"/>
          </p:style>
        </p:sp>
        <p:sp>
          <p:nvSpPr>
            <p:cNvPr id="3859" name="Google Shape;3460;p47"/>
            <p:cNvSpPr/>
            <p:nvPr/>
          </p:nvSpPr>
          <p:spPr>
            <a:xfrm>
              <a:off x="1404720" y="1143720"/>
              <a:ext cx="1701360" cy="78120"/>
            </a:xfrm>
            <a:prstGeom prst="rect">
              <a:avLst/>
            </a:prstGeom>
            <a:solidFill>
              <a:srgbClr val="7994a9"/>
            </a:solidFill>
            <a:ln w="0">
              <a:noFill/>
            </a:ln>
          </p:spPr>
          <p:style>
            <a:lnRef idx="0"/>
            <a:fillRef idx="0"/>
            <a:effectRef idx="0"/>
            <a:fontRef idx="minor"/>
          </p:style>
        </p:sp>
        <p:sp>
          <p:nvSpPr>
            <p:cNvPr id="3860" name="Google Shape;3461;p47"/>
            <p:cNvSpPr/>
            <p:nvPr/>
          </p:nvSpPr>
          <p:spPr>
            <a:xfrm>
              <a:off x="1750680" y="1895760"/>
              <a:ext cx="1009440" cy="78120"/>
            </a:xfrm>
            <a:prstGeom prst="rect">
              <a:avLst/>
            </a:prstGeom>
            <a:solidFill>
              <a:srgbClr val="7994a9"/>
            </a:solidFill>
            <a:ln w="0">
              <a:noFill/>
            </a:ln>
          </p:spPr>
          <p:style>
            <a:lnRef idx="0"/>
            <a:fillRef idx="0"/>
            <a:effectRef idx="0"/>
            <a:fontRef idx="minor"/>
          </p:style>
        </p:sp>
        <p:sp>
          <p:nvSpPr>
            <p:cNvPr id="3861" name="Google Shape;3462;p47"/>
            <p:cNvSpPr/>
            <p:nvPr/>
          </p:nvSpPr>
          <p:spPr>
            <a:xfrm>
              <a:off x="1058760" y="1645200"/>
              <a:ext cx="663480" cy="78120"/>
            </a:xfrm>
            <a:prstGeom prst="rect">
              <a:avLst/>
            </a:prstGeom>
            <a:solidFill>
              <a:srgbClr val="7994a9"/>
            </a:solidFill>
            <a:ln w="0">
              <a:noFill/>
            </a:ln>
          </p:spPr>
          <p:style>
            <a:lnRef idx="0"/>
            <a:fillRef idx="0"/>
            <a:effectRef idx="0"/>
            <a:fontRef idx="minor"/>
          </p:style>
        </p:sp>
        <p:sp>
          <p:nvSpPr>
            <p:cNvPr id="3862" name="Google Shape;3463;p47"/>
            <p:cNvSpPr/>
            <p:nvPr/>
          </p:nvSpPr>
          <p:spPr>
            <a:xfrm>
              <a:off x="2442960" y="1645200"/>
              <a:ext cx="663480" cy="78120"/>
            </a:xfrm>
            <a:prstGeom prst="rect">
              <a:avLst/>
            </a:prstGeom>
            <a:solidFill>
              <a:srgbClr val="7994a9"/>
            </a:solidFill>
            <a:ln w="0">
              <a:noFill/>
            </a:ln>
          </p:spPr>
          <p:style>
            <a:lnRef idx="0"/>
            <a:fillRef idx="0"/>
            <a:effectRef idx="0"/>
            <a:fontRef idx="minor"/>
          </p:style>
        </p:sp>
      </p:grpSp>
      <p:graphicFrame>
        <p:nvGraphicFramePr>
          <p:cNvPr id="3863" name="Google Shape;3464;p47"/>
          <p:cNvGraphicFramePr/>
          <p:nvPr/>
        </p:nvGraphicFramePr>
        <p:xfrm>
          <a:off x="5936040" y="996480"/>
          <a:ext cx="2490840" cy="975960"/>
        </p:xfrm>
        <a:graphic>
          <a:graphicData uri="http://schemas.openxmlformats.org/drawingml/2006/table">
            <a:tbl>
              <a:tblPr/>
              <a:tblGrid>
                <a:gridCol w="622800"/>
                <a:gridCol w="622800"/>
                <a:gridCol w="622800"/>
                <a:gridCol w="622800"/>
              </a:tblGrid>
              <a:tr h="325440">
                <a:tc>
                  <a:tcPr anchor="t" marL="91080" marR="91080">
                    <a:lnL w="9360">
                      <a:solidFill>
                        <a:srgbClr val="0e2a47"/>
                      </a:solidFill>
                    </a:lnL>
                    <a:lnR w="9360">
                      <a:solidFill>
                        <a:srgbClr val="0e2a47"/>
                      </a:solidFill>
                    </a:lnR>
                    <a:lnT w="9360">
                      <a:solidFill>
                        <a:srgbClr val="0e2a47"/>
                      </a:solidFill>
                    </a:lnT>
                    <a:lnB w="9360">
                      <a:solidFill>
                        <a:srgbClr val="0e2a47"/>
                      </a:solidFill>
                    </a:lnB>
                    <a:noFill/>
                  </a:tcPr>
                </a:tc>
                <a:tc>
                  <a:tcPr anchor="t" marL="91080" marR="91080">
                    <a:lnL w="9360">
                      <a:solidFill>
                        <a:srgbClr val="0e2a47"/>
                      </a:solidFill>
                    </a:lnL>
                    <a:lnR w="9360">
                      <a:solidFill>
                        <a:srgbClr val="0e2a47"/>
                      </a:solidFill>
                    </a:lnR>
                    <a:lnT w="9360">
                      <a:solidFill>
                        <a:srgbClr val="0e2a47"/>
                      </a:solidFill>
                    </a:lnT>
                    <a:lnB w="9360">
                      <a:solidFill>
                        <a:srgbClr val="0e2a47"/>
                      </a:solidFill>
                    </a:lnB>
                    <a:solidFill>
                      <a:srgbClr val="869fb1"/>
                    </a:solidFill>
                  </a:tcPr>
                </a:tc>
                <a:tc>
                  <a:tcPr anchor="t" marL="91080" marR="91080">
                    <a:lnL w="9360">
                      <a:solidFill>
                        <a:srgbClr val="0e2a47"/>
                      </a:solidFill>
                    </a:lnL>
                    <a:lnR w="9360">
                      <a:solidFill>
                        <a:srgbClr val="0e2a47"/>
                      </a:solidFill>
                    </a:lnR>
                    <a:lnT w="9360">
                      <a:solidFill>
                        <a:srgbClr val="0e2a47"/>
                      </a:solidFill>
                    </a:lnT>
                    <a:lnB w="9360">
                      <a:solidFill>
                        <a:srgbClr val="0e2a47"/>
                      </a:solidFill>
                    </a:lnB>
                    <a:solidFill>
                      <a:srgbClr val="869fb1"/>
                    </a:solidFill>
                  </a:tcPr>
                </a:tc>
                <a:tc>
                  <a:tcPr anchor="t" marL="91080" marR="91080">
                    <a:lnL w="9360">
                      <a:solidFill>
                        <a:srgbClr val="0e2a47"/>
                      </a:solidFill>
                    </a:lnL>
                    <a:lnR w="9360">
                      <a:solidFill>
                        <a:srgbClr val="0e2a47"/>
                      </a:solidFill>
                    </a:lnR>
                    <a:lnT w="9360">
                      <a:solidFill>
                        <a:srgbClr val="0e2a47"/>
                      </a:solidFill>
                    </a:lnT>
                    <a:lnB w="9360">
                      <a:solidFill>
                        <a:srgbClr val="0e2a47"/>
                      </a:solidFill>
                    </a:lnB>
                    <a:solidFill>
                      <a:srgbClr val="869fb1"/>
                    </a:solidFill>
                  </a:tcPr>
                </a:tc>
              </a:tr>
              <a:tr h="325440">
                <a:tc>
                  <a:tcPr anchor="t" marL="91080" marR="91080">
                    <a:lnL w="9360">
                      <a:solidFill>
                        <a:srgbClr val="0e2a47"/>
                      </a:solidFill>
                    </a:lnL>
                    <a:lnR w="9360">
                      <a:solidFill>
                        <a:srgbClr val="0e2a47"/>
                      </a:solidFill>
                    </a:lnR>
                    <a:lnT w="9360">
                      <a:solidFill>
                        <a:srgbClr val="0e2a47"/>
                      </a:solidFill>
                    </a:lnT>
                    <a:lnB w="9360">
                      <a:solidFill>
                        <a:srgbClr val="0e2a47"/>
                      </a:solidFill>
                    </a:lnB>
                    <a:solidFill>
                      <a:srgbClr val="869fb1"/>
                    </a:solidFill>
                  </a:tcPr>
                </a:tc>
                <a:tc>
                  <a:tcPr anchor="t" marL="91080" marR="91080">
                    <a:lnL w="9360">
                      <a:solidFill>
                        <a:srgbClr val="0e2a47"/>
                      </a:solidFill>
                    </a:lnL>
                    <a:lnR w="9360">
                      <a:solidFill>
                        <a:srgbClr val="0e2a47"/>
                      </a:solidFill>
                    </a:lnR>
                    <a:lnT w="9360">
                      <a:solidFill>
                        <a:srgbClr val="0e2a47"/>
                      </a:solidFill>
                    </a:lnT>
                    <a:lnB w="9360">
                      <a:solidFill>
                        <a:srgbClr val="0e2a47"/>
                      </a:solidFill>
                    </a:lnB>
                    <a:solidFill>
                      <a:srgbClr val="a5b7c5"/>
                    </a:solidFill>
                  </a:tcPr>
                </a:tc>
                <a:tc>
                  <a:tcPr anchor="t" marL="91080" marR="91080">
                    <a:lnL w="9360">
                      <a:solidFill>
                        <a:srgbClr val="0e2a47"/>
                      </a:solidFill>
                    </a:lnL>
                    <a:lnR w="9360">
                      <a:solidFill>
                        <a:srgbClr val="0e2a47"/>
                      </a:solidFill>
                    </a:lnR>
                    <a:lnT w="9360">
                      <a:solidFill>
                        <a:srgbClr val="0e2a47"/>
                      </a:solidFill>
                    </a:lnT>
                    <a:lnB w="9360">
                      <a:solidFill>
                        <a:srgbClr val="0e2a47"/>
                      </a:solidFill>
                    </a:lnB>
                    <a:solidFill>
                      <a:srgbClr val="a5b7c5"/>
                    </a:solidFill>
                  </a:tcPr>
                </a:tc>
                <a:tc>
                  <a:tcPr anchor="t" marL="91080" marR="91080">
                    <a:lnL w="9360">
                      <a:solidFill>
                        <a:srgbClr val="0e2a47"/>
                      </a:solidFill>
                    </a:lnL>
                    <a:lnR w="9360">
                      <a:solidFill>
                        <a:srgbClr val="0e2a47"/>
                      </a:solidFill>
                    </a:lnR>
                    <a:lnT w="9360">
                      <a:solidFill>
                        <a:srgbClr val="0e2a47"/>
                      </a:solidFill>
                    </a:lnT>
                    <a:lnB w="9360">
                      <a:solidFill>
                        <a:srgbClr val="0e2a47"/>
                      </a:solidFill>
                    </a:lnB>
                    <a:solidFill>
                      <a:srgbClr val="a5b7c5"/>
                    </a:solidFill>
                  </a:tcPr>
                </a:tc>
              </a:tr>
              <a:tr h="325440">
                <a:tc>
                  <a:tcPr anchor="t" marL="91080" marR="91080">
                    <a:lnL w="9360">
                      <a:solidFill>
                        <a:srgbClr val="0e2a47"/>
                      </a:solidFill>
                    </a:lnL>
                    <a:lnR w="9360">
                      <a:solidFill>
                        <a:srgbClr val="0e2a47"/>
                      </a:solidFill>
                    </a:lnR>
                    <a:lnT w="9360">
                      <a:solidFill>
                        <a:srgbClr val="0e2a47"/>
                      </a:solidFill>
                    </a:lnT>
                    <a:lnB w="9360">
                      <a:solidFill>
                        <a:srgbClr val="0e2a47"/>
                      </a:solidFill>
                    </a:lnB>
                    <a:solidFill>
                      <a:srgbClr val="869fb1"/>
                    </a:solidFill>
                  </a:tcPr>
                </a:tc>
                <a:tc>
                  <a:tcPr anchor="t" marL="91080" marR="91080">
                    <a:lnL w="9360">
                      <a:solidFill>
                        <a:srgbClr val="0e2a47"/>
                      </a:solidFill>
                    </a:lnL>
                    <a:lnR w="9360">
                      <a:solidFill>
                        <a:srgbClr val="0e2a47"/>
                      </a:solidFill>
                    </a:lnR>
                    <a:lnT w="9360">
                      <a:solidFill>
                        <a:srgbClr val="0e2a47"/>
                      </a:solidFill>
                    </a:lnT>
                    <a:lnB w="9360">
                      <a:solidFill>
                        <a:srgbClr val="0e2a47"/>
                      </a:solidFill>
                    </a:lnB>
                    <a:solidFill>
                      <a:srgbClr val="a5b7c5"/>
                    </a:solidFill>
                  </a:tcPr>
                </a:tc>
                <a:tc>
                  <a:tcPr anchor="t" marL="91080" marR="91080">
                    <a:lnL w="9360">
                      <a:solidFill>
                        <a:srgbClr val="0e2a47"/>
                      </a:solidFill>
                    </a:lnL>
                    <a:lnR w="9360">
                      <a:solidFill>
                        <a:srgbClr val="0e2a47"/>
                      </a:solidFill>
                    </a:lnR>
                    <a:lnT w="9360">
                      <a:solidFill>
                        <a:srgbClr val="0e2a47"/>
                      </a:solidFill>
                    </a:lnT>
                    <a:lnB w="9360">
                      <a:solidFill>
                        <a:srgbClr val="0e2a47"/>
                      </a:solidFill>
                    </a:lnB>
                    <a:solidFill>
                      <a:srgbClr val="a5b7c5"/>
                    </a:solidFill>
                  </a:tcPr>
                </a:tc>
                <a:tc>
                  <a:tcPr anchor="t" marL="91080" marR="91080">
                    <a:lnL w="9360">
                      <a:solidFill>
                        <a:srgbClr val="0e2a47"/>
                      </a:solidFill>
                    </a:lnL>
                    <a:lnR w="9360">
                      <a:solidFill>
                        <a:srgbClr val="0e2a47"/>
                      </a:solidFill>
                    </a:lnR>
                    <a:lnT w="9360">
                      <a:solidFill>
                        <a:srgbClr val="0e2a47"/>
                      </a:solidFill>
                    </a:lnT>
                    <a:lnB w="9360">
                      <a:solidFill>
                        <a:srgbClr val="0e2a47"/>
                      </a:solidFill>
                    </a:lnB>
                    <a:solidFill>
                      <a:srgbClr val="a5b7c5"/>
                    </a:solidFill>
                  </a:tcPr>
                </a:tc>
              </a:tr>
            </a:tbl>
          </a:graphicData>
        </a:graphic>
      </p:graphicFrame>
      <p:graphicFrame>
        <p:nvGraphicFramePr>
          <p:cNvPr id="3864" name="Google Shape;3465;p47"/>
          <p:cNvGraphicFramePr/>
          <p:nvPr/>
        </p:nvGraphicFramePr>
        <p:xfrm>
          <a:off x="3342600" y="2130480"/>
          <a:ext cx="2363040" cy="868320"/>
        </p:xfrm>
        <a:graphic>
          <a:graphicData uri="http://schemas.openxmlformats.org/drawingml/2006/table">
            <a:tbl>
              <a:tblPr/>
              <a:tblGrid>
                <a:gridCol w="590760"/>
                <a:gridCol w="590760"/>
                <a:gridCol w="590760"/>
                <a:gridCol w="590760"/>
              </a:tblGrid>
              <a:tr h="289440">
                <a:tc>
                  <a:tcPr anchor="t" marL="91080" marR="91080">
                    <a:lnL w="18720">
                      <a:solidFill>
                        <a:srgbClr val="f2f2f2"/>
                      </a:solidFill>
                    </a:lnL>
                    <a:lnR w="18720">
                      <a:solidFill>
                        <a:srgbClr val="0e2a47"/>
                      </a:solidFill>
                    </a:lnR>
                    <a:lnT w="18720">
                      <a:solidFill>
                        <a:srgbClr val="f2f2f2"/>
                      </a:solidFill>
                    </a:lnT>
                    <a:lnB w="9360">
                      <a:solidFill>
                        <a:srgbClr val="0e2a47"/>
                      </a:solidFill>
                    </a:lnB>
                    <a:noFill/>
                  </a:tcPr>
                </a:tc>
                <a:tc>
                  <a:tcPr anchor="t" marL="91080" marR="91080">
                    <a:lnL w="18720">
                      <a:solidFill>
                        <a:srgbClr val="0e2a47"/>
                      </a:solidFill>
                    </a:lnL>
                    <a:lnR w="9360">
                      <a:solidFill>
                        <a:srgbClr val="0e2a47"/>
                      </a:solidFill>
                    </a:lnR>
                    <a:lnT w="18720">
                      <a:solidFill>
                        <a:srgbClr val="0e2a47"/>
                      </a:solidFill>
                    </a:lnT>
                    <a:lnB w="9360">
                      <a:solidFill>
                        <a:srgbClr val="0e2a47"/>
                      </a:solidFill>
                    </a:lnB>
                    <a:solidFill>
                      <a:srgbClr val="5f8195"/>
                    </a:solidFill>
                  </a:tcPr>
                </a:tc>
                <a:tc>
                  <a:tcPr anchor="t" marL="91080" marR="91080">
                    <a:lnL w="9360">
                      <a:solidFill>
                        <a:srgbClr val="0e2a47"/>
                      </a:solidFill>
                    </a:lnL>
                    <a:lnR w="9360">
                      <a:solidFill>
                        <a:srgbClr val="0e2a47"/>
                      </a:solidFill>
                    </a:lnR>
                    <a:lnT w="18720">
                      <a:solidFill>
                        <a:srgbClr val="0e2a47"/>
                      </a:solidFill>
                    </a:lnT>
                    <a:lnB w="9360">
                      <a:solidFill>
                        <a:srgbClr val="0e2a47"/>
                      </a:solidFill>
                    </a:lnB>
                    <a:solidFill>
                      <a:srgbClr val="5f8195"/>
                    </a:solidFill>
                  </a:tcPr>
                </a:tc>
                <a:tc>
                  <a:tcPr anchor="t" marL="91080" marR="91080">
                    <a:lnL w="9360">
                      <a:solidFill>
                        <a:srgbClr val="0e2a47"/>
                      </a:solidFill>
                    </a:lnL>
                    <a:lnR w="18720">
                      <a:solidFill>
                        <a:srgbClr val="0e2a47"/>
                      </a:solidFill>
                    </a:lnR>
                    <a:lnT w="18720">
                      <a:solidFill>
                        <a:srgbClr val="0e2a47"/>
                      </a:solidFill>
                    </a:lnT>
                    <a:lnB w="9360">
                      <a:solidFill>
                        <a:srgbClr val="0e2a47"/>
                      </a:solidFill>
                    </a:lnB>
                    <a:solidFill>
                      <a:srgbClr val="5f8195"/>
                    </a:solidFill>
                  </a:tcPr>
                </a:tc>
              </a:tr>
              <a:tr h="289440">
                <a:tc>
                  <a:tcPr anchor="t" marL="91080" marR="91080">
                    <a:lnL w="9360">
                      <a:solidFill>
                        <a:srgbClr val="0e2a47"/>
                      </a:solidFill>
                    </a:lnL>
                    <a:lnR w="9360">
                      <a:solidFill>
                        <a:srgbClr val="0e2a47"/>
                      </a:solidFill>
                    </a:lnR>
                    <a:lnT w="9360">
                      <a:solidFill>
                        <a:srgbClr val="0e2a47"/>
                      </a:solidFill>
                    </a:lnT>
                    <a:lnB w="9360">
                      <a:solidFill>
                        <a:srgbClr val="0e2a47"/>
                      </a:solidFill>
                    </a:lnB>
                    <a:solidFill>
                      <a:srgbClr val="869fb1"/>
                    </a:solidFill>
                  </a:tcPr>
                </a:tc>
                <a:tc>
                  <a:tcPr anchor="t" marL="91080" marR="91080">
                    <a:lnL w="9360">
                      <a:solidFill>
                        <a:srgbClr val="0e2a47"/>
                      </a:solidFill>
                    </a:lnL>
                    <a:lnR w="18720">
                      <a:solidFill>
                        <a:srgbClr val="f2f2f2"/>
                      </a:solidFill>
                    </a:lnR>
                    <a:lnT w="9360">
                      <a:solidFill>
                        <a:srgbClr val="0e2a47"/>
                      </a:solidFill>
                    </a:lnT>
                    <a:lnB w="18720">
                      <a:solidFill>
                        <a:srgbClr val="f2f2f2"/>
                      </a:solidFill>
                    </a:lnB>
                    <a:solidFill>
                      <a:srgbClr val="a5b7c5"/>
                    </a:solidFill>
                  </a:tcPr>
                </a:tc>
                <a:tc>
                  <a:tcPr anchor="t" marL="91080" marR="91080">
                    <a:lnL w="18720">
                      <a:solidFill>
                        <a:srgbClr val="f2f2f2"/>
                      </a:solidFill>
                    </a:lnL>
                    <a:lnR w="18720">
                      <a:solidFill>
                        <a:srgbClr val="f2f2f2"/>
                      </a:solidFill>
                    </a:lnR>
                    <a:lnT w="9360">
                      <a:solidFill>
                        <a:srgbClr val="0e2a47"/>
                      </a:solidFill>
                    </a:lnT>
                    <a:lnB w="18720">
                      <a:solidFill>
                        <a:srgbClr val="f2f2f2"/>
                      </a:solidFill>
                    </a:lnB>
                    <a:solidFill>
                      <a:srgbClr val="a5b7c5"/>
                    </a:solidFill>
                  </a:tcPr>
                </a:tc>
                <a:tc>
                  <a:tcPr anchor="t" marL="91080" marR="91080">
                    <a:lnL w="18720">
                      <a:solidFill>
                        <a:srgbClr val="f2f2f2"/>
                      </a:solidFill>
                    </a:lnL>
                    <a:lnR w="18720">
                      <a:solidFill>
                        <a:srgbClr val="f2f2f2"/>
                      </a:solidFill>
                    </a:lnR>
                    <a:lnT w="9360">
                      <a:solidFill>
                        <a:srgbClr val="0e2a47"/>
                      </a:solidFill>
                    </a:lnT>
                    <a:lnB w="18720">
                      <a:solidFill>
                        <a:srgbClr val="f2f2f2"/>
                      </a:solidFill>
                    </a:lnB>
                    <a:solidFill>
                      <a:srgbClr val="a5b7c5"/>
                    </a:solidFill>
                  </a:tcPr>
                </a:tc>
              </a:tr>
              <a:tr h="289440">
                <a:tc>
                  <a:tcPr anchor="t" marL="91080" marR="91080">
                    <a:lnL w="9360">
                      <a:solidFill>
                        <a:srgbClr val="0e2a47"/>
                      </a:solidFill>
                    </a:lnL>
                    <a:lnR w="9360">
                      <a:solidFill>
                        <a:srgbClr val="0e2a47"/>
                      </a:solidFill>
                    </a:lnR>
                    <a:lnT w="9360">
                      <a:solidFill>
                        <a:srgbClr val="0e2a47"/>
                      </a:solidFill>
                    </a:lnT>
                    <a:lnB w="9360">
                      <a:solidFill>
                        <a:srgbClr val="0e2a47"/>
                      </a:solidFill>
                    </a:lnB>
                    <a:solidFill>
                      <a:srgbClr val="7994a9"/>
                    </a:solidFill>
                  </a:tcPr>
                </a:tc>
                <a:tc>
                  <a:tcPr anchor="t" marL="91080" marR="91080">
                    <a:lnL w="9360">
                      <a:solidFill>
                        <a:srgbClr val="0e2a47"/>
                      </a:solidFill>
                    </a:lnL>
                    <a:lnR w="18720">
                      <a:solidFill>
                        <a:srgbClr val="f2f2f2"/>
                      </a:solidFill>
                    </a:lnR>
                    <a:lnT w="18720">
                      <a:solidFill>
                        <a:srgbClr val="f2f2f2"/>
                      </a:solidFill>
                    </a:lnT>
                    <a:lnB w="18720">
                      <a:solidFill>
                        <a:srgbClr val="f2f2f2"/>
                      </a:solidFill>
                    </a:lnB>
                    <a:solidFill>
                      <a:srgbClr val="abbcc9"/>
                    </a:solidFill>
                  </a:tcPr>
                </a:tc>
                <a:tc>
                  <a:tcPr anchor="t" marL="91080" marR="91080">
                    <a:lnL w="18720">
                      <a:solidFill>
                        <a:srgbClr val="f2f2f2"/>
                      </a:solidFill>
                    </a:lnL>
                    <a:lnR w="18720">
                      <a:solidFill>
                        <a:srgbClr val="f2f2f2"/>
                      </a:solidFill>
                    </a:lnR>
                    <a:lnT w="18720">
                      <a:solidFill>
                        <a:srgbClr val="f2f2f2"/>
                      </a:solidFill>
                    </a:lnT>
                    <a:lnB w="18720">
                      <a:solidFill>
                        <a:srgbClr val="f2f2f2"/>
                      </a:solidFill>
                    </a:lnB>
                    <a:solidFill>
                      <a:srgbClr val="abbcc9"/>
                    </a:solidFill>
                  </a:tcPr>
                </a:tc>
                <a:tc>
                  <a:tcPr anchor="t" marL="91080" marR="91080">
                    <a:lnL w="18720">
                      <a:solidFill>
                        <a:srgbClr val="f2f2f2"/>
                      </a:solidFill>
                    </a:lnL>
                    <a:lnR w="18720">
                      <a:solidFill>
                        <a:srgbClr val="f2f2f2"/>
                      </a:solidFill>
                    </a:lnR>
                    <a:lnT w="18720">
                      <a:solidFill>
                        <a:srgbClr val="f2f2f2"/>
                      </a:solidFill>
                    </a:lnT>
                    <a:lnB w="18720">
                      <a:solidFill>
                        <a:srgbClr val="f2f2f2"/>
                      </a:solidFill>
                    </a:lnB>
                    <a:solidFill>
                      <a:srgbClr val="abbcc9"/>
                    </a:solidFill>
                  </a:tcPr>
                </a:tc>
              </a:tr>
            </a:tbl>
          </a:graphicData>
        </a:graphic>
      </p:graphicFrame>
      <p:grpSp>
        <p:nvGrpSpPr>
          <p:cNvPr id="3865" name="Google Shape;3466;p47"/>
          <p:cNvGrpSpPr/>
          <p:nvPr/>
        </p:nvGrpSpPr>
        <p:grpSpPr>
          <a:xfrm>
            <a:off x="4086360" y="2517480"/>
            <a:ext cx="1517040" cy="74160"/>
            <a:chOff x="4086360" y="2517480"/>
            <a:chExt cx="1517040" cy="74160"/>
          </a:xfrm>
        </p:grpSpPr>
        <p:sp>
          <p:nvSpPr>
            <p:cNvPr id="3866" name="Google Shape;3467;p47"/>
            <p:cNvSpPr/>
            <p:nvPr/>
          </p:nvSpPr>
          <p:spPr>
            <a:xfrm flipH="1" rot="5400000">
              <a:off x="4808160" y="1795680"/>
              <a:ext cx="73440" cy="1517040"/>
            </a:xfrm>
            <a:prstGeom prst="round2SameRect">
              <a:avLst>
                <a:gd name="adj1" fmla="val 50000"/>
                <a:gd name="adj2" fmla="val 50000"/>
              </a:avLst>
            </a:prstGeom>
            <a:solidFill>
              <a:srgbClr val="f4f6f8"/>
            </a:solidFill>
            <a:ln w="0">
              <a:noFill/>
            </a:ln>
          </p:spPr>
          <p:style>
            <a:lnRef idx="0"/>
            <a:fillRef idx="0"/>
            <a:effectRef idx="0"/>
            <a:fontRef idx="minor"/>
          </p:style>
        </p:sp>
        <p:sp>
          <p:nvSpPr>
            <p:cNvPr id="3867" name="Google Shape;3468;p47"/>
            <p:cNvSpPr/>
            <p:nvPr/>
          </p:nvSpPr>
          <p:spPr>
            <a:xfrm flipH="1" rot="5400000">
              <a:off x="4220640" y="2382480"/>
              <a:ext cx="74160" cy="343800"/>
            </a:xfrm>
            <a:prstGeom prst="round2SameRect">
              <a:avLst>
                <a:gd name="adj1" fmla="val 50000"/>
                <a:gd name="adj2" fmla="val 50000"/>
              </a:avLst>
            </a:prstGeom>
            <a:solidFill>
              <a:srgbClr val="7994a9"/>
            </a:solidFill>
            <a:ln w="0">
              <a:noFill/>
            </a:ln>
          </p:spPr>
          <p:style>
            <a:lnRef idx="0"/>
            <a:fillRef idx="0"/>
            <a:effectRef idx="0"/>
            <a:fontRef idx="minor"/>
          </p:style>
        </p:sp>
      </p:grpSp>
      <p:grpSp>
        <p:nvGrpSpPr>
          <p:cNvPr id="3868" name="Google Shape;3469;p47"/>
          <p:cNvGrpSpPr/>
          <p:nvPr/>
        </p:nvGrpSpPr>
        <p:grpSpPr>
          <a:xfrm>
            <a:off x="4711320" y="2810160"/>
            <a:ext cx="892440" cy="74160"/>
            <a:chOff x="4711320" y="2810160"/>
            <a:chExt cx="892440" cy="74160"/>
          </a:xfrm>
        </p:grpSpPr>
        <p:sp>
          <p:nvSpPr>
            <p:cNvPr id="3869" name="Google Shape;3470;p47"/>
            <p:cNvSpPr/>
            <p:nvPr/>
          </p:nvSpPr>
          <p:spPr>
            <a:xfrm flipH="1" rot="5400000">
              <a:off x="5120280" y="2400480"/>
              <a:ext cx="73440" cy="892440"/>
            </a:xfrm>
            <a:prstGeom prst="round2SameRect">
              <a:avLst>
                <a:gd name="adj1" fmla="val 50000"/>
                <a:gd name="adj2" fmla="val 50000"/>
              </a:avLst>
            </a:prstGeom>
            <a:solidFill>
              <a:srgbClr val="f4f6f8"/>
            </a:solidFill>
            <a:ln w="0">
              <a:noFill/>
            </a:ln>
          </p:spPr>
          <p:style>
            <a:lnRef idx="0"/>
            <a:fillRef idx="0"/>
            <a:effectRef idx="0"/>
            <a:fontRef idx="minor"/>
          </p:style>
        </p:sp>
        <p:sp>
          <p:nvSpPr>
            <p:cNvPr id="3870" name="Google Shape;3471;p47"/>
            <p:cNvSpPr/>
            <p:nvPr/>
          </p:nvSpPr>
          <p:spPr>
            <a:xfrm flipH="1" rot="5400000">
              <a:off x="4775760" y="2746080"/>
              <a:ext cx="74160" cy="202320"/>
            </a:xfrm>
            <a:prstGeom prst="round2SameRect">
              <a:avLst>
                <a:gd name="adj1" fmla="val 50000"/>
                <a:gd name="adj2" fmla="val 50000"/>
              </a:avLst>
            </a:prstGeom>
            <a:solidFill>
              <a:srgbClr val="7994a9"/>
            </a:solidFill>
            <a:ln w="0">
              <a:noFill/>
            </a:ln>
          </p:spPr>
          <p:style>
            <a:lnRef idx="0"/>
            <a:fillRef idx="0"/>
            <a:effectRef idx="0"/>
            <a:fontRef idx="minor"/>
          </p:style>
        </p:sp>
      </p:grpSp>
      <p:grpSp>
        <p:nvGrpSpPr>
          <p:cNvPr id="3871" name="Google Shape;3472;p47"/>
          <p:cNvGrpSpPr/>
          <p:nvPr/>
        </p:nvGrpSpPr>
        <p:grpSpPr>
          <a:xfrm>
            <a:off x="3344760" y="3168720"/>
            <a:ext cx="2362680" cy="1005480"/>
            <a:chOff x="3344760" y="3168720"/>
            <a:chExt cx="2362680" cy="1005480"/>
          </a:xfrm>
        </p:grpSpPr>
        <p:grpSp>
          <p:nvGrpSpPr>
            <p:cNvPr id="3872" name="Google Shape;3473;p47"/>
            <p:cNvGrpSpPr/>
            <p:nvPr/>
          </p:nvGrpSpPr>
          <p:grpSpPr>
            <a:xfrm>
              <a:off x="3344760" y="3168720"/>
              <a:ext cx="441000" cy="1005480"/>
              <a:chOff x="3344760" y="3168720"/>
              <a:chExt cx="441000" cy="1005480"/>
            </a:xfrm>
          </p:grpSpPr>
          <p:sp>
            <p:nvSpPr>
              <p:cNvPr id="3873" name="Google Shape;3474;p47"/>
              <p:cNvSpPr/>
              <p:nvPr/>
            </p:nvSpPr>
            <p:spPr>
              <a:xfrm>
                <a:off x="3344760" y="3168720"/>
                <a:ext cx="441000" cy="133560"/>
              </a:xfrm>
              <a:prstGeom prst="flowChartAlternateProcess">
                <a:avLst/>
              </a:prstGeom>
              <a:solidFill>
                <a:srgbClr val="7994a9"/>
              </a:solidFill>
              <a:ln w="0">
                <a:noFill/>
              </a:ln>
            </p:spPr>
            <p:style>
              <a:lnRef idx="0"/>
              <a:fillRef idx="0"/>
              <a:effectRef idx="0"/>
              <a:fontRef idx="minor"/>
            </p:style>
          </p:sp>
          <p:sp>
            <p:nvSpPr>
              <p:cNvPr id="3874" name="Google Shape;3475;p47"/>
              <p:cNvSpPr/>
              <p:nvPr/>
            </p:nvSpPr>
            <p:spPr>
              <a:xfrm>
                <a:off x="3344760" y="3342960"/>
                <a:ext cx="441000" cy="133560"/>
              </a:xfrm>
              <a:prstGeom prst="flowChartAlternateProcess">
                <a:avLst/>
              </a:prstGeom>
              <a:solidFill>
                <a:srgbClr val="e3e9ed"/>
              </a:solidFill>
              <a:ln w="0">
                <a:noFill/>
              </a:ln>
            </p:spPr>
            <p:style>
              <a:lnRef idx="0"/>
              <a:fillRef idx="0"/>
              <a:effectRef idx="0"/>
              <a:fontRef idx="minor"/>
            </p:style>
          </p:sp>
          <p:sp>
            <p:nvSpPr>
              <p:cNvPr id="3875" name="Google Shape;3476;p47"/>
              <p:cNvSpPr/>
              <p:nvPr/>
            </p:nvSpPr>
            <p:spPr>
              <a:xfrm>
                <a:off x="3344760" y="3517200"/>
                <a:ext cx="441000" cy="133560"/>
              </a:xfrm>
              <a:prstGeom prst="flowChartAlternateProcess">
                <a:avLst/>
              </a:prstGeom>
              <a:solidFill>
                <a:srgbClr val="e3e9ed"/>
              </a:solidFill>
              <a:ln w="0">
                <a:noFill/>
              </a:ln>
            </p:spPr>
            <p:style>
              <a:lnRef idx="0"/>
              <a:fillRef idx="0"/>
              <a:effectRef idx="0"/>
              <a:fontRef idx="minor"/>
            </p:style>
          </p:sp>
          <p:sp>
            <p:nvSpPr>
              <p:cNvPr id="3876" name="Google Shape;3477;p47"/>
              <p:cNvSpPr/>
              <p:nvPr/>
            </p:nvSpPr>
            <p:spPr>
              <a:xfrm>
                <a:off x="3344760" y="3691800"/>
                <a:ext cx="441000" cy="133560"/>
              </a:xfrm>
              <a:prstGeom prst="flowChartAlternateProcess">
                <a:avLst/>
              </a:prstGeom>
              <a:solidFill>
                <a:srgbClr val="e3e9ed"/>
              </a:solidFill>
              <a:ln w="0">
                <a:noFill/>
              </a:ln>
            </p:spPr>
            <p:style>
              <a:lnRef idx="0"/>
              <a:fillRef idx="0"/>
              <a:effectRef idx="0"/>
              <a:fontRef idx="minor"/>
            </p:style>
          </p:sp>
          <p:sp>
            <p:nvSpPr>
              <p:cNvPr id="3877" name="Google Shape;3478;p47"/>
              <p:cNvSpPr/>
              <p:nvPr/>
            </p:nvSpPr>
            <p:spPr>
              <a:xfrm>
                <a:off x="3344760" y="3866040"/>
                <a:ext cx="441000" cy="133560"/>
              </a:xfrm>
              <a:prstGeom prst="flowChartAlternateProcess">
                <a:avLst/>
              </a:prstGeom>
              <a:solidFill>
                <a:srgbClr val="e3e9ed"/>
              </a:solidFill>
              <a:ln w="0">
                <a:noFill/>
              </a:ln>
            </p:spPr>
            <p:style>
              <a:lnRef idx="0"/>
              <a:fillRef idx="0"/>
              <a:effectRef idx="0"/>
              <a:fontRef idx="minor"/>
            </p:style>
          </p:sp>
          <p:sp>
            <p:nvSpPr>
              <p:cNvPr id="3878" name="Google Shape;3479;p47"/>
              <p:cNvSpPr/>
              <p:nvPr/>
            </p:nvSpPr>
            <p:spPr>
              <a:xfrm>
                <a:off x="3344760" y="4040640"/>
                <a:ext cx="441000" cy="133560"/>
              </a:xfrm>
              <a:prstGeom prst="flowChartAlternateProcess">
                <a:avLst/>
              </a:prstGeom>
              <a:solidFill>
                <a:srgbClr val="e3e9ed"/>
              </a:solidFill>
              <a:ln w="0">
                <a:noFill/>
              </a:ln>
            </p:spPr>
            <p:style>
              <a:lnRef idx="0"/>
              <a:fillRef idx="0"/>
              <a:effectRef idx="0"/>
              <a:fontRef idx="minor"/>
            </p:style>
          </p:sp>
        </p:grpSp>
        <p:grpSp>
          <p:nvGrpSpPr>
            <p:cNvPr id="3879" name="Google Shape;3480;p47"/>
            <p:cNvGrpSpPr/>
            <p:nvPr/>
          </p:nvGrpSpPr>
          <p:grpSpPr>
            <a:xfrm>
              <a:off x="3825000" y="3168720"/>
              <a:ext cx="441000" cy="1005480"/>
              <a:chOff x="3825000" y="3168720"/>
              <a:chExt cx="441000" cy="1005480"/>
            </a:xfrm>
          </p:grpSpPr>
          <p:sp>
            <p:nvSpPr>
              <p:cNvPr id="3880" name="Google Shape;3481;p47"/>
              <p:cNvSpPr/>
              <p:nvPr/>
            </p:nvSpPr>
            <p:spPr>
              <a:xfrm>
                <a:off x="3825000" y="3168720"/>
                <a:ext cx="441000" cy="133560"/>
              </a:xfrm>
              <a:prstGeom prst="flowChartAlternateProcess">
                <a:avLst/>
              </a:prstGeom>
              <a:solidFill>
                <a:srgbClr val="7994a9"/>
              </a:solidFill>
              <a:ln w="0">
                <a:noFill/>
              </a:ln>
            </p:spPr>
            <p:style>
              <a:lnRef idx="0"/>
              <a:fillRef idx="0"/>
              <a:effectRef idx="0"/>
              <a:fontRef idx="minor"/>
            </p:style>
          </p:sp>
          <p:sp>
            <p:nvSpPr>
              <p:cNvPr id="3881" name="Google Shape;3482;p47"/>
              <p:cNvSpPr/>
              <p:nvPr/>
            </p:nvSpPr>
            <p:spPr>
              <a:xfrm>
                <a:off x="3825000" y="3342960"/>
                <a:ext cx="441000" cy="133560"/>
              </a:xfrm>
              <a:prstGeom prst="flowChartAlternateProcess">
                <a:avLst/>
              </a:prstGeom>
              <a:solidFill>
                <a:srgbClr val="e3e9ed"/>
              </a:solidFill>
              <a:ln w="0">
                <a:noFill/>
              </a:ln>
            </p:spPr>
            <p:style>
              <a:lnRef idx="0"/>
              <a:fillRef idx="0"/>
              <a:effectRef idx="0"/>
              <a:fontRef idx="minor"/>
            </p:style>
          </p:sp>
          <p:sp>
            <p:nvSpPr>
              <p:cNvPr id="3882" name="Google Shape;3483;p47"/>
              <p:cNvSpPr/>
              <p:nvPr/>
            </p:nvSpPr>
            <p:spPr>
              <a:xfrm>
                <a:off x="3825000" y="3517200"/>
                <a:ext cx="441000" cy="133560"/>
              </a:xfrm>
              <a:prstGeom prst="flowChartAlternateProcess">
                <a:avLst/>
              </a:prstGeom>
              <a:solidFill>
                <a:srgbClr val="e3e9ed"/>
              </a:solidFill>
              <a:ln w="0">
                <a:noFill/>
              </a:ln>
            </p:spPr>
            <p:style>
              <a:lnRef idx="0"/>
              <a:fillRef idx="0"/>
              <a:effectRef idx="0"/>
              <a:fontRef idx="minor"/>
            </p:style>
          </p:sp>
          <p:sp>
            <p:nvSpPr>
              <p:cNvPr id="3883" name="Google Shape;3484;p47"/>
              <p:cNvSpPr/>
              <p:nvPr/>
            </p:nvSpPr>
            <p:spPr>
              <a:xfrm>
                <a:off x="3825000" y="3691800"/>
                <a:ext cx="441000" cy="133560"/>
              </a:xfrm>
              <a:prstGeom prst="flowChartAlternateProcess">
                <a:avLst/>
              </a:prstGeom>
              <a:solidFill>
                <a:srgbClr val="e3e9ed"/>
              </a:solidFill>
              <a:ln w="0">
                <a:noFill/>
              </a:ln>
            </p:spPr>
            <p:style>
              <a:lnRef idx="0"/>
              <a:fillRef idx="0"/>
              <a:effectRef idx="0"/>
              <a:fontRef idx="minor"/>
            </p:style>
          </p:sp>
          <p:sp>
            <p:nvSpPr>
              <p:cNvPr id="3884" name="Google Shape;3485;p47"/>
              <p:cNvSpPr/>
              <p:nvPr/>
            </p:nvSpPr>
            <p:spPr>
              <a:xfrm>
                <a:off x="3825000" y="3866040"/>
                <a:ext cx="441000" cy="133560"/>
              </a:xfrm>
              <a:prstGeom prst="flowChartAlternateProcess">
                <a:avLst/>
              </a:prstGeom>
              <a:solidFill>
                <a:srgbClr val="e3e9ed"/>
              </a:solidFill>
              <a:ln w="0">
                <a:noFill/>
              </a:ln>
            </p:spPr>
            <p:style>
              <a:lnRef idx="0"/>
              <a:fillRef idx="0"/>
              <a:effectRef idx="0"/>
              <a:fontRef idx="minor"/>
            </p:style>
          </p:sp>
          <p:sp>
            <p:nvSpPr>
              <p:cNvPr id="3885" name="Google Shape;3486;p47"/>
              <p:cNvSpPr/>
              <p:nvPr/>
            </p:nvSpPr>
            <p:spPr>
              <a:xfrm>
                <a:off x="3825000" y="4040640"/>
                <a:ext cx="441000" cy="133560"/>
              </a:xfrm>
              <a:prstGeom prst="flowChartAlternateProcess">
                <a:avLst/>
              </a:prstGeom>
              <a:solidFill>
                <a:srgbClr val="e3e9ed"/>
              </a:solidFill>
              <a:ln w="0">
                <a:noFill/>
              </a:ln>
            </p:spPr>
            <p:style>
              <a:lnRef idx="0"/>
              <a:fillRef idx="0"/>
              <a:effectRef idx="0"/>
              <a:fontRef idx="minor"/>
            </p:style>
          </p:sp>
        </p:grpSp>
        <p:grpSp>
          <p:nvGrpSpPr>
            <p:cNvPr id="3886" name="Google Shape;3487;p47"/>
            <p:cNvGrpSpPr/>
            <p:nvPr/>
          </p:nvGrpSpPr>
          <p:grpSpPr>
            <a:xfrm>
              <a:off x="4305600" y="3168720"/>
              <a:ext cx="441000" cy="1005480"/>
              <a:chOff x="4305600" y="3168720"/>
              <a:chExt cx="441000" cy="1005480"/>
            </a:xfrm>
          </p:grpSpPr>
          <p:sp>
            <p:nvSpPr>
              <p:cNvPr id="3887" name="Google Shape;3488;p47"/>
              <p:cNvSpPr/>
              <p:nvPr/>
            </p:nvSpPr>
            <p:spPr>
              <a:xfrm>
                <a:off x="4305600" y="3168720"/>
                <a:ext cx="441000" cy="133560"/>
              </a:xfrm>
              <a:prstGeom prst="flowChartAlternateProcess">
                <a:avLst/>
              </a:prstGeom>
              <a:solidFill>
                <a:srgbClr val="7994a9"/>
              </a:solidFill>
              <a:ln w="0">
                <a:noFill/>
              </a:ln>
            </p:spPr>
            <p:style>
              <a:lnRef idx="0"/>
              <a:fillRef idx="0"/>
              <a:effectRef idx="0"/>
              <a:fontRef idx="minor"/>
            </p:style>
          </p:sp>
          <p:sp>
            <p:nvSpPr>
              <p:cNvPr id="3888" name="Google Shape;3489;p47"/>
              <p:cNvSpPr/>
              <p:nvPr/>
            </p:nvSpPr>
            <p:spPr>
              <a:xfrm>
                <a:off x="4305600" y="3342960"/>
                <a:ext cx="441000" cy="133560"/>
              </a:xfrm>
              <a:prstGeom prst="flowChartAlternateProcess">
                <a:avLst/>
              </a:prstGeom>
              <a:solidFill>
                <a:srgbClr val="e3e9ed"/>
              </a:solidFill>
              <a:ln w="0">
                <a:noFill/>
              </a:ln>
            </p:spPr>
            <p:style>
              <a:lnRef idx="0"/>
              <a:fillRef idx="0"/>
              <a:effectRef idx="0"/>
              <a:fontRef idx="minor"/>
            </p:style>
          </p:sp>
          <p:sp>
            <p:nvSpPr>
              <p:cNvPr id="3889" name="Google Shape;3490;p47"/>
              <p:cNvSpPr/>
              <p:nvPr/>
            </p:nvSpPr>
            <p:spPr>
              <a:xfrm>
                <a:off x="4305600" y="3517200"/>
                <a:ext cx="441000" cy="133560"/>
              </a:xfrm>
              <a:prstGeom prst="flowChartAlternateProcess">
                <a:avLst/>
              </a:prstGeom>
              <a:solidFill>
                <a:srgbClr val="e3e9ed"/>
              </a:solidFill>
              <a:ln w="0">
                <a:noFill/>
              </a:ln>
            </p:spPr>
            <p:style>
              <a:lnRef idx="0"/>
              <a:fillRef idx="0"/>
              <a:effectRef idx="0"/>
              <a:fontRef idx="minor"/>
            </p:style>
          </p:sp>
          <p:sp>
            <p:nvSpPr>
              <p:cNvPr id="3890" name="Google Shape;3491;p47"/>
              <p:cNvSpPr/>
              <p:nvPr/>
            </p:nvSpPr>
            <p:spPr>
              <a:xfrm>
                <a:off x="4305600" y="3691800"/>
                <a:ext cx="441000" cy="133560"/>
              </a:xfrm>
              <a:prstGeom prst="flowChartAlternateProcess">
                <a:avLst/>
              </a:prstGeom>
              <a:solidFill>
                <a:srgbClr val="e3e9ed"/>
              </a:solidFill>
              <a:ln w="0">
                <a:noFill/>
              </a:ln>
            </p:spPr>
            <p:style>
              <a:lnRef idx="0"/>
              <a:fillRef idx="0"/>
              <a:effectRef idx="0"/>
              <a:fontRef idx="minor"/>
            </p:style>
          </p:sp>
          <p:sp>
            <p:nvSpPr>
              <p:cNvPr id="3891" name="Google Shape;3492;p47"/>
              <p:cNvSpPr/>
              <p:nvPr/>
            </p:nvSpPr>
            <p:spPr>
              <a:xfrm>
                <a:off x="4305600" y="3866040"/>
                <a:ext cx="441000" cy="133560"/>
              </a:xfrm>
              <a:prstGeom prst="flowChartAlternateProcess">
                <a:avLst/>
              </a:prstGeom>
              <a:solidFill>
                <a:srgbClr val="e3e9ed"/>
              </a:solidFill>
              <a:ln w="0">
                <a:noFill/>
              </a:ln>
            </p:spPr>
            <p:style>
              <a:lnRef idx="0"/>
              <a:fillRef idx="0"/>
              <a:effectRef idx="0"/>
              <a:fontRef idx="minor"/>
            </p:style>
          </p:sp>
          <p:sp>
            <p:nvSpPr>
              <p:cNvPr id="3892" name="Google Shape;3493;p47"/>
              <p:cNvSpPr/>
              <p:nvPr/>
            </p:nvSpPr>
            <p:spPr>
              <a:xfrm>
                <a:off x="4305600" y="4040640"/>
                <a:ext cx="441000" cy="133560"/>
              </a:xfrm>
              <a:prstGeom prst="flowChartAlternateProcess">
                <a:avLst/>
              </a:prstGeom>
              <a:solidFill>
                <a:srgbClr val="e3e9ed"/>
              </a:solidFill>
              <a:ln w="0">
                <a:noFill/>
              </a:ln>
            </p:spPr>
            <p:style>
              <a:lnRef idx="0"/>
              <a:fillRef idx="0"/>
              <a:effectRef idx="0"/>
              <a:fontRef idx="minor"/>
            </p:style>
          </p:sp>
        </p:grpSp>
        <p:grpSp>
          <p:nvGrpSpPr>
            <p:cNvPr id="3893" name="Google Shape;3494;p47"/>
            <p:cNvGrpSpPr/>
            <p:nvPr/>
          </p:nvGrpSpPr>
          <p:grpSpPr>
            <a:xfrm>
              <a:off x="4786200" y="3168720"/>
              <a:ext cx="441000" cy="1005480"/>
              <a:chOff x="4786200" y="3168720"/>
              <a:chExt cx="441000" cy="1005480"/>
            </a:xfrm>
          </p:grpSpPr>
          <p:sp>
            <p:nvSpPr>
              <p:cNvPr id="3894" name="Google Shape;3495;p47"/>
              <p:cNvSpPr/>
              <p:nvPr/>
            </p:nvSpPr>
            <p:spPr>
              <a:xfrm>
                <a:off x="4786200" y="3168720"/>
                <a:ext cx="441000" cy="133560"/>
              </a:xfrm>
              <a:prstGeom prst="flowChartAlternateProcess">
                <a:avLst/>
              </a:prstGeom>
              <a:solidFill>
                <a:srgbClr val="7994a9"/>
              </a:solidFill>
              <a:ln w="0">
                <a:noFill/>
              </a:ln>
            </p:spPr>
            <p:style>
              <a:lnRef idx="0"/>
              <a:fillRef idx="0"/>
              <a:effectRef idx="0"/>
              <a:fontRef idx="minor"/>
            </p:style>
          </p:sp>
          <p:sp>
            <p:nvSpPr>
              <p:cNvPr id="3895" name="Google Shape;3496;p47"/>
              <p:cNvSpPr/>
              <p:nvPr/>
            </p:nvSpPr>
            <p:spPr>
              <a:xfrm>
                <a:off x="4786200" y="3342960"/>
                <a:ext cx="441000" cy="133560"/>
              </a:xfrm>
              <a:prstGeom prst="flowChartAlternateProcess">
                <a:avLst/>
              </a:prstGeom>
              <a:solidFill>
                <a:srgbClr val="e3e9ed"/>
              </a:solidFill>
              <a:ln w="0">
                <a:noFill/>
              </a:ln>
            </p:spPr>
            <p:style>
              <a:lnRef idx="0"/>
              <a:fillRef idx="0"/>
              <a:effectRef idx="0"/>
              <a:fontRef idx="minor"/>
            </p:style>
          </p:sp>
          <p:sp>
            <p:nvSpPr>
              <p:cNvPr id="3896" name="Google Shape;3497;p47"/>
              <p:cNvSpPr/>
              <p:nvPr/>
            </p:nvSpPr>
            <p:spPr>
              <a:xfrm>
                <a:off x="4786200" y="3517200"/>
                <a:ext cx="441000" cy="133560"/>
              </a:xfrm>
              <a:prstGeom prst="flowChartAlternateProcess">
                <a:avLst/>
              </a:prstGeom>
              <a:solidFill>
                <a:srgbClr val="e3e9ed"/>
              </a:solidFill>
              <a:ln w="0">
                <a:noFill/>
              </a:ln>
            </p:spPr>
            <p:style>
              <a:lnRef idx="0"/>
              <a:fillRef idx="0"/>
              <a:effectRef idx="0"/>
              <a:fontRef idx="minor"/>
            </p:style>
          </p:sp>
          <p:sp>
            <p:nvSpPr>
              <p:cNvPr id="3897" name="Google Shape;3498;p47"/>
              <p:cNvSpPr/>
              <p:nvPr/>
            </p:nvSpPr>
            <p:spPr>
              <a:xfrm>
                <a:off x="4786200" y="3691800"/>
                <a:ext cx="441000" cy="133560"/>
              </a:xfrm>
              <a:prstGeom prst="flowChartAlternateProcess">
                <a:avLst/>
              </a:prstGeom>
              <a:solidFill>
                <a:srgbClr val="e3e9ed"/>
              </a:solidFill>
              <a:ln w="0">
                <a:noFill/>
              </a:ln>
            </p:spPr>
            <p:style>
              <a:lnRef idx="0"/>
              <a:fillRef idx="0"/>
              <a:effectRef idx="0"/>
              <a:fontRef idx="minor"/>
            </p:style>
          </p:sp>
          <p:sp>
            <p:nvSpPr>
              <p:cNvPr id="3898" name="Google Shape;3499;p47"/>
              <p:cNvSpPr/>
              <p:nvPr/>
            </p:nvSpPr>
            <p:spPr>
              <a:xfrm>
                <a:off x="4786200" y="3866040"/>
                <a:ext cx="441000" cy="133560"/>
              </a:xfrm>
              <a:prstGeom prst="flowChartAlternateProcess">
                <a:avLst/>
              </a:prstGeom>
              <a:solidFill>
                <a:srgbClr val="e3e9ed"/>
              </a:solidFill>
              <a:ln w="0">
                <a:noFill/>
              </a:ln>
            </p:spPr>
            <p:style>
              <a:lnRef idx="0"/>
              <a:fillRef idx="0"/>
              <a:effectRef idx="0"/>
              <a:fontRef idx="minor"/>
            </p:style>
          </p:sp>
          <p:sp>
            <p:nvSpPr>
              <p:cNvPr id="3899" name="Google Shape;3500;p47"/>
              <p:cNvSpPr/>
              <p:nvPr/>
            </p:nvSpPr>
            <p:spPr>
              <a:xfrm>
                <a:off x="4786200" y="4040640"/>
                <a:ext cx="441000" cy="133560"/>
              </a:xfrm>
              <a:prstGeom prst="flowChartAlternateProcess">
                <a:avLst/>
              </a:prstGeom>
              <a:solidFill>
                <a:srgbClr val="e3e9ed"/>
              </a:solidFill>
              <a:ln w="0">
                <a:noFill/>
              </a:ln>
            </p:spPr>
            <p:style>
              <a:lnRef idx="0"/>
              <a:fillRef idx="0"/>
              <a:effectRef idx="0"/>
              <a:fontRef idx="minor"/>
            </p:style>
          </p:sp>
        </p:grpSp>
        <p:grpSp>
          <p:nvGrpSpPr>
            <p:cNvPr id="3900" name="Google Shape;3501;p47"/>
            <p:cNvGrpSpPr/>
            <p:nvPr/>
          </p:nvGrpSpPr>
          <p:grpSpPr>
            <a:xfrm>
              <a:off x="5266440" y="3168720"/>
              <a:ext cx="441000" cy="1005480"/>
              <a:chOff x="5266440" y="3168720"/>
              <a:chExt cx="441000" cy="1005480"/>
            </a:xfrm>
          </p:grpSpPr>
          <p:sp>
            <p:nvSpPr>
              <p:cNvPr id="3901" name="Google Shape;3502;p47"/>
              <p:cNvSpPr/>
              <p:nvPr/>
            </p:nvSpPr>
            <p:spPr>
              <a:xfrm>
                <a:off x="5266440" y="3168720"/>
                <a:ext cx="441000" cy="133560"/>
              </a:xfrm>
              <a:prstGeom prst="flowChartAlternateProcess">
                <a:avLst/>
              </a:prstGeom>
              <a:solidFill>
                <a:srgbClr val="7994a9"/>
              </a:solidFill>
              <a:ln w="0">
                <a:noFill/>
              </a:ln>
            </p:spPr>
            <p:style>
              <a:lnRef idx="0"/>
              <a:fillRef idx="0"/>
              <a:effectRef idx="0"/>
              <a:fontRef idx="minor"/>
            </p:style>
          </p:sp>
          <p:sp>
            <p:nvSpPr>
              <p:cNvPr id="3902" name="Google Shape;3503;p47"/>
              <p:cNvSpPr/>
              <p:nvPr/>
            </p:nvSpPr>
            <p:spPr>
              <a:xfrm>
                <a:off x="5266440" y="3342960"/>
                <a:ext cx="441000" cy="133560"/>
              </a:xfrm>
              <a:prstGeom prst="flowChartAlternateProcess">
                <a:avLst/>
              </a:prstGeom>
              <a:solidFill>
                <a:srgbClr val="e3e9ed"/>
              </a:solidFill>
              <a:ln w="0">
                <a:noFill/>
              </a:ln>
            </p:spPr>
            <p:style>
              <a:lnRef idx="0"/>
              <a:fillRef idx="0"/>
              <a:effectRef idx="0"/>
              <a:fontRef idx="minor"/>
            </p:style>
          </p:sp>
          <p:sp>
            <p:nvSpPr>
              <p:cNvPr id="3903" name="Google Shape;3504;p47"/>
              <p:cNvSpPr/>
              <p:nvPr/>
            </p:nvSpPr>
            <p:spPr>
              <a:xfrm>
                <a:off x="5266440" y="3517200"/>
                <a:ext cx="441000" cy="133560"/>
              </a:xfrm>
              <a:prstGeom prst="flowChartAlternateProcess">
                <a:avLst/>
              </a:prstGeom>
              <a:solidFill>
                <a:srgbClr val="e3e9ed"/>
              </a:solidFill>
              <a:ln w="0">
                <a:noFill/>
              </a:ln>
            </p:spPr>
            <p:style>
              <a:lnRef idx="0"/>
              <a:fillRef idx="0"/>
              <a:effectRef idx="0"/>
              <a:fontRef idx="minor"/>
            </p:style>
          </p:sp>
          <p:sp>
            <p:nvSpPr>
              <p:cNvPr id="3904" name="Google Shape;3505;p47"/>
              <p:cNvSpPr/>
              <p:nvPr/>
            </p:nvSpPr>
            <p:spPr>
              <a:xfrm>
                <a:off x="5266440" y="3691800"/>
                <a:ext cx="441000" cy="133560"/>
              </a:xfrm>
              <a:prstGeom prst="flowChartAlternateProcess">
                <a:avLst/>
              </a:prstGeom>
              <a:solidFill>
                <a:srgbClr val="e3e9ed"/>
              </a:solidFill>
              <a:ln w="0">
                <a:noFill/>
              </a:ln>
            </p:spPr>
            <p:style>
              <a:lnRef idx="0"/>
              <a:fillRef idx="0"/>
              <a:effectRef idx="0"/>
              <a:fontRef idx="minor"/>
            </p:style>
          </p:sp>
          <p:sp>
            <p:nvSpPr>
              <p:cNvPr id="3905" name="Google Shape;3506;p47"/>
              <p:cNvSpPr/>
              <p:nvPr/>
            </p:nvSpPr>
            <p:spPr>
              <a:xfrm>
                <a:off x="5266440" y="3866040"/>
                <a:ext cx="441000" cy="133560"/>
              </a:xfrm>
              <a:prstGeom prst="flowChartAlternateProcess">
                <a:avLst/>
              </a:prstGeom>
              <a:solidFill>
                <a:srgbClr val="e3e9ed"/>
              </a:solidFill>
              <a:ln w="0">
                <a:noFill/>
              </a:ln>
            </p:spPr>
            <p:style>
              <a:lnRef idx="0"/>
              <a:fillRef idx="0"/>
              <a:effectRef idx="0"/>
              <a:fontRef idx="minor"/>
            </p:style>
          </p:sp>
          <p:sp>
            <p:nvSpPr>
              <p:cNvPr id="3906" name="Google Shape;3507;p47"/>
              <p:cNvSpPr/>
              <p:nvPr/>
            </p:nvSpPr>
            <p:spPr>
              <a:xfrm>
                <a:off x="5266440" y="4040640"/>
                <a:ext cx="441000" cy="133560"/>
              </a:xfrm>
              <a:prstGeom prst="flowChartAlternateProcess">
                <a:avLst/>
              </a:prstGeom>
              <a:solidFill>
                <a:srgbClr val="e3e9ed"/>
              </a:solidFill>
              <a:ln w="0">
                <a:noFill/>
              </a:ln>
            </p:spPr>
            <p:style>
              <a:lnRef idx="0"/>
              <a:fillRef idx="0"/>
              <a:effectRef idx="0"/>
              <a:fontRef idx="minor"/>
            </p:style>
          </p:sp>
        </p:grpSp>
      </p:grpSp>
      <p:graphicFrame>
        <p:nvGraphicFramePr>
          <p:cNvPr id="3907" name="Google Shape;3508;p47"/>
          <p:cNvGraphicFramePr/>
          <p:nvPr/>
        </p:nvGraphicFramePr>
        <p:xfrm>
          <a:off x="711000" y="2130480"/>
          <a:ext cx="2403360" cy="880920"/>
        </p:xfrm>
        <a:graphic>
          <a:graphicData uri="http://schemas.openxmlformats.org/drawingml/2006/table">
            <a:tbl>
              <a:tblPr/>
              <a:tblGrid>
                <a:gridCol w="600840"/>
                <a:gridCol w="600840"/>
                <a:gridCol w="600840"/>
                <a:gridCol w="600840"/>
              </a:tblGrid>
              <a:tr h="293760">
                <a:tc>
                  <a:tcPr anchor="t" marL="91080" marR="91080">
                    <a:lnL w="18720">
                      <a:solidFill>
                        <a:srgbClr val="f2f2f2"/>
                      </a:solidFill>
                    </a:lnL>
                    <a:lnR w="18720">
                      <a:solidFill>
                        <a:srgbClr val="f2f2f2"/>
                      </a:solidFill>
                    </a:lnR>
                    <a:lnT w="18720">
                      <a:solidFill>
                        <a:srgbClr val="f2f2f2"/>
                      </a:solidFill>
                    </a:lnT>
                    <a:lnB w="18720">
                      <a:solidFill>
                        <a:srgbClr val="f2f2f2"/>
                      </a:solidFill>
                    </a:lnB>
                    <a:noFill/>
                  </a:tcPr>
                </a:tc>
                <a:tc>
                  <a:tcPr anchor="t" marL="91080" marR="91080">
                    <a:lnL w="18720">
                      <a:solidFill>
                        <a:srgbClr val="f2f2f2"/>
                      </a:solidFill>
                    </a:lnL>
                    <a:lnR w="18720">
                      <a:solidFill>
                        <a:srgbClr val="f2f2f2"/>
                      </a:solidFill>
                    </a:lnR>
                    <a:lnT w="18720">
                      <a:solidFill>
                        <a:srgbClr val="f2f2f2"/>
                      </a:solidFill>
                    </a:lnT>
                    <a:lnB w="18720">
                      <a:solidFill>
                        <a:srgbClr val="f2f2f2"/>
                      </a:solidFill>
                    </a:lnB>
                    <a:solidFill>
                      <a:srgbClr val="5f8195"/>
                    </a:solidFill>
                  </a:tcPr>
                </a:tc>
                <a:tc>
                  <a:tcPr anchor="t" marL="91080" marR="91080">
                    <a:lnL w="18720">
                      <a:solidFill>
                        <a:srgbClr val="f2f2f2"/>
                      </a:solidFill>
                    </a:lnL>
                    <a:lnR w="18720">
                      <a:solidFill>
                        <a:srgbClr val="f2f2f2"/>
                      </a:solidFill>
                    </a:lnR>
                    <a:lnT w="18720">
                      <a:solidFill>
                        <a:srgbClr val="f2f2f2"/>
                      </a:solidFill>
                    </a:lnT>
                    <a:lnB w="18720">
                      <a:solidFill>
                        <a:srgbClr val="f2f2f2"/>
                      </a:solidFill>
                    </a:lnB>
                    <a:solidFill>
                      <a:srgbClr val="5f8195"/>
                    </a:solidFill>
                  </a:tcPr>
                </a:tc>
                <a:tc>
                  <a:tcPr anchor="t" marL="91080" marR="91080">
                    <a:lnL w="18720">
                      <a:solidFill>
                        <a:srgbClr val="f2f2f2"/>
                      </a:solidFill>
                    </a:lnL>
                    <a:lnR w="18720">
                      <a:solidFill>
                        <a:srgbClr val="f2f2f2"/>
                      </a:solidFill>
                    </a:lnR>
                    <a:lnT w="18720">
                      <a:solidFill>
                        <a:srgbClr val="f2f2f2"/>
                      </a:solidFill>
                    </a:lnT>
                    <a:lnB w="18720">
                      <a:solidFill>
                        <a:srgbClr val="f2f2f2"/>
                      </a:solidFill>
                    </a:lnB>
                    <a:solidFill>
                      <a:srgbClr val="5f8195"/>
                    </a:solidFill>
                  </a:tcPr>
                </a:tc>
              </a:tr>
              <a:tr h="293760">
                <a:tc>
                  <a:tcPr anchor="t" marL="91080" marR="91080">
                    <a:lnL w="18720">
                      <a:solidFill>
                        <a:srgbClr val="f2f2f2"/>
                      </a:solidFill>
                    </a:lnL>
                    <a:lnR w="18720">
                      <a:solidFill>
                        <a:srgbClr val="f2f2f2"/>
                      </a:solidFill>
                    </a:lnR>
                    <a:lnT w="18720">
                      <a:solidFill>
                        <a:srgbClr val="f2f2f2"/>
                      </a:solidFill>
                    </a:lnT>
                    <a:lnB w="18720">
                      <a:solidFill>
                        <a:srgbClr val="f2f2f2"/>
                      </a:solidFill>
                    </a:lnB>
                    <a:solidFill>
                      <a:srgbClr val="869fb1"/>
                    </a:solidFill>
                  </a:tcPr>
                </a:tc>
                <a:tc>
                  <a:tcPr anchor="t" marL="91080" marR="91080">
                    <a:lnL w="18720">
                      <a:solidFill>
                        <a:srgbClr val="f2f2f2"/>
                      </a:solidFill>
                    </a:lnL>
                    <a:lnR w="18720">
                      <a:solidFill>
                        <a:srgbClr val="f2f2f2"/>
                      </a:solidFill>
                    </a:lnR>
                    <a:lnT w="18720">
                      <a:solidFill>
                        <a:srgbClr val="f2f2f2"/>
                      </a:solidFill>
                    </a:lnT>
                    <a:lnB w="18720">
                      <a:solidFill>
                        <a:srgbClr val="f2f2f2"/>
                      </a:solidFill>
                    </a:lnB>
                    <a:solidFill>
                      <a:srgbClr val="a5b7c5"/>
                    </a:solidFill>
                  </a:tcPr>
                </a:tc>
                <a:tc>
                  <a:tcPr anchor="t" marL="91080" marR="91080">
                    <a:lnL w="18720">
                      <a:solidFill>
                        <a:srgbClr val="f2f2f2"/>
                      </a:solidFill>
                    </a:lnL>
                    <a:lnR w="18720">
                      <a:solidFill>
                        <a:srgbClr val="f2f2f2"/>
                      </a:solidFill>
                    </a:lnR>
                    <a:lnT w="18720">
                      <a:solidFill>
                        <a:srgbClr val="f2f2f2"/>
                      </a:solidFill>
                    </a:lnT>
                    <a:lnB w="18720">
                      <a:solidFill>
                        <a:srgbClr val="f2f2f2"/>
                      </a:solidFill>
                    </a:lnB>
                    <a:solidFill>
                      <a:srgbClr val="a5b7c5"/>
                    </a:solidFill>
                  </a:tcPr>
                </a:tc>
                <a:tc>
                  <a:tcPr anchor="t" marL="91080" marR="91080">
                    <a:lnL w="18720">
                      <a:solidFill>
                        <a:srgbClr val="f2f2f2"/>
                      </a:solidFill>
                    </a:lnL>
                    <a:lnR w="18720">
                      <a:solidFill>
                        <a:srgbClr val="f2f2f2"/>
                      </a:solidFill>
                    </a:lnR>
                    <a:lnT w="18720">
                      <a:solidFill>
                        <a:srgbClr val="f2f2f2"/>
                      </a:solidFill>
                    </a:lnT>
                    <a:lnB w="18720">
                      <a:solidFill>
                        <a:srgbClr val="f2f2f2"/>
                      </a:solidFill>
                    </a:lnB>
                    <a:solidFill>
                      <a:srgbClr val="a5b7c5"/>
                    </a:solidFill>
                  </a:tcPr>
                </a:tc>
              </a:tr>
              <a:tr h="293760">
                <a:tc>
                  <a:tcPr anchor="t" marL="91080" marR="91080">
                    <a:lnL w="18720">
                      <a:solidFill>
                        <a:srgbClr val="f2f2f2"/>
                      </a:solidFill>
                    </a:lnL>
                    <a:lnR w="18720">
                      <a:solidFill>
                        <a:srgbClr val="f2f2f2"/>
                      </a:solidFill>
                    </a:lnR>
                    <a:lnT w="18720">
                      <a:solidFill>
                        <a:srgbClr val="f2f2f2"/>
                      </a:solidFill>
                    </a:lnT>
                    <a:lnB w="18720">
                      <a:solidFill>
                        <a:srgbClr val="f2f2f2"/>
                      </a:solidFill>
                    </a:lnB>
                    <a:solidFill>
                      <a:srgbClr val="7994a9"/>
                    </a:solidFill>
                  </a:tcPr>
                </a:tc>
                <a:tc>
                  <a:tcPr anchor="t" marL="91080" marR="91080">
                    <a:lnL w="18720">
                      <a:solidFill>
                        <a:srgbClr val="f2f2f2"/>
                      </a:solidFill>
                    </a:lnL>
                    <a:lnR w="18720">
                      <a:solidFill>
                        <a:srgbClr val="f2f2f2"/>
                      </a:solidFill>
                    </a:lnR>
                    <a:lnT w="18720">
                      <a:solidFill>
                        <a:srgbClr val="f2f2f2"/>
                      </a:solidFill>
                    </a:lnT>
                    <a:lnB w="18720">
                      <a:solidFill>
                        <a:srgbClr val="f2f2f2"/>
                      </a:solidFill>
                    </a:lnB>
                    <a:solidFill>
                      <a:srgbClr val="abbcc9"/>
                    </a:solidFill>
                  </a:tcPr>
                </a:tc>
                <a:tc>
                  <a:tcPr anchor="t" marL="91080" marR="91080">
                    <a:lnL w="18720">
                      <a:solidFill>
                        <a:srgbClr val="f2f2f2"/>
                      </a:solidFill>
                    </a:lnL>
                    <a:lnR w="18720">
                      <a:solidFill>
                        <a:srgbClr val="f2f2f2"/>
                      </a:solidFill>
                    </a:lnR>
                    <a:lnT w="18720">
                      <a:solidFill>
                        <a:srgbClr val="f2f2f2"/>
                      </a:solidFill>
                    </a:lnT>
                    <a:lnB w="18720">
                      <a:solidFill>
                        <a:srgbClr val="f2f2f2"/>
                      </a:solidFill>
                    </a:lnB>
                    <a:solidFill>
                      <a:srgbClr val="abbcc9"/>
                    </a:solidFill>
                  </a:tcPr>
                </a:tc>
                <a:tc>
                  <a:tcPr anchor="t" marL="91080" marR="91080">
                    <a:lnL w="18720">
                      <a:solidFill>
                        <a:srgbClr val="f2f2f2"/>
                      </a:solidFill>
                    </a:lnL>
                    <a:lnR w="18720">
                      <a:solidFill>
                        <a:srgbClr val="f2f2f2"/>
                      </a:solidFill>
                    </a:lnR>
                    <a:lnT w="18720">
                      <a:solidFill>
                        <a:srgbClr val="f2f2f2"/>
                      </a:solidFill>
                    </a:lnT>
                    <a:lnB w="18720">
                      <a:solidFill>
                        <a:srgbClr val="f2f2f2"/>
                      </a:solidFill>
                    </a:lnB>
                    <a:solidFill>
                      <a:srgbClr val="abbcc9"/>
                    </a:solidFill>
                  </a:tcPr>
                </a:tc>
              </a:tr>
            </a:tbl>
          </a:graphicData>
        </a:graphic>
      </p:graphicFrame>
      <p:grpSp>
        <p:nvGrpSpPr>
          <p:cNvPr id="3908" name="Google Shape;3509;p47"/>
          <p:cNvGrpSpPr/>
          <p:nvPr/>
        </p:nvGrpSpPr>
        <p:grpSpPr>
          <a:xfrm>
            <a:off x="712440" y="3180240"/>
            <a:ext cx="2403720" cy="1005480"/>
            <a:chOff x="712440" y="3180240"/>
            <a:chExt cx="2403720" cy="1005480"/>
          </a:xfrm>
        </p:grpSpPr>
        <p:grpSp>
          <p:nvGrpSpPr>
            <p:cNvPr id="3909" name="Google Shape;3510;p47"/>
            <p:cNvGrpSpPr/>
            <p:nvPr/>
          </p:nvGrpSpPr>
          <p:grpSpPr>
            <a:xfrm>
              <a:off x="712440" y="3503520"/>
              <a:ext cx="2403720" cy="500400"/>
              <a:chOff x="712440" y="3503520"/>
              <a:chExt cx="2403720" cy="500400"/>
            </a:xfrm>
          </p:grpSpPr>
          <p:sp>
            <p:nvSpPr>
              <p:cNvPr id="3910" name="Google Shape;3511;p47"/>
              <p:cNvSpPr/>
              <p:nvPr/>
            </p:nvSpPr>
            <p:spPr>
              <a:xfrm>
                <a:off x="712440" y="3503520"/>
                <a:ext cx="2403360" cy="166680"/>
              </a:xfrm>
              <a:prstGeom prst="rect">
                <a:avLst/>
              </a:prstGeom>
              <a:solidFill>
                <a:srgbClr val="869fb1"/>
              </a:solidFill>
              <a:ln w="0">
                <a:noFill/>
              </a:ln>
            </p:spPr>
            <p:style>
              <a:lnRef idx="0"/>
              <a:fillRef idx="0"/>
              <a:effectRef idx="0"/>
              <a:fontRef idx="minor"/>
            </p:style>
          </p:sp>
          <p:sp>
            <p:nvSpPr>
              <p:cNvPr id="3911" name="Google Shape;3512;p47"/>
              <p:cNvSpPr/>
              <p:nvPr/>
            </p:nvSpPr>
            <p:spPr>
              <a:xfrm>
                <a:off x="712800" y="3837240"/>
                <a:ext cx="2403360" cy="166680"/>
              </a:xfrm>
              <a:prstGeom prst="rect">
                <a:avLst/>
              </a:prstGeom>
              <a:solidFill>
                <a:srgbClr val="869fb1"/>
              </a:solidFill>
              <a:ln w="0">
                <a:noFill/>
              </a:ln>
            </p:spPr>
            <p:style>
              <a:lnRef idx="0"/>
              <a:fillRef idx="0"/>
              <a:effectRef idx="0"/>
              <a:fontRef idx="minor"/>
            </p:style>
          </p:sp>
        </p:grpSp>
        <p:grpSp>
          <p:nvGrpSpPr>
            <p:cNvPr id="3912" name="Google Shape;3513;p47"/>
            <p:cNvGrpSpPr/>
            <p:nvPr/>
          </p:nvGrpSpPr>
          <p:grpSpPr>
            <a:xfrm>
              <a:off x="1334160" y="3180240"/>
              <a:ext cx="1720080" cy="1005480"/>
              <a:chOff x="1334160" y="3180240"/>
              <a:chExt cx="1720080" cy="1005480"/>
            </a:xfrm>
          </p:grpSpPr>
          <p:sp>
            <p:nvSpPr>
              <p:cNvPr id="3913" name="Google Shape;3514;p47"/>
              <p:cNvSpPr/>
              <p:nvPr/>
            </p:nvSpPr>
            <p:spPr>
              <a:xfrm>
                <a:off x="1334160" y="3180240"/>
                <a:ext cx="306720" cy="1005480"/>
              </a:xfrm>
              <a:prstGeom prst="rect">
                <a:avLst/>
              </a:prstGeom>
              <a:solidFill>
                <a:srgbClr val="869fb1"/>
              </a:solidFill>
              <a:ln w="19050">
                <a:solidFill>
                  <a:srgbClr val="0e2a47"/>
                </a:solidFill>
                <a:round/>
              </a:ln>
            </p:spPr>
            <p:style>
              <a:lnRef idx="0"/>
              <a:fillRef idx="0"/>
              <a:effectRef idx="0"/>
              <a:fontRef idx="minor"/>
            </p:style>
          </p:sp>
          <p:sp>
            <p:nvSpPr>
              <p:cNvPr id="3914" name="Google Shape;3515;p47"/>
              <p:cNvSpPr/>
              <p:nvPr/>
            </p:nvSpPr>
            <p:spPr>
              <a:xfrm>
                <a:off x="1687680" y="3180240"/>
                <a:ext cx="306720" cy="1005480"/>
              </a:xfrm>
              <a:prstGeom prst="rect">
                <a:avLst/>
              </a:prstGeom>
              <a:solidFill>
                <a:srgbClr val="869fb1"/>
              </a:solidFill>
              <a:ln w="19050">
                <a:solidFill>
                  <a:srgbClr val="0e2a47"/>
                </a:solidFill>
                <a:round/>
              </a:ln>
            </p:spPr>
            <p:style>
              <a:lnRef idx="0"/>
              <a:fillRef idx="0"/>
              <a:effectRef idx="0"/>
              <a:fontRef idx="minor"/>
            </p:style>
          </p:sp>
          <p:sp>
            <p:nvSpPr>
              <p:cNvPr id="3915" name="Google Shape;3516;p47"/>
              <p:cNvSpPr/>
              <p:nvPr/>
            </p:nvSpPr>
            <p:spPr>
              <a:xfrm>
                <a:off x="2040840" y="3180240"/>
                <a:ext cx="306720" cy="1005480"/>
              </a:xfrm>
              <a:prstGeom prst="rect">
                <a:avLst/>
              </a:prstGeom>
              <a:solidFill>
                <a:srgbClr val="869fb1"/>
              </a:solidFill>
              <a:ln w="19050">
                <a:solidFill>
                  <a:srgbClr val="0e2a47"/>
                </a:solidFill>
                <a:round/>
              </a:ln>
            </p:spPr>
            <p:style>
              <a:lnRef idx="0"/>
              <a:fillRef idx="0"/>
              <a:effectRef idx="0"/>
              <a:fontRef idx="minor"/>
            </p:style>
          </p:sp>
          <p:sp>
            <p:nvSpPr>
              <p:cNvPr id="3916" name="Google Shape;3517;p47"/>
              <p:cNvSpPr/>
              <p:nvPr/>
            </p:nvSpPr>
            <p:spPr>
              <a:xfrm>
                <a:off x="2394000" y="3180240"/>
                <a:ext cx="306720" cy="1005480"/>
              </a:xfrm>
              <a:prstGeom prst="rect">
                <a:avLst/>
              </a:prstGeom>
              <a:solidFill>
                <a:srgbClr val="869fb1"/>
              </a:solidFill>
              <a:ln w="19050">
                <a:solidFill>
                  <a:srgbClr val="0e2a47"/>
                </a:solidFill>
                <a:round/>
              </a:ln>
            </p:spPr>
            <p:style>
              <a:lnRef idx="0"/>
              <a:fillRef idx="0"/>
              <a:effectRef idx="0"/>
              <a:fontRef idx="minor"/>
            </p:style>
          </p:sp>
          <p:sp>
            <p:nvSpPr>
              <p:cNvPr id="3917" name="Google Shape;3518;p47"/>
              <p:cNvSpPr/>
              <p:nvPr/>
            </p:nvSpPr>
            <p:spPr>
              <a:xfrm>
                <a:off x="2747520" y="3180240"/>
                <a:ext cx="306720" cy="1005480"/>
              </a:xfrm>
              <a:prstGeom prst="rect">
                <a:avLst/>
              </a:prstGeom>
              <a:solidFill>
                <a:srgbClr val="869fb1"/>
              </a:solidFill>
              <a:ln w="19050">
                <a:solidFill>
                  <a:srgbClr val="0e2a47"/>
                </a:solidFill>
                <a:round/>
              </a:ln>
            </p:spPr>
            <p:style>
              <a:lnRef idx="0"/>
              <a:fillRef idx="0"/>
              <a:effectRef idx="0"/>
              <a:fontRef idx="minor"/>
            </p:style>
          </p:sp>
        </p:grpSp>
        <p:grpSp>
          <p:nvGrpSpPr>
            <p:cNvPr id="3918" name="Google Shape;3519;p47"/>
            <p:cNvGrpSpPr/>
            <p:nvPr/>
          </p:nvGrpSpPr>
          <p:grpSpPr>
            <a:xfrm>
              <a:off x="1441800" y="3538440"/>
              <a:ext cx="1491120" cy="417240"/>
              <a:chOff x="1441800" y="3538440"/>
              <a:chExt cx="1491120" cy="417240"/>
            </a:xfrm>
          </p:grpSpPr>
          <p:grpSp>
            <p:nvGrpSpPr>
              <p:cNvPr id="3919" name="Google Shape;3520;p47"/>
              <p:cNvGrpSpPr/>
              <p:nvPr/>
            </p:nvGrpSpPr>
            <p:grpSpPr>
              <a:xfrm>
                <a:off x="1459080" y="3553200"/>
                <a:ext cx="72000" cy="53280"/>
                <a:chOff x="1459080" y="3553200"/>
                <a:chExt cx="72000" cy="53280"/>
              </a:xfrm>
            </p:grpSpPr>
            <p:sp>
              <p:nvSpPr>
                <p:cNvPr id="3920" name="Google Shape;3521;p47"/>
                <p:cNvSpPr/>
                <p:nvPr/>
              </p:nvSpPr>
              <p:spPr>
                <a:xfrm>
                  <a:off x="1459080" y="3571200"/>
                  <a:ext cx="59760" cy="35280"/>
                </a:xfrm>
                <a:custGeom>
                  <a:avLst/>
                  <a:gdLst/>
                  <a:ahLst/>
                  <a:rect l="l" t="t" r="r" b="b"/>
                  <a:pathLst>
                    <a:path w="9336" h="5567">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w="0">
                  <a:noFill/>
                </a:ln>
              </p:spPr>
              <p:style>
                <a:lnRef idx="0"/>
                <a:fillRef idx="0"/>
                <a:effectRef idx="0"/>
                <a:fontRef idx="minor"/>
              </p:style>
            </p:sp>
            <p:sp>
              <p:nvSpPr>
                <p:cNvPr id="3921" name="Google Shape;3522;p47"/>
                <p:cNvSpPr/>
                <p:nvPr/>
              </p:nvSpPr>
              <p:spPr>
                <a:xfrm>
                  <a:off x="1477080" y="3553200"/>
                  <a:ext cx="54000" cy="34200"/>
                </a:xfrm>
                <a:custGeom>
                  <a:avLst/>
                  <a:gdLst/>
                  <a:ahLst/>
                  <a:rect l="l" t="t" r="r" b="b"/>
                  <a:pathLst>
                    <a:path w="8431" h="5376">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w="0">
                  <a:noFill/>
                </a:ln>
              </p:spPr>
              <p:style>
                <a:lnRef idx="0"/>
                <a:fillRef idx="0"/>
                <a:effectRef idx="0"/>
                <a:fontRef idx="minor"/>
              </p:style>
            </p:sp>
          </p:grpSp>
          <p:grpSp>
            <p:nvGrpSpPr>
              <p:cNvPr id="3922" name="Google Shape;3523;p47"/>
              <p:cNvGrpSpPr/>
              <p:nvPr/>
            </p:nvGrpSpPr>
            <p:grpSpPr>
              <a:xfrm>
                <a:off x="1805400" y="3897000"/>
                <a:ext cx="72000" cy="53280"/>
                <a:chOff x="1805400" y="3897000"/>
                <a:chExt cx="72000" cy="53280"/>
              </a:xfrm>
            </p:grpSpPr>
            <p:sp>
              <p:nvSpPr>
                <p:cNvPr id="3923" name="Google Shape;3524;p47"/>
                <p:cNvSpPr/>
                <p:nvPr/>
              </p:nvSpPr>
              <p:spPr>
                <a:xfrm>
                  <a:off x="1805400" y="3915000"/>
                  <a:ext cx="59760" cy="35280"/>
                </a:xfrm>
                <a:custGeom>
                  <a:avLst/>
                  <a:gdLst/>
                  <a:ahLst/>
                  <a:rect l="l" t="t" r="r" b="b"/>
                  <a:pathLst>
                    <a:path w="9336" h="5567">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w="0">
                  <a:noFill/>
                </a:ln>
              </p:spPr>
              <p:style>
                <a:lnRef idx="0"/>
                <a:fillRef idx="0"/>
                <a:effectRef idx="0"/>
                <a:fontRef idx="minor"/>
              </p:style>
            </p:sp>
            <p:sp>
              <p:nvSpPr>
                <p:cNvPr id="3924" name="Google Shape;3525;p47"/>
                <p:cNvSpPr/>
                <p:nvPr/>
              </p:nvSpPr>
              <p:spPr>
                <a:xfrm>
                  <a:off x="1823400" y="3897000"/>
                  <a:ext cx="54000" cy="34200"/>
                </a:xfrm>
                <a:custGeom>
                  <a:avLst/>
                  <a:gdLst/>
                  <a:ahLst/>
                  <a:rect l="l" t="t" r="r" b="b"/>
                  <a:pathLst>
                    <a:path w="8431" h="5376">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w="0">
                  <a:noFill/>
                </a:ln>
              </p:spPr>
              <p:style>
                <a:lnRef idx="0"/>
                <a:fillRef idx="0"/>
                <a:effectRef idx="0"/>
                <a:fontRef idx="minor"/>
              </p:style>
            </p:sp>
          </p:grpSp>
          <p:grpSp>
            <p:nvGrpSpPr>
              <p:cNvPr id="3925" name="Google Shape;3526;p47"/>
              <p:cNvGrpSpPr/>
              <p:nvPr/>
            </p:nvGrpSpPr>
            <p:grpSpPr>
              <a:xfrm>
                <a:off x="1441800" y="3891600"/>
                <a:ext cx="64080" cy="64080"/>
                <a:chOff x="1441800" y="3891600"/>
                <a:chExt cx="64080" cy="64080"/>
              </a:xfrm>
            </p:grpSpPr>
            <p:sp>
              <p:nvSpPr>
                <p:cNvPr id="3926" name="Google Shape;3527;p47"/>
                <p:cNvSpPr/>
                <p:nvPr/>
              </p:nvSpPr>
              <p:spPr>
                <a:xfrm>
                  <a:off x="1464840" y="3891600"/>
                  <a:ext cx="41040" cy="64080"/>
                </a:xfrm>
                <a:custGeom>
                  <a:avLst/>
                  <a:gdLst/>
                  <a:ahLst/>
                  <a:rect l="l" t="t" r="r" b="b"/>
                  <a:pathLst>
                    <a:path w="6431" h="10002">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w="0">
                  <a:noFill/>
                </a:ln>
              </p:spPr>
              <p:style>
                <a:lnRef idx="0"/>
                <a:fillRef idx="0"/>
                <a:effectRef idx="0"/>
                <a:fontRef idx="minor"/>
              </p:style>
            </p:sp>
            <p:sp>
              <p:nvSpPr>
                <p:cNvPr id="3927" name="Google Shape;3528;p47"/>
                <p:cNvSpPr/>
                <p:nvPr/>
              </p:nvSpPr>
              <p:spPr>
                <a:xfrm>
                  <a:off x="1441800" y="3891600"/>
                  <a:ext cx="39240" cy="63720"/>
                </a:xfrm>
                <a:custGeom>
                  <a:avLst/>
                  <a:gdLst/>
                  <a:ahLst/>
                  <a:rect l="l" t="t" r="r" b="b"/>
                  <a:pathLst>
                    <a:path w="6145" h="9979">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w="0">
                  <a:noFill/>
                </a:ln>
              </p:spPr>
              <p:style>
                <a:lnRef idx="0"/>
                <a:fillRef idx="0"/>
                <a:effectRef idx="0"/>
                <a:fontRef idx="minor"/>
              </p:style>
            </p:sp>
          </p:grpSp>
          <p:grpSp>
            <p:nvGrpSpPr>
              <p:cNvPr id="3928" name="Google Shape;3529;p47"/>
              <p:cNvGrpSpPr/>
              <p:nvPr/>
            </p:nvGrpSpPr>
            <p:grpSpPr>
              <a:xfrm>
                <a:off x="1804680" y="3538440"/>
                <a:ext cx="64080" cy="64440"/>
                <a:chOff x="1804680" y="3538440"/>
                <a:chExt cx="64080" cy="64440"/>
              </a:xfrm>
            </p:grpSpPr>
            <p:sp>
              <p:nvSpPr>
                <p:cNvPr id="3929" name="Google Shape;3530;p47"/>
                <p:cNvSpPr/>
                <p:nvPr/>
              </p:nvSpPr>
              <p:spPr>
                <a:xfrm>
                  <a:off x="1827720" y="3538800"/>
                  <a:ext cx="41040" cy="64080"/>
                </a:xfrm>
                <a:custGeom>
                  <a:avLst/>
                  <a:gdLst/>
                  <a:ahLst/>
                  <a:rect l="l" t="t" r="r" b="b"/>
                  <a:pathLst>
                    <a:path w="6431" h="10002">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w="0">
                  <a:noFill/>
                </a:ln>
              </p:spPr>
              <p:style>
                <a:lnRef idx="0"/>
                <a:fillRef idx="0"/>
                <a:effectRef idx="0"/>
                <a:fontRef idx="minor"/>
              </p:style>
            </p:sp>
            <p:sp>
              <p:nvSpPr>
                <p:cNvPr id="3930" name="Google Shape;3531;p47"/>
                <p:cNvSpPr/>
                <p:nvPr/>
              </p:nvSpPr>
              <p:spPr>
                <a:xfrm>
                  <a:off x="1804680" y="3538440"/>
                  <a:ext cx="39240" cy="63720"/>
                </a:xfrm>
                <a:custGeom>
                  <a:avLst/>
                  <a:gdLst/>
                  <a:ahLst/>
                  <a:rect l="l" t="t" r="r" b="b"/>
                  <a:pathLst>
                    <a:path w="6145" h="9979">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w="0">
                  <a:noFill/>
                </a:ln>
              </p:spPr>
              <p:style>
                <a:lnRef idx="0"/>
                <a:fillRef idx="0"/>
                <a:effectRef idx="0"/>
                <a:fontRef idx="minor"/>
              </p:style>
            </p:sp>
          </p:grpSp>
          <p:grpSp>
            <p:nvGrpSpPr>
              <p:cNvPr id="3931" name="Google Shape;3532;p47"/>
              <p:cNvGrpSpPr/>
              <p:nvPr/>
            </p:nvGrpSpPr>
            <p:grpSpPr>
              <a:xfrm>
                <a:off x="2158560" y="3897000"/>
                <a:ext cx="72000" cy="53280"/>
                <a:chOff x="2158560" y="3897000"/>
                <a:chExt cx="72000" cy="53280"/>
              </a:xfrm>
            </p:grpSpPr>
            <p:sp>
              <p:nvSpPr>
                <p:cNvPr id="3932" name="Google Shape;3533;p47"/>
                <p:cNvSpPr/>
                <p:nvPr/>
              </p:nvSpPr>
              <p:spPr>
                <a:xfrm>
                  <a:off x="2158560" y="3915000"/>
                  <a:ext cx="59760" cy="35280"/>
                </a:xfrm>
                <a:custGeom>
                  <a:avLst/>
                  <a:gdLst/>
                  <a:ahLst/>
                  <a:rect l="l" t="t" r="r" b="b"/>
                  <a:pathLst>
                    <a:path w="9336" h="5567">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w="0">
                  <a:noFill/>
                </a:ln>
              </p:spPr>
              <p:style>
                <a:lnRef idx="0"/>
                <a:fillRef idx="0"/>
                <a:effectRef idx="0"/>
                <a:fontRef idx="minor"/>
              </p:style>
            </p:sp>
            <p:sp>
              <p:nvSpPr>
                <p:cNvPr id="3933" name="Google Shape;3534;p47"/>
                <p:cNvSpPr/>
                <p:nvPr/>
              </p:nvSpPr>
              <p:spPr>
                <a:xfrm>
                  <a:off x="2176560" y="3897000"/>
                  <a:ext cx="54000" cy="34200"/>
                </a:xfrm>
                <a:custGeom>
                  <a:avLst/>
                  <a:gdLst/>
                  <a:ahLst/>
                  <a:rect l="l" t="t" r="r" b="b"/>
                  <a:pathLst>
                    <a:path w="8431" h="5376">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w="0">
                  <a:noFill/>
                </a:ln>
              </p:spPr>
              <p:style>
                <a:lnRef idx="0"/>
                <a:fillRef idx="0"/>
                <a:effectRef idx="0"/>
                <a:fontRef idx="minor"/>
              </p:style>
            </p:sp>
          </p:grpSp>
          <p:grpSp>
            <p:nvGrpSpPr>
              <p:cNvPr id="3934" name="Google Shape;3535;p47"/>
              <p:cNvGrpSpPr/>
              <p:nvPr/>
            </p:nvGrpSpPr>
            <p:grpSpPr>
              <a:xfrm>
                <a:off x="2158200" y="3538440"/>
                <a:ext cx="63720" cy="64440"/>
                <a:chOff x="2158200" y="3538440"/>
                <a:chExt cx="63720" cy="64440"/>
              </a:xfrm>
            </p:grpSpPr>
            <p:sp>
              <p:nvSpPr>
                <p:cNvPr id="3935" name="Google Shape;3536;p47"/>
                <p:cNvSpPr/>
                <p:nvPr/>
              </p:nvSpPr>
              <p:spPr>
                <a:xfrm>
                  <a:off x="2180880" y="3538800"/>
                  <a:ext cx="41040" cy="64080"/>
                </a:xfrm>
                <a:custGeom>
                  <a:avLst/>
                  <a:gdLst/>
                  <a:ahLst/>
                  <a:rect l="l" t="t" r="r" b="b"/>
                  <a:pathLst>
                    <a:path w="6431" h="10002">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w="0">
                  <a:noFill/>
                </a:ln>
              </p:spPr>
              <p:style>
                <a:lnRef idx="0"/>
                <a:fillRef idx="0"/>
                <a:effectRef idx="0"/>
                <a:fontRef idx="minor"/>
              </p:style>
            </p:sp>
            <p:sp>
              <p:nvSpPr>
                <p:cNvPr id="3936" name="Google Shape;3537;p47"/>
                <p:cNvSpPr/>
                <p:nvPr/>
              </p:nvSpPr>
              <p:spPr>
                <a:xfrm>
                  <a:off x="2158200" y="3538440"/>
                  <a:ext cx="39240" cy="63720"/>
                </a:xfrm>
                <a:custGeom>
                  <a:avLst/>
                  <a:gdLst/>
                  <a:ahLst/>
                  <a:rect l="l" t="t" r="r" b="b"/>
                  <a:pathLst>
                    <a:path w="6145" h="9979">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w="0">
                  <a:noFill/>
                </a:ln>
              </p:spPr>
              <p:style>
                <a:lnRef idx="0"/>
                <a:fillRef idx="0"/>
                <a:effectRef idx="0"/>
                <a:fontRef idx="minor"/>
              </p:style>
            </p:sp>
          </p:grpSp>
          <p:grpSp>
            <p:nvGrpSpPr>
              <p:cNvPr id="3937" name="Google Shape;3538;p47"/>
              <p:cNvGrpSpPr/>
              <p:nvPr/>
            </p:nvGrpSpPr>
            <p:grpSpPr>
              <a:xfrm>
                <a:off x="2860920" y="3553200"/>
                <a:ext cx="72000" cy="53280"/>
                <a:chOff x="2860920" y="3553200"/>
                <a:chExt cx="72000" cy="53280"/>
              </a:xfrm>
            </p:grpSpPr>
            <p:sp>
              <p:nvSpPr>
                <p:cNvPr id="3938" name="Google Shape;3539;p47"/>
                <p:cNvSpPr/>
                <p:nvPr/>
              </p:nvSpPr>
              <p:spPr>
                <a:xfrm>
                  <a:off x="2860920" y="3571200"/>
                  <a:ext cx="59760" cy="35280"/>
                </a:xfrm>
                <a:custGeom>
                  <a:avLst/>
                  <a:gdLst/>
                  <a:ahLst/>
                  <a:rect l="l" t="t" r="r" b="b"/>
                  <a:pathLst>
                    <a:path w="9336" h="5567">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w="0">
                  <a:noFill/>
                </a:ln>
              </p:spPr>
              <p:style>
                <a:lnRef idx="0"/>
                <a:fillRef idx="0"/>
                <a:effectRef idx="0"/>
                <a:fontRef idx="minor"/>
              </p:style>
            </p:sp>
            <p:sp>
              <p:nvSpPr>
                <p:cNvPr id="3939" name="Google Shape;3540;p47"/>
                <p:cNvSpPr/>
                <p:nvPr/>
              </p:nvSpPr>
              <p:spPr>
                <a:xfrm>
                  <a:off x="2878920" y="3553200"/>
                  <a:ext cx="54000" cy="34200"/>
                </a:xfrm>
                <a:custGeom>
                  <a:avLst/>
                  <a:gdLst/>
                  <a:ahLst/>
                  <a:rect l="l" t="t" r="r" b="b"/>
                  <a:pathLst>
                    <a:path w="8431" h="5376">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w="0">
                  <a:noFill/>
                </a:ln>
              </p:spPr>
              <p:style>
                <a:lnRef idx="0"/>
                <a:fillRef idx="0"/>
                <a:effectRef idx="0"/>
                <a:fontRef idx="minor"/>
              </p:style>
            </p:sp>
          </p:grpSp>
          <p:grpSp>
            <p:nvGrpSpPr>
              <p:cNvPr id="3940" name="Google Shape;3541;p47"/>
              <p:cNvGrpSpPr/>
              <p:nvPr/>
            </p:nvGrpSpPr>
            <p:grpSpPr>
              <a:xfrm>
                <a:off x="2864880" y="3888720"/>
                <a:ext cx="63720" cy="64440"/>
                <a:chOff x="2864880" y="3888720"/>
                <a:chExt cx="63720" cy="64440"/>
              </a:xfrm>
            </p:grpSpPr>
            <p:sp>
              <p:nvSpPr>
                <p:cNvPr id="3941" name="Google Shape;3542;p47"/>
                <p:cNvSpPr/>
                <p:nvPr/>
              </p:nvSpPr>
              <p:spPr>
                <a:xfrm>
                  <a:off x="2887560" y="3889080"/>
                  <a:ext cx="41040" cy="64080"/>
                </a:xfrm>
                <a:custGeom>
                  <a:avLst/>
                  <a:gdLst/>
                  <a:ahLst/>
                  <a:rect l="l" t="t" r="r" b="b"/>
                  <a:pathLst>
                    <a:path w="6431" h="10002">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w="0">
                  <a:noFill/>
                </a:ln>
              </p:spPr>
              <p:style>
                <a:lnRef idx="0"/>
                <a:fillRef idx="0"/>
                <a:effectRef idx="0"/>
                <a:fontRef idx="minor"/>
              </p:style>
            </p:sp>
            <p:sp>
              <p:nvSpPr>
                <p:cNvPr id="3942" name="Google Shape;3543;p47"/>
                <p:cNvSpPr/>
                <p:nvPr/>
              </p:nvSpPr>
              <p:spPr>
                <a:xfrm>
                  <a:off x="2864880" y="3888720"/>
                  <a:ext cx="39240" cy="63720"/>
                </a:xfrm>
                <a:custGeom>
                  <a:avLst/>
                  <a:gdLst/>
                  <a:ahLst/>
                  <a:rect l="l" t="t" r="r" b="b"/>
                  <a:pathLst>
                    <a:path w="6145" h="9979">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w="0">
                  <a:noFill/>
                </a:ln>
              </p:spPr>
              <p:style>
                <a:lnRef idx="0"/>
                <a:fillRef idx="0"/>
                <a:effectRef idx="0"/>
                <a:fontRef idx="minor"/>
              </p:style>
            </p:sp>
          </p:grpSp>
          <p:grpSp>
            <p:nvGrpSpPr>
              <p:cNvPr id="3943" name="Google Shape;3544;p47"/>
              <p:cNvGrpSpPr/>
              <p:nvPr/>
            </p:nvGrpSpPr>
            <p:grpSpPr>
              <a:xfrm>
                <a:off x="2512080" y="3897000"/>
                <a:ext cx="71640" cy="53280"/>
                <a:chOff x="2512080" y="3897000"/>
                <a:chExt cx="71640" cy="53280"/>
              </a:xfrm>
            </p:grpSpPr>
            <p:sp>
              <p:nvSpPr>
                <p:cNvPr id="3944" name="Google Shape;3545;p47"/>
                <p:cNvSpPr/>
                <p:nvPr/>
              </p:nvSpPr>
              <p:spPr>
                <a:xfrm>
                  <a:off x="2512080" y="3915000"/>
                  <a:ext cx="59760" cy="35280"/>
                </a:xfrm>
                <a:custGeom>
                  <a:avLst/>
                  <a:gdLst/>
                  <a:ahLst/>
                  <a:rect l="l" t="t" r="r" b="b"/>
                  <a:pathLst>
                    <a:path w="9336" h="5567">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w="0">
                  <a:noFill/>
                </a:ln>
              </p:spPr>
              <p:style>
                <a:lnRef idx="0"/>
                <a:fillRef idx="0"/>
                <a:effectRef idx="0"/>
                <a:fontRef idx="minor"/>
              </p:style>
            </p:sp>
            <p:sp>
              <p:nvSpPr>
                <p:cNvPr id="3945" name="Google Shape;3546;p47"/>
                <p:cNvSpPr/>
                <p:nvPr/>
              </p:nvSpPr>
              <p:spPr>
                <a:xfrm>
                  <a:off x="2529720" y="3897000"/>
                  <a:ext cx="54000" cy="34200"/>
                </a:xfrm>
                <a:custGeom>
                  <a:avLst/>
                  <a:gdLst/>
                  <a:ahLst/>
                  <a:rect l="l" t="t" r="r" b="b"/>
                  <a:pathLst>
                    <a:path w="8431" h="5376">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w="0">
                  <a:noFill/>
                </a:ln>
              </p:spPr>
              <p:style>
                <a:lnRef idx="0"/>
                <a:fillRef idx="0"/>
                <a:effectRef idx="0"/>
                <a:fontRef idx="minor"/>
              </p:style>
            </p:sp>
          </p:grpSp>
          <p:grpSp>
            <p:nvGrpSpPr>
              <p:cNvPr id="3946" name="Google Shape;3547;p47"/>
              <p:cNvGrpSpPr/>
              <p:nvPr/>
            </p:nvGrpSpPr>
            <p:grpSpPr>
              <a:xfrm>
                <a:off x="2511360" y="3538440"/>
                <a:ext cx="64080" cy="64440"/>
                <a:chOff x="2511360" y="3538440"/>
                <a:chExt cx="64080" cy="64440"/>
              </a:xfrm>
            </p:grpSpPr>
            <p:sp>
              <p:nvSpPr>
                <p:cNvPr id="3947" name="Google Shape;3548;p47"/>
                <p:cNvSpPr/>
                <p:nvPr/>
              </p:nvSpPr>
              <p:spPr>
                <a:xfrm>
                  <a:off x="2534400" y="3538800"/>
                  <a:ext cx="41040" cy="64080"/>
                </a:xfrm>
                <a:custGeom>
                  <a:avLst/>
                  <a:gdLst/>
                  <a:ahLst/>
                  <a:rect l="l" t="t" r="r" b="b"/>
                  <a:pathLst>
                    <a:path w="6431" h="10002">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w="0">
                  <a:noFill/>
                </a:ln>
              </p:spPr>
              <p:style>
                <a:lnRef idx="0"/>
                <a:fillRef idx="0"/>
                <a:effectRef idx="0"/>
                <a:fontRef idx="minor"/>
              </p:style>
            </p:sp>
            <p:sp>
              <p:nvSpPr>
                <p:cNvPr id="3948" name="Google Shape;3549;p47"/>
                <p:cNvSpPr/>
                <p:nvPr/>
              </p:nvSpPr>
              <p:spPr>
                <a:xfrm>
                  <a:off x="2511360" y="3538440"/>
                  <a:ext cx="39240" cy="63720"/>
                </a:xfrm>
                <a:custGeom>
                  <a:avLst/>
                  <a:gdLst/>
                  <a:ahLst/>
                  <a:rect l="l" t="t" r="r" b="b"/>
                  <a:pathLst>
                    <a:path w="6145" h="9979">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w="0">
                  <a:noFill/>
                </a:ln>
              </p:spPr>
              <p:style>
                <a:lnRef idx="0"/>
                <a:fillRef idx="0"/>
                <a:effectRef idx="0"/>
                <a:fontRef idx="minor"/>
              </p:style>
            </p:sp>
          </p:grpSp>
        </p:grpSp>
      </p:gr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949" name="Google Shape;3554;p48"/>
          <p:cNvGrpSpPr/>
          <p:nvPr/>
        </p:nvGrpSpPr>
        <p:grpSpPr>
          <a:xfrm>
            <a:off x="5780160" y="1859760"/>
            <a:ext cx="671040" cy="674280"/>
            <a:chOff x="5780160" y="1859760"/>
            <a:chExt cx="671040" cy="674280"/>
          </a:xfrm>
        </p:grpSpPr>
        <p:sp>
          <p:nvSpPr>
            <p:cNvPr id="3950" name="Google Shape;3555;p48"/>
            <p:cNvSpPr/>
            <p:nvPr/>
          </p:nvSpPr>
          <p:spPr>
            <a:xfrm>
              <a:off x="5780160" y="1859760"/>
              <a:ext cx="671040" cy="671040"/>
            </a:xfrm>
            <a:prstGeom prst="ellipse">
              <a:avLst/>
            </a:prstGeom>
            <a:solidFill>
              <a:srgbClr val="5f7d95"/>
            </a:solidFill>
            <a:ln w="0">
              <a:noFill/>
            </a:ln>
          </p:spPr>
          <p:style>
            <a:lnRef idx="0"/>
            <a:fillRef idx="0"/>
            <a:effectRef idx="0"/>
            <a:fontRef idx="minor"/>
          </p:style>
        </p:sp>
        <p:sp>
          <p:nvSpPr>
            <p:cNvPr id="3951" name="Google Shape;3556;p48"/>
            <p:cNvSpPr/>
            <p:nvPr/>
          </p:nvSpPr>
          <p:spPr>
            <a:xfrm>
              <a:off x="5851800" y="2006640"/>
              <a:ext cx="527400" cy="527400"/>
            </a:xfrm>
            <a:prstGeom prst="ellipse">
              <a:avLst/>
            </a:prstGeom>
            <a:solidFill>
              <a:srgbClr val="869fb2"/>
            </a:solidFill>
            <a:ln w="0">
              <a:noFill/>
            </a:ln>
          </p:spPr>
          <p:style>
            <a:lnRef idx="0"/>
            <a:fillRef idx="0"/>
            <a:effectRef idx="0"/>
            <a:fontRef idx="minor"/>
          </p:style>
        </p:sp>
        <p:sp>
          <p:nvSpPr>
            <p:cNvPr id="3952" name="Google Shape;3557;p48"/>
            <p:cNvSpPr/>
            <p:nvPr/>
          </p:nvSpPr>
          <p:spPr>
            <a:xfrm>
              <a:off x="5899320" y="2101320"/>
              <a:ext cx="432720" cy="432720"/>
            </a:xfrm>
            <a:prstGeom prst="ellipse">
              <a:avLst/>
            </a:prstGeom>
            <a:solidFill>
              <a:srgbClr val="bac8d3"/>
            </a:solidFill>
            <a:ln w="0">
              <a:noFill/>
            </a:ln>
          </p:spPr>
          <p:style>
            <a:lnRef idx="0"/>
            <a:fillRef idx="0"/>
            <a:effectRef idx="0"/>
            <a:fontRef idx="minor"/>
          </p:style>
        </p:sp>
        <p:sp>
          <p:nvSpPr>
            <p:cNvPr id="3953" name="Google Shape;3558;p48"/>
            <p:cNvSpPr/>
            <p:nvPr/>
          </p:nvSpPr>
          <p:spPr>
            <a:xfrm>
              <a:off x="5943960" y="2190960"/>
              <a:ext cx="343080" cy="343080"/>
            </a:xfrm>
            <a:prstGeom prst="ellipse">
              <a:avLst/>
            </a:prstGeom>
            <a:solidFill>
              <a:srgbClr val="e3e9ed"/>
            </a:solidFill>
            <a:ln w="0">
              <a:noFill/>
            </a:ln>
          </p:spPr>
          <p:style>
            <a:lnRef idx="0"/>
            <a:fillRef idx="0"/>
            <a:effectRef idx="0"/>
            <a:fontRef idx="minor"/>
          </p:style>
        </p:sp>
      </p:grpSp>
      <p:grpSp>
        <p:nvGrpSpPr>
          <p:cNvPr id="3954" name="Google Shape;3559;p48"/>
          <p:cNvGrpSpPr/>
          <p:nvPr/>
        </p:nvGrpSpPr>
        <p:grpSpPr>
          <a:xfrm>
            <a:off x="717120" y="971280"/>
            <a:ext cx="845640" cy="690480"/>
            <a:chOff x="717120" y="971280"/>
            <a:chExt cx="845640" cy="690480"/>
          </a:xfrm>
        </p:grpSpPr>
        <p:grpSp>
          <p:nvGrpSpPr>
            <p:cNvPr id="3955" name="Google Shape;3560;p48"/>
            <p:cNvGrpSpPr/>
            <p:nvPr/>
          </p:nvGrpSpPr>
          <p:grpSpPr>
            <a:xfrm>
              <a:off x="807480" y="971280"/>
              <a:ext cx="754920" cy="690480"/>
              <a:chOff x="807480" y="971280"/>
              <a:chExt cx="754920" cy="690480"/>
            </a:xfrm>
          </p:grpSpPr>
          <p:sp>
            <p:nvSpPr>
              <p:cNvPr id="3956" name="Google Shape;3561;p48"/>
              <p:cNvSpPr/>
              <p:nvPr/>
            </p:nvSpPr>
            <p:spPr>
              <a:xfrm>
                <a:off x="807480" y="971280"/>
                <a:ext cx="754920" cy="690480"/>
              </a:xfrm>
              <a:custGeom>
                <a:avLst/>
                <a:gdLst/>
                <a:ahLst/>
                <a:rect l="l" t="t" r="r" b="b"/>
                <a:pathLst>
                  <a:path w="46769" h="42771">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w="0">
                <a:noFill/>
              </a:ln>
            </p:spPr>
            <p:style>
              <a:lnRef idx="0"/>
              <a:fillRef idx="0"/>
              <a:effectRef idx="0"/>
              <a:fontRef idx="minor"/>
            </p:style>
          </p:sp>
          <p:sp>
            <p:nvSpPr>
              <p:cNvPr id="3957" name="Google Shape;3562;p48"/>
              <p:cNvSpPr/>
              <p:nvPr/>
            </p:nvSpPr>
            <p:spPr>
              <a:xfrm>
                <a:off x="1454760" y="990720"/>
                <a:ext cx="88560" cy="88560"/>
              </a:xfrm>
              <a:custGeom>
                <a:avLst/>
                <a:gdLst/>
                <a:ahLst/>
                <a:rect l="l" t="t" r="r" b="b"/>
                <a:pathLst>
                  <a:path w="5496" h="5495">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w="0">
                <a:noFill/>
              </a:ln>
            </p:spPr>
            <p:style>
              <a:lnRef idx="0"/>
              <a:fillRef idx="0"/>
              <a:effectRef idx="0"/>
              <a:fontRef idx="minor"/>
            </p:style>
          </p:sp>
        </p:grpSp>
        <p:grpSp>
          <p:nvGrpSpPr>
            <p:cNvPr id="3958" name="Google Shape;3563;p48"/>
            <p:cNvGrpSpPr/>
            <p:nvPr/>
          </p:nvGrpSpPr>
          <p:grpSpPr>
            <a:xfrm>
              <a:off x="717120" y="1012680"/>
              <a:ext cx="739440" cy="607680"/>
              <a:chOff x="717120" y="1012680"/>
              <a:chExt cx="739440" cy="607680"/>
            </a:xfrm>
          </p:grpSpPr>
          <p:sp>
            <p:nvSpPr>
              <p:cNvPr id="3959" name="Google Shape;3564;p48"/>
              <p:cNvSpPr/>
              <p:nvPr/>
            </p:nvSpPr>
            <p:spPr>
              <a:xfrm>
                <a:off x="717120" y="1012680"/>
                <a:ext cx="739440" cy="607680"/>
              </a:xfrm>
              <a:custGeom>
                <a:avLst/>
                <a:gdLst/>
                <a:ahLst/>
                <a:rect l="l" t="t" r="r" b="b"/>
                <a:pathLst>
                  <a:path w="45815" h="3764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w="0">
                <a:noFill/>
              </a:ln>
            </p:spPr>
            <p:style>
              <a:lnRef idx="0"/>
              <a:fillRef idx="0"/>
              <a:effectRef idx="0"/>
              <a:fontRef idx="minor"/>
            </p:style>
          </p:sp>
          <p:sp>
            <p:nvSpPr>
              <p:cNvPr id="3960" name="Google Shape;3565;p48"/>
              <p:cNvSpPr/>
              <p:nvPr/>
            </p:nvSpPr>
            <p:spPr>
              <a:xfrm>
                <a:off x="736200" y="1508760"/>
                <a:ext cx="88560" cy="88560"/>
              </a:xfrm>
              <a:custGeom>
                <a:avLst/>
                <a:gdLst/>
                <a:ahLst/>
                <a:rect l="l" t="t" r="r" b="b"/>
                <a:pathLst>
                  <a:path w="5496" h="5495">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w="0">
                <a:noFill/>
              </a:ln>
            </p:spPr>
            <p:style>
              <a:lnRef idx="0"/>
              <a:fillRef idx="0"/>
              <a:effectRef idx="0"/>
              <a:fontRef idx="minor"/>
            </p:style>
          </p:sp>
        </p:grpSp>
        <p:grpSp>
          <p:nvGrpSpPr>
            <p:cNvPr id="3961" name="Google Shape;3566;p48"/>
            <p:cNvGrpSpPr/>
            <p:nvPr/>
          </p:nvGrpSpPr>
          <p:grpSpPr>
            <a:xfrm>
              <a:off x="717120" y="1049760"/>
              <a:ext cx="702360" cy="533520"/>
              <a:chOff x="717120" y="1049760"/>
              <a:chExt cx="702360" cy="533520"/>
            </a:xfrm>
          </p:grpSpPr>
          <p:sp>
            <p:nvSpPr>
              <p:cNvPr id="3962" name="Google Shape;3567;p48"/>
              <p:cNvSpPr/>
              <p:nvPr/>
            </p:nvSpPr>
            <p:spPr>
              <a:xfrm>
                <a:off x="717120" y="1049760"/>
                <a:ext cx="702360" cy="533520"/>
              </a:xfrm>
              <a:custGeom>
                <a:avLst/>
                <a:gdLst/>
                <a:ahLst/>
                <a:rect l="l" t="t" r="r" b="b"/>
                <a:pathLst>
                  <a:path w="43519" h="3305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w="0">
                <a:noFill/>
              </a:ln>
            </p:spPr>
            <p:style>
              <a:lnRef idx="0"/>
              <a:fillRef idx="0"/>
              <a:effectRef idx="0"/>
              <a:fontRef idx="minor"/>
            </p:style>
          </p:sp>
          <p:sp>
            <p:nvSpPr>
              <p:cNvPr id="3963" name="Google Shape;3568;p48"/>
              <p:cNvSpPr/>
              <p:nvPr/>
            </p:nvSpPr>
            <p:spPr>
              <a:xfrm>
                <a:off x="736200" y="1163160"/>
                <a:ext cx="88200" cy="88560"/>
              </a:xfrm>
              <a:custGeom>
                <a:avLst/>
                <a:gdLst/>
                <a:ahLst/>
                <a:rect l="l" t="t" r="r" b="b"/>
                <a:pathLst>
                  <a:path w="5494" h="5495">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w="0">
                <a:noFill/>
              </a:ln>
            </p:spPr>
            <p:style>
              <a:lnRef idx="0"/>
              <a:fillRef idx="0"/>
              <a:effectRef idx="0"/>
              <a:fontRef idx="minor"/>
            </p:style>
          </p:sp>
        </p:grpSp>
        <p:grpSp>
          <p:nvGrpSpPr>
            <p:cNvPr id="3964" name="Google Shape;3569;p48"/>
            <p:cNvGrpSpPr/>
            <p:nvPr/>
          </p:nvGrpSpPr>
          <p:grpSpPr>
            <a:xfrm>
              <a:off x="915840" y="1079280"/>
              <a:ext cx="646920" cy="474120"/>
              <a:chOff x="915840" y="1079280"/>
              <a:chExt cx="646920" cy="474120"/>
            </a:xfrm>
          </p:grpSpPr>
          <p:sp>
            <p:nvSpPr>
              <p:cNvPr id="3965" name="Google Shape;3570;p48"/>
              <p:cNvSpPr/>
              <p:nvPr/>
            </p:nvSpPr>
            <p:spPr>
              <a:xfrm>
                <a:off x="915840" y="1079280"/>
                <a:ext cx="646920" cy="474120"/>
              </a:xfrm>
              <a:custGeom>
                <a:avLst/>
                <a:gdLst/>
                <a:ahLst/>
                <a:rect l="l" t="t" r="r" b="b"/>
                <a:pathLst>
                  <a:path w="40073" h="29378">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w="0">
                <a:noFill/>
              </a:ln>
            </p:spPr>
            <p:style>
              <a:lnRef idx="0"/>
              <a:fillRef idx="0"/>
              <a:effectRef idx="0"/>
              <a:fontRef idx="minor"/>
            </p:style>
          </p:sp>
          <p:sp>
            <p:nvSpPr>
              <p:cNvPr id="3966" name="Google Shape;3571;p48"/>
              <p:cNvSpPr/>
              <p:nvPr/>
            </p:nvSpPr>
            <p:spPr>
              <a:xfrm>
                <a:off x="1454760" y="1333440"/>
                <a:ext cx="88560" cy="88560"/>
              </a:xfrm>
              <a:custGeom>
                <a:avLst/>
                <a:gdLst/>
                <a:ahLst/>
                <a:rect l="l" t="t" r="r" b="b"/>
                <a:pathLst>
                  <a:path w="5496" h="5495">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w="0">
                <a:noFill/>
              </a:ln>
            </p:spPr>
            <p:style>
              <a:lnRef idx="0"/>
              <a:fillRef idx="0"/>
              <a:effectRef idx="0"/>
              <a:fontRef idx="minor"/>
            </p:style>
          </p:sp>
        </p:grpSp>
        <p:sp>
          <p:nvSpPr>
            <p:cNvPr id="3967" name="Google Shape;3572;p48"/>
            <p:cNvSpPr/>
            <p:nvPr/>
          </p:nvSpPr>
          <p:spPr>
            <a:xfrm>
              <a:off x="971280" y="1134720"/>
              <a:ext cx="363240" cy="363240"/>
            </a:xfrm>
            <a:custGeom>
              <a:avLst/>
              <a:gdLst/>
              <a:ahLst/>
              <a:rect l="l" t="t" r="r" b="b"/>
              <a:pathLst>
                <a:path w="22518" h="22517">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w="0">
              <a:noFill/>
            </a:ln>
          </p:spPr>
          <p:style>
            <a:lnRef idx="0"/>
            <a:fillRef idx="0"/>
            <a:effectRef idx="0"/>
            <a:fontRef idx="minor"/>
          </p:style>
        </p:sp>
      </p:grpSp>
      <p:grpSp>
        <p:nvGrpSpPr>
          <p:cNvPr id="3968" name="Google Shape;3573;p48"/>
          <p:cNvGrpSpPr/>
          <p:nvPr/>
        </p:nvGrpSpPr>
        <p:grpSpPr>
          <a:xfrm>
            <a:off x="3948480" y="971280"/>
            <a:ext cx="634320" cy="699840"/>
            <a:chOff x="3948480" y="971280"/>
            <a:chExt cx="634320" cy="699840"/>
          </a:xfrm>
        </p:grpSpPr>
        <p:sp>
          <p:nvSpPr>
            <p:cNvPr id="3969" name="Google Shape;3574;p48"/>
            <p:cNvSpPr/>
            <p:nvPr/>
          </p:nvSpPr>
          <p:spPr>
            <a:xfrm>
              <a:off x="4253040" y="1093680"/>
              <a:ext cx="289440" cy="286920"/>
            </a:xfrm>
            <a:custGeom>
              <a:avLst/>
              <a:gdLst/>
              <a:ahLst/>
              <a:rect l="l" t="t" r="r" b="b"/>
              <a:pathLst>
                <a:path w="25486" h="25278">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w="0">
              <a:noFill/>
            </a:ln>
          </p:spPr>
          <p:style>
            <a:lnRef idx="0"/>
            <a:fillRef idx="0"/>
            <a:effectRef idx="0"/>
            <a:fontRef idx="minor"/>
          </p:style>
        </p:sp>
        <p:sp>
          <p:nvSpPr>
            <p:cNvPr id="3970" name="Google Shape;3575;p48"/>
            <p:cNvSpPr/>
            <p:nvPr/>
          </p:nvSpPr>
          <p:spPr>
            <a:xfrm>
              <a:off x="4261320" y="1385640"/>
              <a:ext cx="272880" cy="272880"/>
            </a:xfrm>
            <a:custGeom>
              <a:avLst/>
              <a:gdLst/>
              <a:ahLst/>
              <a:rect l="l" t="t" r="r" b="b"/>
              <a:pathLst>
                <a:path w="24034" h="24032">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w="0">
              <a:noFill/>
            </a:ln>
          </p:spPr>
          <p:style>
            <a:lnRef idx="0"/>
            <a:fillRef idx="0"/>
            <a:effectRef idx="0"/>
            <a:fontRef idx="minor"/>
          </p:style>
        </p:sp>
        <p:sp>
          <p:nvSpPr>
            <p:cNvPr id="3971" name="Google Shape;3576;p48"/>
            <p:cNvSpPr/>
            <p:nvPr/>
          </p:nvSpPr>
          <p:spPr>
            <a:xfrm>
              <a:off x="3988440" y="1266480"/>
              <a:ext cx="291240" cy="289080"/>
            </a:xfrm>
            <a:custGeom>
              <a:avLst/>
              <a:gdLst/>
              <a:ahLst/>
              <a:rect l="l" t="t" r="r" b="b"/>
              <a:pathLst>
                <a:path w="25669" h="25472">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w="0">
              <a:noFill/>
            </a:ln>
          </p:spPr>
          <p:style>
            <a:lnRef idx="0"/>
            <a:fillRef idx="0"/>
            <a:effectRef idx="0"/>
            <a:fontRef idx="minor"/>
          </p:style>
        </p:sp>
        <p:sp>
          <p:nvSpPr>
            <p:cNvPr id="3972" name="Google Shape;3577;p48"/>
            <p:cNvSpPr/>
            <p:nvPr/>
          </p:nvSpPr>
          <p:spPr>
            <a:xfrm>
              <a:off x="4011840" y="997560"/>
              <a:ext cx="259920" cy="259920"/>
            </a:xfrm>
            <a:custGeom>
              <a:avLst/>
              <a:gdLst/>
              <a:ahLst/>
              <a:rect l="l" t="t" r="r" b="b"/>
              <a:pathLst>
                <a:path w="22903" h="22901">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w="0">
              <a:noFill/>
            </a:ln>
          </p:spPr>
          <p:style>
            <a:lnRef idx="0"/>
            <a:fillRef idx="0"/>
            <a:effectRef idx="0"/>
            <a:fontRef idx="minor"/>
          </p:style>
        </p:sp>
        <p:sp>
          <p:nvSpPr>
            <p:cNvPr id="3973" name="Google Shape;3578;p48"/>
            <p:cNvSpPr/>
            <p:nvPr/>
          </p:nvSpPr>
          <p:spPr>
            <a:xfrm>
              <a:off x="4164120" y="974520"/>
              <a:ext cx="45720" cy="22680"/>
            </a:xfrm>
            <a:custGeom>
              <a:avLst/>
              <a:gdLst/>
              <a:ahLst/>
              <a:rect l="l" t="t" r="r" b="b"/>
              <a:pathLst>
                <a:path w="4052" h="202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w="0">
              <a:noFill/>
            </a:ln>
          </p:spPr>
          <p:style>
            <a:lnRef idx="0"/>
            <a:fillRef idx="0"/>
            <a:effectRef idx="0"/>
            <a:fontRef idx="minor"/>
          </p:style>
        </p:sp>
        <p:sp>
          <p:nvSpPr>
            <p:cNvPr id="3974" name="Google Shape;3579;p48"/>
            <p:cNvSpPr/>
            <p:nvPr/>
          </p:nvSpPr>
          <p:spPr>
            <a:xfrm>
              <a:off x="4132080" y="971280"/>
              <a:ext cx="28440" cy="6840"/>
            </a:xfrm>
            <a:custGeom>
              <a:avLst/>
              <a:gdLst/>
              <a:ahLst/>
              <a:rect l="l" t="t" r="r" b="b"/>
              <a:pathLst>
                <a:path w="2524" h="628">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w="0">
              <a:noFill/>
            </a:ln>
          </p:spPr>
          <p:style>
            <a:lnRef idx="0"/>
            <a:fillRef idx="0"/>
            <a:effectRef idx="0"/>
            <a:fontRef idx="minor"/>
          </p:style>
        </p:sp>
        <p:sp>
          <p:nvSpPr>
            <p:cNvPr id="3975" name="Google Shape;3580;p48"/>
            <p:cNvSpPr/>
            <p:nvPr/>
          </p:nvSpPr>
          <p:spPr>
            <a:xfrm>
              <a:off x="4082400" y="980280"/>
              <a:ext cx="17640" cy="11520"/>
            </a:xfrm>
            <a:custGeom>
              <a:avLst/>
              <a:gdLst/>
              <a:ahLst/>
              <a:rect l="l" t="t" r="r" b="b"/>
              <a:pathLst>
                <a:path w="1584" h="104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w="0">
              <a:noFill/>
            </a:ln>
          </p:spPr>
          <p:style>
            <a:lnRef idx="0"/>
            <a:fillRef idx="0"/>
            <a:effectRef idx="0"/>
            <a:fontRef idx="minor"/>
          </p:style>
        </p:sp>
        <p:sp>
          <p:nvSpPr>
            <p:cNvPr id="3976" name="Google Shape;3581;p48"/>
            <p:cNvSpPr/>
            <p:nvPr/>
          </p:nvSpPr>
          <p:spPr>
            <a:xfrm>
              <a:off x="4103280" y="972720"/>
              <a:ext cx="24480" cy="9720"/>
            </a:xfrm>
            <a:custGeom>
              <a:avLst/>
              <a:gdLst/>
              <a:ahLst/>
              <a:rect l="l" t="t" r="r" b="b"/>
              <a:pathLst>
                <a:path w="2177" h="896">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w="0">
              <a:noFill/>
            </a:ln>
          </p:spPr>
          <p:style>
            <a:lnRef idx="0"/>
            <a:fillRef idx="0"/>
            <a:effectRef idx="0"/>
            <a:fontRef idx="minor"/>
          </p:style>
        </p:sp>
        <p:sp>
          <p:nvSpPr>
            <p:cNvPr id="3977" name="Google Shape;3582;p48"/>
            <p:cNvSpPr/>
            <p:nvPr/>
          </p:nvSpPr>
          <p:spPr>
            <a:xfrm>
              <a:off x="4420440" y="1062720"/>
              <a:ext cx="45720" cy="22680"/>
            </a:xfrm>
            <a:custGeom>
              <a:avLst/>
              <a:gdLst/>
              <a:ahLst/>
              <a:rect l="l" t="t" r="r" b="b"/>
              <a:pathLst>
                <a:path w="4052" h="2019">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w="0">
              <a:noFill/>
            </a:ln>
          </p:spPr>
          <p:style>
            <a:lnRef idx="0"/>
            <a:fillRef idx="0"/>
            <a:effectRef idx="0"/>
            <a:fontRef idx="minor"/>
          </p:style>
        </p:sp>
        <p:sp>
          <p:nvSpPr>
            <p:cNvPr id="3978" name="Google Shape;3583;p48"/>
            <p:cNvSpPr/>
            <p:nvPr/>
          </p:nvSpPr>
          <p:spPr>
            <a:xfrm>
              <a:off x="4388400" y="1059480"/>
              <a:ext cx="28440" cy="6840"/>
            </a:xfrm>
            <a:custGeom>
              <a:avLst/>
              <a:gdLst/>
              <a:ahLst/>
              <a:rect l="l" t="t" r="r" b="b"/>
              <a:pathLst>
                <a:path w="2524" h="626">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w="0">
              <a:noFill/>
            </a:ln>
          </p:spPr>
          <p:style>
            <a:lnRef idx="0"/>
            <a:fillRef idx="0"/>
            <a:effectRef idx="0"/>
            <a:fontRef idx="minor"/>
          </p:style>
        </p:sp>
        <p:sp>
          <p:nvSpPr>
            <p:cNvPr id="3979" name="Google Shape;3584;p48"/>
            <p:cNvSpPr/>
            <p:nvPr/>
          </p:nvSpPr>
          <p:spPr>
            <a:xfrm>
              <a:off x="4338720" y="1068480"/>
              <a:ext cx="17640" cy="11520"/>
            </a:xfrm>
            <a:custGeom>
              <a:avLst/>
              <a:gdLst/>
              <a:ahLst/>
              <a:rect l="l" t="t" r="r" b="b"/>
              <a:pathLst>
                <a:path w="1585" h="1041">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w="0">
              <a:noFill/>
            </a:ln>
          </p:spPr>
          <p:style>
            <a:lnRef idx="0"/>
            <a:fillRef idx="0"/>
            <a:effectRef idx="0"/>
            <a:fontRef idx="minor"/>
          </p:style>
        </p:sp>
        <p:sp>
          <p:nvSpPr>
            <p:cNvPr id="3980" name="Google Shape;3585;p48"/>
            <p:cNvSpPr/>
            <p:nvPr/>
          </p:nvSpPr>
          <p:spPr>
            <a:xfrm>
              <a:off x="4359600" y="1060920"/>
              <a:ext cx="24480" cy="9720"/>
            </a:xfrm>
            <a:custGeom>
              <a:avLst/>
              <a:gdLst/>
              <a:ahLst/>
              <a:rect l="l" t="t" r="r" b="b"/>
              <a:pathLst>
                <a:path w="2177" h="896">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w="0">
              <a:noFill/>
            </a:ln>
          </p:spPr>
          <p:style>
            <a:lnRef idx="0"/>
            <a:fillRef idx="0"/>
            <a:effectRef idx="0"/>
            <a:fontRef idx="minor"/>
          </p:style>
        </p:sp>
        <p:sp>
          <p:nvSpPr>
            <p:cNvPr id="3981" name="Google Shape;3586;p48"/>
            <p:cNvSpPr/>
            <p:nvPr/>
          </p:nvSpPr>
          <p:spPr>
            <a:xfrm>
              <a:off x="4066560" y="1569960"/>
              <a:ext cx="45720" cy="22680"/>
            </a:xfrm>
            <a:custGeom>
              <a:avLst/>
              <a:gdLst/>
              <a:ahLst/>
              <a:rect l="l" t="t" r="r" b="b"/>
              <a:pathLst>
                <a:path w="4051" h="2019">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w="0">
              <a:noFill/>
            </a:ln>
          </p:spPr>
          <p:style>
            <a:lnRef idx="0"/>
            <a:fillRef idx="0"/>
            <a:effectRef idx="0"/>
            <a:fontRef idx="minor"/>
          </p:style>
        </p:sp>
        <p:sp>
          <p:nvSpPr>
            <p:cNvPr id="3982" name="Google Shape;3587;p48"/>
            <p:cNvSpPr/>
            <p:nvPr/>
          </p:nvSpPr>
          <p:spPr>
            <a:xfrm>
              <a:off x="4116240" y="1589400"/>
              <a:ext cx="28440" cy="6840"/>
            </a:xfrm>
            <a:custGeom>
              <a:avLst/>
              <a:gdLst/>
              <a:ahLst/>
              <a:rect l="l" t="t" r="r" b="b"/>
              <a:pathLst>
                <a:path w="2523" h="627">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w="0">
              <a:noFill/>
            </a:ln>
          </p:spPr>
          <p:style>
            <a:lnRef idx="0"/>
            <a:fillRef idx="0"/>
            <a:effectRef idx="0"/>
            <a:fontRef idx="minor"/>
          </p:style>
        </p:sp>
        <p:sp>
          <p:nvSpPr>
            <p:cNvPr id="3983" name="Google Shape;3588;p48"/>
            <p:cNvSpPr/>
            <p:nvPr/>
          </p:nvSpPr>
          <p:spPr>
            <a:xfrm>
              <a:off x="4176720" y="1575360"/>
              <a:ext cx="17640" cy="11520"/>
            </a:xfrm>
            <a:custGeom>
              <a:avLst/>
              <a:gdLst/>
              <a:ahLst/>
              <a:rect l="l" t="t" r="r" b="b"/>
              <a:pathLst>
                <a:path w="1585" h="1039">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w="0">
              <a:noFill/>
            </a:ln>
          </p:spPr>
          <p:style>
            <a:lnRef idx="0"/>
            <a:fillRef idx="0"/>
            <a:effectRef idx="0"/>
            <a:fontRef idx="minor"/>
          </p:style>
        </p:sp>
        <p:sp>
          <p:nvSpPr>
            <p:cNvPr id="3984" name="Google Shape;3589;p48"/>
            <p:cNvSpPr/>
            <p:nvPr/>
          </p:nvSpPr>
          <p:spPr>
            <a:xfrm>
              <a:off x="4149000" y="1585080"/>
              <a:ext cx="24480" cy="9720"/>
            </a:xfrm>
            <a:custGeom>
              <a:avLst/>
              <a:gdLst/>
              <a:ahLst/>
              <a:rect l="l" t="t" r="r" b="b"/>
              <a:pathLst>
                <a:path w="2179" h="896">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w="0">
              <a:noFill/>
            </a:ln>
          </p:spPr>
          <p:style>
            <a:lnRef idx="0"/>
            <a:fillRef idx="0"/>
            <a:effectRef idx="0"/>
            <a:fontRef idx="minor"/>
          </p:style>
        </p:sp>
        <p:sp>
          <p:nvSpPr>
            <p:cNvPr id="3985" name="Google Shape;3590;p48"/>
            <p:cNvSpPr/>
            <p:nvPr/>
          </p:nvSpPr>
          <p:spPr>
            <a:xfrm>
              <a:off x="3951720" y="1341720"/>
              <a:ext cx="23040" cy="45000"/>
            </a:xfrm>
            <a:custGeom>
              <a:avLst/>
              <a:gdLst/>
              <a:ahLst/>
              <a:rect l="l" t="t" r="r" b="b"/>
              <a:pathLst>
                <a:path w="2050" h="3996">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w="0">
              <a:noFill/>
            </a:ln>
          </p:spPr>
          <p:style>
            <a:lnRef idx="0"/>
            <a:fillRef idx="0"/>
            <a:effectRef idx="0"/>
            <a:fontRef idx="minor"/>
          </p:style>
        </p:sp>
        <p:sp>
          <p:nvSpPr>
            <p:cNvPr id="3986" name="Google Shape;3591;p48"/>
            <p:cNvSpPr/>
            <p:nvPr/>
          </p:nvSpPr>
          <p:spPr>
            <a:xfrm>
              <a:off x="3948480" y="1391400"/>
              <a:ext cx="6840" cy="28080"/>
            </a:xfrm>
            <a:custGeom>
              <a:avLst/>
              <a:gdLst/>
              <a:ahLst/>
              <a:rect l="l" t="t" r="r" b="b"/>
              <a:pathLst>
                <a:path w="645" h="2491">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w="0">
              <a:noFill/>
            </a:ln>
          </p:spPr>
          <p:style>
            <a:lnRef idx="0"/>
            <a:fillRef idx="0"/>
            <a:effectRef idx="0"/>
            <a:fontRef idx="minor"/>
          </p:style>
        </p:sp>
        <p:sp>
          <p:nvSpPr>
            <p:cNvPr id="3987" name="Google Shape;3592;p48"/>
            <p:cNvSpPr/>
            <p:nvPr/>
          </p:nvSpPr>
          <p:spPr>
            <a:xfrm>
              <a:off x="3957120" y="1451520"/>
              <a:ext cx="12240" cy="16920"/>
            </a:xfrm>
            <a:custGeom>
              <a:avLst/>
              <a:gdLst/>
              <a:ahLst/>
              <a:rect l="l" t="t" r="r" b="b"/>
              <a:pathLst>
                <a:path w="1115" h="1524">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w="0">
              <a:noFill/>
            </a:ln>
          </p:spPr>
          <p:style>
            <a:lnRef idx="0"/>
            <a:fillRef idx="0"/>
            <a:effectRef idx="0"/>
            <a:fontRef idx="minor"/>
          </p:style>
        </p:sp>
        <p:sp>
          <p:nvSpPr>
            <p:cNvPr id="3988" name="Google Shape;3593;p48"/>
            <p:cNvSpPr/>
            <p:nvPr/>
          </p:nvSpPr>
          <p:spPr>
            <a:xfrm>
              <a:off x="3949560" y="1423800"/>
              <a:ext cx="10440" cy="23760"/>
            </a:xfrm>
            <a:custGeom>
              <a:avLst/>
              <a:gdLst/>
              <a:ahLst/>
              <a:rect l="l" t="t" r="r" b="b"/>
              <a:pathLst>
                <a:path w="944" h="2128">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w="0">
              <a:noFill/>
            </a:ln>
          </p:spPr>
          <p:style>
            <a:lnRef idx="0"/>
            <a:fillRef idx="0"/>
            <a:effectRef idx="0"/>
            <a:fontRef idx="minor"/>
          </p:style>
        </p:sp>
        <p:sp>
          <p:nvSpPr>
            <p:cNvPr id="3989" name="Google Shape;3594;p48"/>
            <p:cNvSpPr/>
            <p:nvPr/>
          </p:nvSpPr>
          <p:spPr>
            <a:xfrm>
              <a:off x="3987720" y="1171440"/>
              <a:ext cx="23400" cy="46080"/>
            </a:xfrm>
            <a:custGeom>
              <a:avLst/>
              <a:gdLst/>
              <a:ahLst/>
              <a:rect l="l" t="t" r="r" b="b"/>
              <a:pathLst>
                <a:path w="2099" h="4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w="0">
              <a:noFill/>
            </a:ln>
          </p:spPr>
          <p:style>
            <a:lnRef idx="0"/>
            <a:fillRef idx="0"/>
            <a:effectRef idx="0"/>
            <a:fontRef idx="minor"/>
          </p:style>
        </p:sp>
        <p:sp>
          <p:nvSpPr>
            <p:cNvPr id="3990" name="Google Shape;3595;p48"/>
            <p:cNvSpPr/>
            <p:nvPr/>
          </p:nvSpPr>
          <p:spPr>
            <a:xfrm>
              <a:off x="4010760" y="1220760"/>
              <a:ext cx="21240" cy="22320"/>
            </a:xfrm>
            <a:custGeom>
              <a:avLst/>
              <a:gdLst/>
              <a:ahLst/>
              <a:rect l="l" t="t" r="r" b="b"/>
              <a:pathLst>
                <a:path w="1909" h="1982">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w="0">
              <a:noFill/>
            </a:ln>
          </p:spPr>
          <p:style>
            <a:lnRef idx="0"/>
            <a:fillRef idx="0"/>
            <a:effectRef idx="0"/>
            <a:fontRef idx="minor"/>
          </p:style>
        </p:sp>
        <p:sp>
          <p:nvSpPr>
            <p:cNvPr id="3991" name="Google Shape;3596;p48"/>
            <p:cNvSpPr/>
            <p:nvPr/>
          </p:nvSpPr>
          <p:spPr>
            <a:xfrm>
              <a:off x="4059000" y="1257840"/>
              <a:ext cx="18720" cy="9360"/>
            </a:xfrm>
            <a:custGeom>
              <a:avLst/>
              <a:gdLst/>
              <a:ahLst/>
              <a:rect l="l" t="t" r="r" b="b"/>
              <a:pathLst>
                <a:path w="1682" h="861">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w="0">
              <a:noFill/>
            </a:ln>
          </p:spPr>
          <p:style>
            <a:lnRef idx="0"/>
            <a:fillRef idx="0"/>
            <a:effectRef idx="0"/>
            <a:fontRef idx="minor"/>
          </p:style>
        </p:sp>
        <p:sp>
          <p:nvSpPr>
            <p:cNvPr id="3992" name="Google Shape;3597;p48"/>
            <p:cNvSpPr/>
            <p:nvPr/>
          </p:nvSpPr>
          <p:spPr>
            <a:xfrm>
              <a:off x="4033800" y="1243800"/>
              <a:ext cx="22320" cy="15480"/>
            </a:xfrm>
            <a:custGeom>
              <a:avLst/>
              <a:gdLst/>
              <a:ahLst/>
              <a:rect l="l" t="t" r="r" b="b"/>
              <a:pathLst>
                <a:path w="1996" h="1383">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w="0">
              <a:noFill/>
            </a:ln>
          </p:spPr>
          <p:style>
            <a:lnRef idx="0"/>
            <a:fillRef idx="0"/>
            <a:effectRef idx="0"/>
            <a:fontRef idx="minor"/>
          </p:style>
        </p:sp>
        <p:sp>
          <p:nvSpPr>
            <p:cNvPr id="3993" name="Google Shape;3598;p48"/>
            <p:cNvSpPr/>
            <p:nvPr/>
          </p:nvSpPr>
          <p:spPr>
            <a:xfrm>
              <a:off x="4556880" y="1260000"/>
              <a:ext cx="23040" cy="45000"/>
            </a:xfrm>
            <a:custGeom>
              <a:avLst/>
              <a:gdLst/>
              <a:ahLst/>
              <a:rect l="l" t="t" r="r" b="b"/>
              <a:pathLst>
                <a:path w="2050" h="3996">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w="0">
              <a:noFill/>
            </a:ln>
          </p:spPr>
          <p:style>
            <a:lnRef idx="0"/>
            <a:fillRef idx="0"/>
            <a:effectRef idx="0"/>
            <a:fontRef idx="minor"/>
          </p:style>
        </p:sp>
        <p:sp>
          <p:nvSpPr>
            <p:cNvPr id="3994" name="Google Shape;3599;p48"/>
            <p:cNvSpPr/>
            <p:nvPr/>
          </p:nvSpPr>
          <p:spPr>
            <a:xfrm>
              <a:off x="4575960" y="1227600"/>
              <a:ext cx="6840" cy="28080"/>
            </a:xfrm>
            <a:custGeom>
              <a:avLst/>
              <a:gdLst/>
              <a:ahLst/>
              <a:rect l="l" t="t" r="r" b="b"/>
              <a:pathLst>
                <a:path w="646" h="2491">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w="0">
              <a:noFill/>
            </a:ln>
          </p:spPr>
          <p:style>
            <a:lnRef idx="0"/>
            <a:fillRef idx="0"/>
            <a:effectRef idx="0"/>
            <a:fontRef idx="minor"/>
          </p:style>
        </p:sp>
        <p:sp>
          <p:nvSpPr>
            <p:cNvPr id="3995" name="Google Shape;3600;p48"/>
            <p:cNvSpPr/>
            <p:nvPr/>
          </p:nvSpPr>
          <p:spPr>
            <a:xfrm>
              <a:off x="4561920" y="1178280"/>
              <a:ext cx="12240" cy="16920"/>
            </a:xfrm>
            <a:custGeom>
              <a:avLst/>
              <a:gdLst/>
              <a:ahLst/>
              <a:rect l="l" t="t" r="r" b="b"/>
              <a:pathLst>
                <a:path w="1114" h="152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w="0">
              <a:noFill/>
            </a:ln>
          </p:spPr>
          <p:style>
            <a:lnRef idx="0"/>
            <a:fillRef idx="0"/>
            <a:effectRef idx="0"/>
            <a:fontRef idx="minor"/>
          </p:style>
        </p:sp>
        <p:sp>
          <p:nvSpPr>
            <p:cNvPr id="3996" name="Google Shape;3601;p48"/>
            <p:cNvSpPr/>
            <p:nvPr/>
          </p:nvSpPr>
          <p:spPr>
            <a:xfrm>
              <a:off x="4571640" y="1199160"/>
              <a:ext cx="10440" cy="23760"/>
            </a:xfrm>
            <a:custGeom>
              <a:avLst/>
              <a:gdLst/>
              <a:ahLst/>
              <a:rect l="l" t="t" r="r" b="b"/>
              <a:pathLst>
                <a:path w="946" h="2128">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w="0">
              <a:noFill/>
            </a:ln>
          </p:spPr>
          <p:style>
            <a:lnRef idx="0"/>
            <a:fillRef idx="0"/>
            <a:effectRef idx="0"/>
            <a:fontRef idx="minor"/>
          </p:style>
        </p:sp>
        <p:sp>
          <p:nvSpPr>
            <p:cNvPr id="3997" name="Google Shape;3602;p48"/>
            <p:cNvSpPr/>
            <p:nvPr/>
          </p:nvSpPr>
          <p:spPr>
            <a:xfrm>
              <a:off x="4452120" y="1648080"/>
              <a:ext cx="47160" cy="23040"/>
            </a:xfrm>
            <a:custGeom>
              <a:avLst/>
              <a:gdLst/>
              <a:ahLst/>
              <a:rect l="l" t="t" r="r" b="b"/>
              <a:pathLst>
                <a:path w="4168" h="204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w="0">
              <a:noFill/>
            </a:ln>
          </p:spPr>
          <p:style>
            <a:lnRef idx="0"/>
            <a:fillRef idx="0"/>
            <a:effectRef idx="0"/>
            <a:fontRef idx="minor"/>
          </p:style>
        </p:sp>
        <p:sp>
          <p:nvSpPr>
            <p:cNvPr id="3998" name="Google Shape;3603;p48"/>
            <p:cNvSpPr/>
            <p:nvPr/>
          </p:nvSpPr>
          <p:spPr>
            <a:xfrm>
              <a:off x="4501080" y="1627200"/>
              <a:ext cx="23040" cy="20520"/>
            </a:xfrm>
            <a:custGeom>
              <a:avLst/>
              <a:gdLst/>
              <a:ahLst/>
              <a:rect l="l" t="t" r="r" b="b"/>
              <a:pathLst>
                <a:path w="2044" h="18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w="0">
              <a:noFill/>
            </a:ln>
          </p:spPr>
          <p:style>
            <a:lnRef idx="0"/>
            <a:fillRef idx="0"/>
            <a:effectRef idx="0"/>
            <a:fontRef idx="minor"/>
          </p:style>
        </p:sp>
        <p:sp>
          <p:nvSpPr>
            <p:cNvPr id="3999" name="Google Shape;3604;p48"/>
            <p:cNvSpPr/>
            <p:nvPr/>
          </p:nvSpPr>
          <p:spPr>
            <a:xfrm>
              <a:off x="4538520" y="1581840"/>
              <a:ext cx="10080" cy="18000"/>
            </a:xfrm>
            <a:custGeom>
              <a:avLst/>
              <a:gdLst/>
              <a:ahLst/>
              <a:rect l="l" t="t" r="r" b="b"/>
              <a:pathLst>
                <a:path w="918" h="1609">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w="0">
              <a:noFill/>
            </a:ln>
          </p:spPr>
          <p:style>
            <a:lnRef idx="0"/>
            <a:fillRef idx="0"/>
            <a:effectRef idx="0"/>
            <a:fontRef idx="minor"/>
          </p:style>
        </p:sp>
        <p:sp>
          <p:nvSpPr>
            <p:cNvPr id="4000" name="Google Shape;3605;p48"/>
            <p:cNvSpPr/>
            <p:nvPr/>
          </p:nvSpPr>
          <p:spPr>
            <a:xfrm>
              <a:off x="4524120" y="1603440"/>
              <a:ext cx="16200" cy="21600"/>
            </a:xfrm>
            <a:custGeom>
              <a:avLst/>
              <a:gdLst/>
              <a:ahLst/>
              <a:rect l="l" t="t" r="r" b="b"/>
              <a:pathLst>
                <a:path w="1452" h="1927">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w="0">
              <a:noFill/>
            </a:ln>
          </p:spPr>
          <p:style>
            <a:lnRef idx="0"/>
            <a:fillRef idx="0"/>
            <a:effectRef idx="0"/>
            <a:fontRef idx="minor"/>
          </p:style>
        </p:sp>
      </p:grpSp>
      <p:grpSp>
        <p:nvGrpSpPr>
          <p:cNvPr id="4001" name="Google Shape;3606;p48"/>
          <p:cNvGrpSpPr/>
          <p:nvPr/>
        </p:nvGrpSpPr>
        <p:grpSpPr>
          <a:xfrm>
            <a:off x="4704120" y="971280"/>
            <a:ext cx="725760" cy="699840"/>
            <a:chOff x="4704120" y="971280"/>
            <a:chExt cx="725760" cy="699840"/>
          </a:xfrm>
        </p:grpSpPr>
        <p:sp>
          <p:nvSpPr>
            <p:cNvPr id="4002" name="Google Shape;3607;p48"/>
            <p:cNvSpPr/>
            <p:nvPr/>
          </p:nvSpPr>
          <p:spPr>
            <a:xfrm>
              <a:off x="4785120" y="1049040"/>
              <a:ext cx="566280" cy="537840"/>
            </a:xfrm>
            <a:prstGeom prst="pentagon">
              <a:avLst>
                <a:gd name="hf" fmla="val 105146"/>
                <a:gd name="vf" fmla="val 110557"/>
              </a:avLst>
            </a:prstGeom>
            <a:solidFill>
              <a:srgbClr val="cfd9e0"/>
            </a:solidFill>
            <a:ln w="0">
              <a:noFill/>
            </a:ln>
          </p:spPr>
          <p:style>
            <a:lnRef idx="0"/>
            <a:fillRef idx="0"/>
            <a:effectRef idx="0"/>
            <a:fontRef idx="minor"/>
          </p:style>
        </p:sp>
        <p:grpSp>
          <p:nvGrpSpPr>
            <p:cNvPr id="4003" name="Google Shape;3608;p48"/>
            <p:cNvGrpSpPr/>
            <p:nvPr/>
          </p:nvGrpSpPr>
          <p:grpSpPr>
            <a:xfrm>
              <a:off x="5298480" y="1189080"/>
              <a:ext cx="131400" cy="388080"/>
              <a:chOff x="5298480" y="1189080"/>
              <a:chExt cx="131400" cy="388080"/>
            </a:xfrm>
          </p:grpSpPr>
          <p:sp>
            <p:nvSpPr>
              <p:cNvPr id="4004" name="Google Shape;3609;p48"/>
              <p:cNvSpPr/>
              <p:nvPr/>
            </p:nvSpPr>
            <p:spPr>
              <a:xfrm>
                <a:off x="5298480" y="1189080"/>
                <a:ext cx="131400" cy="131400"/>
              </a:xfrm>
              <a:prstGeom prst="ellipse">
                <a:avLst/>
              </a:prstGeom>
              <a:solidFill>
                <a:srgbClr val="667e92"/>
              </a:solidFill>
              <a:ln w="0">
                <a:noFill/>
              </a:ln>
            </p:spPr>
            <p:style>
              <a:lnRef idx="0"/>
              <a:fillRef idx="0"/>
              <a:effectRef idx="0"/>
              <a:fontRef idx="minor"/>
            </p:style>
          </p:sp>
          <p:sp>
            <p:nvSpPr>
              <p:cNvPr id="4005" name="Google Shape;3610;p48"/>
              <p:cNvSpPr/>
              <p:nvPr/>
            </p:nvSpPr>
            <p:spPr>
              <a:xfrm rot="6478800">
                <a:off x="5228640" y="1429920"/>
                <a:ext cx="260640" cy="35280"/>
              </a:xfrm>
              <a:prstGeom prst="rightArrow">
                <a:avLst>
                  <a:gd name="adj1" fmla="val 25514"/>
                  <a:gd name="adj2" fmla="val 64322"/>
                </a:avLst>
              </a:prstGeom>
              <a:solidFill>
                <a:srgbClr val="667e92"/>
              </a:solidFill>
              <a:ln w="0">
                <a:noFill/>
              </a:ln>
            </p:spPr>
            <p:style>
              <a:lnRef idx="0"/>
              <a:fillRef idx="0"/>
              <a:effectRef idx="0"/>
              <a:fontRef idx="minor"/>
            </p:style>
          </p:sp>
        </p:grpSp>
        <p:grpSp>
          <p:nvGrpSpPr>
            <p:cNvPr id="4006" name="Google Shape;3611;p48"/>
            <p:cNvGrpSpPr/>
            <p:nvPr/>
          </p:nvGrpSpPr>
          <p:grpSpPr>
            <a:xfrm>
              <a:off x="4934160" y="1523520"/>
              <a:ext cx="375120" cy="147600"/>
              <a:chOff x="4934160" y="1523520"/>
              <a:chExt cx="375120" cy="147600"/>
            </a:xfrm>
          </p:grpSpPr>
          <p:sp>
            <p:nvSpPr>
              <p:cNvPr id="4007" name="Google Shape;3612;p48"/>
              <p:cNvSpPr/>
              <p:nvPr/>
            </p:nvSpPr>
            <p:spPr>
              <a:xfrm>
                <a:off x="5177880" y="1523520"/>
                <a:ext cx="131400" cy="131400"/>
              </a:xfrm>
              <a:prstGeom prst="ellipse">
                <a:avLst/>
              </a:prstGeom>
              <a:solidFill>
                <a:srgbClr val="667e92"/>
              </a:solidFill>
              <a:ln w="0">
                <a:noFill/>
              </a:ln>
            </p:spPr>
            <p:style>
              <a:lnRef idx="0"/>
              <a:fillRef idx="0"/>
              <a:effectRef idx="0"/>
              <a:fontRef idx="minor"/>
            </p:style>
          </p:sp>
          <p:sp>
            <p:nvSpPr>
              <p:cNvPr id="4008" name="Google Shape;3613;p48"/>
              <p:cNvSpPr/>
              <p:nvPr/>
            </p:nvSpPr>
            <p:spPr>
              <a:xfrm rot="10798800">
                <a:off x="4933800" y="1635840"/>
                <a:ext cx="260640" cy="35280"/>
              </a:xfrm>
              <a:prstGeom prst="rightArrow">
                <a:avLst>
                  <a:gd name="adj1" fmla="val 25514"/>
                  <a:gd name="adj2" fmla="val 64322"/>
                </a:avLst>
              </a:prstGeom>
              <a:solidFill>
                <a:srgbClr val="667e92"/>
              </a:solidFill>
              <a:ln w="0">
                <a:noFill/>
              </a:ln>
            </p:spPr>
            <p:style>
              <a:lnRef idx="0"/>
              <a:fillRef idx="0"/>
              <a:effectRef idx="0"/>
              <a:fontRef idx="minor"/>
            </p:style>
          </p:sp>
        </p:grpSp>
        <p:grpSp>
          <p:nvGrpSpPr>
            <p:cNvPr id="4009" name="Google Shape;3614;p48"/>
            <p:cNvGrpSpPr/>
            <p:nvPr/>
          </p:nvGrpSpPr>
          <p:grpSpPr>
            <a:xfrm>
              <a:off x="4714560" y="1325160"/>
              <a:ext cx="240840" cy="329760"/>
              <a:chOff x="4714560" y="1325160"/>
              <a:chExt cx="240840" cy="329760"/>
            </a:xfrm>
          </p:grpSpPr>
          <p:sp>
            <p:nvSpPr>
              <p:cNvPr id="4010" name="Google Shape;3615;p48"/>
              <p:cNvSpPr/>
              <p:nvPr/>
            </p:nvSpPr>
            <p:spPr>
              <a:xfrm>
                <a:off x="4824000" y="1523520"/>
                <a:ext cx="131400" cy="131400"/>
              </a:xfrm>
              <a:prstGeom prst="ellipse">
                <a:avLst/>
              </a:prstGeom>
              <a:solidFill>
                <a:srgbClr val="667e92"/>
              </a:solidFill>
              <a:ln w="0">
                <a:noFill/>
              </a:ln>
            </p:spPr>
            <p:style>
              <a:lnRef idx="0"/>
              <a:fillRef idx="0"/>
              <a:effectRef idx="0"/>
              <a:fontRef idx="minor"/>
            </p:style>
          </p:sp>
          <p:sp>
            <p:nvSpPr>
              <p:cNvPr id="4011" name="Google Shape;3616;p48"/>
              <p:cNvSpPr/>
              <p:nvPr/>
            </p:nvSpPr>
            <p:spPr>
              <a:xfrm rot="15121200">
                <a:off x="4640760" y="1436760"/>
                <a:ext cx="260640" cy="35280"/>
              </a:xfrm>
              <a:prstGeom prst="rightArrow">
                <a:avLst>
                  <a:gd name="adj1" fmla="val 25514"/>
                  <a:gd name="adj2" fmla="val 64322"/>
                </a:avLst>
              </a:prstGeom>
              <a:solidFill>
                <a:srgbClr val="667e92"/>
              </a:solidFill>
              <a:ln w="0">
                <a:noFill/>
              </a:ln>
            </p:spPr>
            <p:style>
              <a:lnRef idx="0"/>
              <a:fillRef idx="0"/>
              <a:effectRef idx="0"/>
              <a:fontRef idx="minor"/>
            </p:style>
          </p:sp>
        </p:grpSp>
        <p:grpSp>
          <p:nvGrpSpPr>
            <p:cNvPr id="4012" name="Google Shape;3617;p48"/>
            <p:cNvGrpSpPr/>
            <p:nvPr/>
          </p:nvGrpSpPr>
          <p:grpSpPr>
            <a:xfrm>
              <a:off x="5002560" y="971280"/>
              <a:ext cx="370440" cy="223200"/>
              <a:chOff x="5002560" y="971280"/>
              <a:chExt cx="370440" cy="223200"/>
            </a:xfrm>
          </p:grpSpPr>
          <p:sp>
            <p:nvSpPr>
              <p:cNvPr id="4013" name="Google Shape;3618;p48"/>
              <p:cNvSpPr/>
              <p:nvPr/>
            </p:nvSpPr>
            <p:spPr>
              <a:xfrm>
                <a:off x="5002560" y="971280"/>
                <a:ext cx="131400" cy="131400"/>
              </a:xfrm>
              <a:prstGeom prst="ellipse">
                <a:avLst/>
              </a:prstGeom>
              <a:solidFill>
                <a:srgbClr val="5f7d95"/>
              </a:solidFill>
              <a:ln w="0">
                <a:noFill/>
              </a:ln>
            </p:spPr>
            <p:style>
              <a:lnRef idx="0"/>
              <a:fillRef idx="0"/>
              <a:effectRef idx="0"/>
              <a:fontRef idx="minor"/>
            </p:style>
          </p:sp>
          <p:sp>
            <p:nvSpPr>
              <p:cNvPr id="4014" name="Google Shape;3619;p48"/>
              <p:cNvSpPr/>
              <p:nvPr/>
            </p:nvSpPr>
            <p:spPr>
              <a:xfrm rot="2159400">
                <a:off x="5126760" y="1085760"/>
                <a:ext cx="260640" cy="35280"/>
              </a:xfrm>
              <a:prstGeom prst="rightArrow">
                <a:avLst>
                  <a:gd name="adj1" fmla="val 25514"/>
                  <a:gd name="adj2" fmla="val 64322"/>
                </a:avLst>
              </a:prstGeom>
              <a:solidFill>
                <a:srgbClr val="5f7d95"/>
              </a:solidFill>
              <a:ln w="0">
                <a:noFill/>
              </a:ln>
            </p:spPr>
            <p:style>
              <a:lnRef idx="0"/>
              <a:fillRef idx="0"/>
              <a:effectRef idx="0"/>
              <a:fontRef idx="minor"/>
            </p:style>
          </p:sp>
        </p:grpSp>
        <p:grpSp>
          <p:nvGrpSpPr>
            <p:cNvPr id="4015" name="Google Shape;3620;p48"/>
            <p:cNvGrpSpPr/>
            <p:nvPr/>
          </p:nvGrpSpPr>
          <p:grpSpPr>
            <a:xfrm>
              <a:off x="4704120" y="1009440"/>
              <a:ext cx="295920" cy="311040"/>
              <a:chOff x="4704120" y="1009440"/>
              <a:chExt cx="295920" cy="311040"/>
            </a:xfrm>
          </p:grpSpPr>
          <p:sp>
            <p:nvSpPr>
              <p:cNvPr id="4016" name="Google Shape;3621;p48"/>
              <p:cNvSpPr/>
              <p:nvPr/>
            </p:nvSpPr>
            <p:spPr>
              <a:xfrm>
                <a:off x="4704120" y="1189080"/>
                <a:ext cx="131400" cy="131400"/>
              </a:xfrm>
              <a:prstGeom prst="ellipse">
                <a:avLst/>
              </a:prstGeom>
              <a:solidFill>
                <a:srgbClr val="667e92"/>
              </a:solidFill>
              <a:ln w="0">
                <a:noFill/>
              </a:ln>
            </p:spPr>
            <p:style>
              <a:lnRef idx="0"/>
              <a:fillRef idx="0"/>
              <a:effectRef idx="0"/>
              <a:fontRef idx="minor"/>
            </p:style>
          </p:sp>
          <p:sp>
            <p:nvSpPr>
              <p:cNvPr id="4017" name="Google Shape;3622;p48"/>
              <p:cNvSpPr/>
              <p:nvPr/>
            </p:nvSpPr>
            <p:spPr>
              <a:xfrm rot="19440600">
                <a:off x="4753800" y="1082160"/>
                <a:ext cx="260640" cy="35280"/>
              </a:xfrm>
              <a:prstGeom prst="rightArrow">
                <a:avLst>
                  <a:gd name="adj1" fmla="val 25514"/>
                  <a:gd name="adj2" fmla="val 64322"/>
                </a:avLst>
              </a:prstGeom>
              <a:solidFill>
                <a:srgbClr val="667e92"/>
              </a:solidFill>
              <a:ln w="0">
                <a:noFill/>
              </a:ln>
            </p:spPr>
            <p:style>
              <a:lnRef idx="0"/>
              <a:fillRef idx="0"/>
              <a:effectRef idx="0"/>
              <a:fontRef idx="minor"/>
            </p:style>
          </p:sp>
        </p:grpSp>
      </p:grpSp>
      <p:grpSp>
        <p:nvGrpSpPr>
          <p:cNvPr id="4018" name="Google Shape;3623;p48"/>
          <p:cNvGrpSpPr/>
          <p:nvPr/>
        </p:nvGrpSpPr>
        <p:grpSpPr>
          <a:xfrm>
            <a:off x="4057200" y="1857960"/>
            <a:ext cx="750240" cy="683640"/>
            <a:chOff x="4057200" y="1857960"/>
            <a:chExt cx="750240" cy="683640"/>
          </a:xfrm>
        </p:grpSpPr>
        <p:grpSp>
          <p:nvGrpSpPr>
            <p:cNvPr id="4019" name="Google Shape;3624;p48"/>
            <p:cNvGrpSpPr/>
            <p:nvPr/>
          </p:nvGrpSpPr>
          <p:grpSpPr>
            <a:xfrm>
              <a:off x="4057200" y="2207520"/>
              <a:ext cx="367560" cy="334080"/>
              <a:chOff x="4057200" y="2207520"/>
              <a:chExt cx="367560" cy="334080"/>
            </a:xfrm>
          </p:grpSpPr>
          <p:sp>
            <p:nvSpPr>
              <p:cNvPr id="4020" name="Google Shape;3625;p48"/>
              <p:cNvSpPr/>
              <p:nvPr/>
            </p:nvSpPr>
            <p:spPr>
              <a:xfrm>
                <a:off x="4090680" y="2207520"/>
                <a:ext cx="334080" cy="334080"/>
              </a:xfrm>
              <a:custGeom>
                <a:avLst/>
                <a:gdLst/>
                <a:ahLst/>
                <a:rect l="l" t="t" r="r" b="b"/>
                <a:pathLst>
                  <a:path w="8384" h="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w="0">
                <a:noFill/>
              </a:ln>
            </p:spPr>
            <p:style>
              <a:lnRef idx="0"/>
              <a:fillRef idx="0"/>
              <a:effectRef idx="0"/>
              <a:fontRef idx="minor"/>
            </p:style>
          </p:sp>
          <p:sp>
            <p:nvSpPr>
              <p:cNvPr id="4021" name="Google Shape;3626;p48"/>
              <p:cNvSpPr/>
              <p:nvPr/>
            </p:nvSpPr>
            <p:spPr>
              <a:xfrm>
                <a:off x="4057200" y="2345040"/>
                <a:ext cx="126000" cy="126000"/>
              </a:xfrm>
              <a:custGeom>
                <a:avLst/>
                <a:gdLst/>
                <a:ahLst/>
                <a:rect l="l" t="t" r="r" b="b"/>
                <a:pathLst>
                  <a:path w="3169" h="3168">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w="0">
                <a:noFill/>
              </a:ln>
            </p:spPr>
            <p:style>
              <a:lnRef idx="0"/>
              <a:fillRef idx="0"/>
              <a:effectRef idx="0"/>
              <a:fontRef idx="minor"/>
            </p:style>
          </p:sp>
        </p:grpSp>
        <p:grpSp>
          <p:nvGrpSpPr>
            <p:cNvPr id="4022" name="Google Shape;3627;p48"/>
            <p:cNvGrpSpPr/>
            <p:nvPr/>
          </p:nvGrpSpPr>
          <p:grpSpPr>
            <a:xfrm>
              <a:off x="4439880" y="2207520"/>
              <a:ext cx="367560" cy="334080"/>
              <a:chOff x="4439880" y="2207520"/>
              <a:chExt cx="367560" cy="334080"/>
            </a:xfrm>
          </p:grpSpPr>
          <p:sp>
            <p:nvSpPr>
              <p:cNvPr id="4023" name="Google Shape;3628;p48"/>
              <p:cNvSpPr/>
              <p:nvPr/>
            </p:nvSpPr>
            <p:spPr>
              <a:xfrm>
                <a:off x="4439880" y="2207520"/>
                <a:ext cx="334080" cy="334080"/>
              </a:xfrm>
              <a:custGeom>
                <a:avLst/>
                <a:gdLst/>
                <a:ahLst/>
                <a:rect l="l" t="t" r="r" b="b"/>
                <a:pathLst>
                  <a:path w="8384" h="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w="0">
                <a:noFill/>
              </a:ln>
            </p:spPr>
            <p:style>
              <a:lnRef idx="0"/>
              <a:fillRef idx="0"/>
              <a:effectRef idx="0"/>
              <a:fontRef idx="minor"/>
            </p:style>
          </p:sp>
          <p:sp>
            <p:nvSpPr>
              <p:cNvPr id="4024" name="Google Shape;3629;p48"/>
              <p:cNvSpPr/>
              <p:nvPr/>
            </p:nvSpPr>
            <p:spPr>
              <a:xfrm>
                <a:off x="4681440" y="2345040"/>
                <a:ext cx="126000" cy="126000"/>
              </a:xfrm>
              <a:custGeom>
                <a:avLst/>
                <a:gdLst/>
                <a:ahLst/>
                <a:rect l="l" t="t" r="r" b="b"/>
                <a:pathLst>
                  <a:path w="3167" h="3168">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w="0">
                <a:noFill/>
              </a:ln>
            </p:spPr>
            <p:style>
              <a:lnRef idx="0"/>
              <a:fillRef idx="0"/>
              <a:effectRef idx="0"/>
              <a:fontRef idx="minor"/>
            </p:style>
          </p:sp>
        </p:grpSp>
        <p:grpSp>
          <p:nvGrpSpPr>
            <p:cNvPr id="4025" name="Google Shape;3630;p48"/>
            <p:cNvGrpSpPr/>
            <p:nvPr/>
          </p:nvGrpSpPr>
          <p:grpSpPr>
            <a:xfrm>
              <a:off x="4439880" y="1857960"/>
              <a:ext cx="367560" cy="334080"/>
              <a:chOff x="4439880" y="1857960"/>
              <a:chExt cx="367560" cy="334080"/>
            </a:xfrm>
          </p:grpSpPr>
          <p:sp>
            <p:nvSpPr>
              <p:cNvPr id="4026" name="Google Shape;3631;p48"/>
              <p:cNvSpPr/>
              <p:nvPr/>
            </p:nvSpPr>
            <p:spPr>
              <a:xfrm>
                <a:off x="4439880" y="1857960"/>
                <a:ext cx="334080" cy="334080"/>
              </a:xfrm>
              <a:custGeom>
                <a:avLst/>
                <a:gdLst/>
                <a:ahLst/>
                <a:rect l="l" t="t" r="r" b="b"/>
                <a:pathLst>
                  <a:path w="8383" h="8384">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w="0">
                <a:noFill/>
              </a:ln>
            </p:spPr>
            <p:style>
              <a:lnRef idx="0"/>
              <a:fillRef idx="0"/>
              <a:effectRef idx="0"/>
              <a:fontRef idx="minor"/>
            </p:style>
          </p:sp>
          <p:sp>
            <p:nvSpPr>
              <p:cNvPr id="4027" name="Google Shape;3632;p48"/>
              <p:cNvSpPr/>
              <p:nvPr/>
            </p:nvSpPr>
            <p:spPr>
              <a:xfrm>
                <a:off x="4681440" y="1928520"/>
                <a:ext cx="126000" cy="126000"/>
              </a:xfrm>
              <a:custGeom>
                <a:avLst/>
                <a:gdLst/>
                <a:ahLst/>
                <a:rect l="l" t="t" r="r" b="b"/>
                <a:pathLst>
                  <a:path w="3167" h="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w="0">
                <a:noFill/>
              </a:ln>
            </p:spPr>
            <p:style>
              <a:lnRef idx="0"/>
              <a:fillRef idx="0"/>
              <a:effectRef idx="0"/>
              <a:fontRef idx="minor"/>
            </p:style>
          </p:sp>
        </p:grpSp>
        <p:grpSp>
          <p:nvGrpSpPr>
            <p:cNvPr id="4028" name="Google Shape;3633;p48"/>
            <p:cNvGrpSpPr/>
            <p:nvPr/>
          </p:nvGrpSpPr>
          <p:grpSpPr>
            <a:xfrm>
              <a:off x="4057200" y="1857960"/>
              <a:ext cx="367560" cy="334080"/>
              <a:chOff x="4057200" y="1857960"/>
              <a:chExt cx="367560" cy="334080"/>
            </a:xfrm>
          </p:grpSpPr>
          <p:sp>
            <p:nvSpPr>
              <p:cNvPr id="4029" name="Google Shape;3634;p48"/>
              <p:cNvSpPr/>
              <p:nvPr/>
            </p:nvSpPr>
            <p:spPr>
              <a:xfrm>
                <a:off x="4090680" y="1857960"/>
                <a:ext cx="334080" cy="334080"/>
              </a:xfrm>
              <a:custGeom>
                <a:avLst/>
                <a:gdLst/>
                <a:ahLst/>
                <a:rect l="l" t="t" r="r" b="b"/>
                <a:pathLst>
                  <a:path w="8384" h="8382">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w="0">
                <a:noFill/>
              </a:ln>
            </p:spPr>
            <p:style>
              <a:lnRef idx="0"/>
              <a:fillRef idx="0"/>
              <a:effectRef idx="0"/>
              <a:fontRef idx="minor"/>
            </p:style>
          </p:sp>
          <p:sp>
            <p:nvSpPr>
              <p:cNvPr id="4030" name="Google Shape;3635;p48"/>
              <p:cNvSpPr/>
              <p:nvPr/>
            </p:nvSpPr>
            <p:spPr>
              <a:xfrm>
                <a:off x="4057200" y="1928520"/>
                <a:ext cx="126000" cy="126000"/>
              </a:xfrm>
              <a:custGeom>
                <a:avLst/>
                <a:gdLst/>
                <a:ahLst/>
                <a:rect l="l" t="t" r="r" b="b"/>
                <a:pathLst>
                  <a:path w="3169" h="3167">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w="0">
                <a:noFill/>
              </a:ln>
            </p:spPr>
            <p:style>
              <a:lnRef idx="0"/>
              <a:fillRef idx="0"/>
              <a:effectRef idx="0"/>
              <a:fontRef idx="minor"/>
            </p:style>
          </p:sp>
        </p:grpSp>
      </p:grpSp>
      <p:grpSp>
        <p:nvGrpSpPr>
          <p:cNvPr id="4031" name="Google Shape;3636;p48"/>
          <p:cNvGrpSpPr/>
          <p:nvPr/>
        </p:nvGrpSpPr>
        <p:grpSpPr>
          <a:xfrm>
            <a:off x="5521680" y="971280"/>
            <a:ext cx="660240" cy="688680"/>
            <a:chOff x="5521680" y="971280"/>
            <a:chExt cx="660240" cy="688680"/>
          </a:xfrm>
        </p:grpSpPr>
        <p:sp>
          <p:nvSpPr>
            <p:cNvPr id="4032" name="Google Shape;3637;p48"/>
            <p:cNvSpPr/>
            <p:nvPr/>
          </p:nvSpPr>
          <p:spPr>
            <a:xfrm>
              <a:off x="5725800" y="1189800"/>
              <a:ext cx="251640" cy="251640"/>
            </a:xfrm>
            <a:custGeom>
              <a:avLst/>
              <a:gdLst/>
              <a:ahLst/>
              <a:rect l="l" t="t" r="r" b="b"/>
              <a:pathLst>
                <a:path w="7941" h="7942">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w="0">
              <a:noFill/>
            </a:ln>
          </p:spPr>
          <p:style>
            <a:lnRef idx="0"/>
            <a:fillRef idx="0"/>
            <a:effectRef idx="0"/>
            <a:fontRef idx="minor"/>
          </p:style>
        </p:sp>
        <p:grpSp>
          <p:nvGrpSpPr>
            <p:cNvPr id="4033" name="Google Shape;3638;p48"/>
            <p:cNvGrpSpPr/>
            <p:nvPr/>
          </p:nvGrpSpPr>
          <p:grpSpPr>
            <a:xfrm>
              <a:off x="5521680" y="971280"/>
              <a:ext cx="323280" cy="335880"/>
              <a:chOff x="5521680" y="971280"/>
              <a:chExt cx="323280" cy="335880"/>
            </a:xfrm>
          </p:grpSpPr>
          <p:sp>
            <p:nvSpPr>
              <p:cNvPr id="4034" name="Google Shape;3639;p48"/>
              <p:cNvSpPr/>
              <p:nvPr/>
            </p:nvSpPr>
            <p:spPr>
              <a:xfrm>
                <a:off x="5521680" y="1018080"/>
                <a:ext cx="323280" cy="289080"/>
              </a:xfrm>
              <a:custGeom>
                <a:avLst/>
                <a:gdLst/>
                <a:ahLst/>
                <a:rect l="l" t="t" r="r" b="b"/>
                <a:pathLst>
                  <a:path w="10195" h="9121">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w="0">
                <a:noFill/>
              </a:ln>
            </p:spPr>
            <p:style>
              <a:lnRef idx="0"/>
              <a:fillRef idx="0"/>
              <a:effectRef idx="0"/>
              <a:fontRef idx="minor"/>
            </p:style>
          </p:sp>
          <p:sp>
            <p:nvSpPr>
              <p:cNvPr id="4035" name="Google Shape;3640;p48"/>
              <p:cNvSpPr/>
              <p:nvPr/>
            </p:nvSpPr>
            <p:spPr>
              <a:xfrm>
                <a:off x="5636520" y="971280"/>
                <a:ext cx="93240" cy="93240"/>
              </a:xfrm>
              <a:custGeom>
                <a:avLst/>
                <a:gdLst/>
                <a:ahLst/>
                <a:rect l="l" t="t" r="r" b="b"/>
                <a:pathLst>
                  <a:path w="2946" h="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w="0">
                <a:noFill/>
              </a:ln>
            </p:spPr>
            <p:style>
              <a:lnRef idx="0"/>
              <a:fillRef idx="0"/>
              <a:effectRef idx="0"/>
              <a:fontRef idx="minor"/>
            </p:style>
          </p:sp>
        </p:grpSp>
        <p:grpSp>
          <p:nvGrpSpPr>
            <p:cNvPr id="4036" name="Google Shape;3641;p48"/>
            <p:cNvGrpSpPr/>
            <p:nvPr/>
          </p:nvGrpSpPr>
          <p:grpSpPr>
            <a:xfrm>
              <a:off x="5858640" y="971280"/>
              <a:ext cx="323280" cy="335880"/>
              <a:chOff x="5858640" y="971280"/>
              <a:chExt cx="323280" cy="335880"/>
            </a:xfrm>
          </p:grpSpPr>
          <p:sp>
            <p:nvSpPr>
              <p:cNvPr id="4037" name="Google Shape;3642;p48"/>
              <p:cNvSpPr/>
              <p:nvPr/>
            </p:nvSpPr>
            <p:spPr>
              <a:xfrm>
                <a:off x="5858640" y="1018080"/>
                <a:ext cx="323280" cy="289080"/>
              </a:xfrm>
              <a:custGeom>
                <a:avLst/>
                <a:gdLst/>
                <a:ahLst/>
                <a:rect l="l" t="t" r="r" b="b"/>
                <a:pathLst>
                  <a:path w="10193" h="9121">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w="0">
                <a:noFill/>
              </a:ln>
            </p:spPr>
            <p:style>
              <a:lnRef idx="0"/>
              <a:fillRef idx="0"/>
              <a:effectRef idx="0"/>
              <a:fontRef idx="minor"/>
            </p:style>
          </p:sp>
          <p:sp>
            <p:nvSpPr>
              <p:cNvPr id="4038" name="Google Shape;3643;p48"/>
              <p:cNvSpPr/>
              <p:nvPr/>
            </p:nvSpPr>
            <p:spPr>
              <a:xfrm>
                <a:off x="5973840" y="971280"/>
                <a:ext cx="93240" cy="93240"/>
              </a:xfrm>
              <a:custGeom>
                <a:avLst/>
                <a:gdLst/>
                <a:ahLst/>
                <a:rect l="l" t="t" r="r" b="b"/>
                <a:pathLst>
                  <a:path w="2945" h="2946">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w="0">
                <a:noFill/>
              </a:ln>
            </p:spPr>
            <p:style>
              <a:lnRef idx="0"/>
              <a:fillRef idx="0"/>
              <a:effectRef idx="0"/>
              <a:fontRef idx="minor"/>
            </p:style>
          </p:sp>
        </p:grpSp>
        <p:grpSp>
          <p:nvGrpSpPr>
            <p:cNvPr id="4039" name="Google Shape;3644;p48"/>
            <p:cNvGrpSpPr/>
            <p:nvPr/>
          </p:nvGrpSpPr>
          <p:grpSpPr>
            <a:xfrm>
              <a:off x="5521680" y="1324080"/>
              <a:ext cx="323280" cy="335880"/>
              <a:chOff x="5521680" y="1324080"/>
              <a:chExt cx="323280" cy="335880"/>
            </a:xfrm>
          </p:grpSpPr>
          <p:sp>
            <p:nvSpPr>
              <p:cNvPr id="4040" name="Google Shape;3645;p48"/>
              <p:cNvSpPr/>
              <p:nvPr/>
            </p:nvSpPr>
            <p:spPr>
              <a:xfrm>
                <a:off x="5521680" y="1324080"/>
                <a:ext cx="323280" cy="289080"/>
              </a:xfrm>
              <a:custGeom>
                <a:avLst/>
                <a:gdLst/>
                <a:ahLst/>
                <a:rect l="l" t="t" r="r" b="b"/>
                <a:pathLst>
                  <a:path w="10193" h="9122">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w="0">
                <a:noFill/>
              </a:ln>
            </p:spPr>
            <p:style>
              <a:lnRef idx="0"/>
              <a:fillRef idx="0"/>
              <a:effectRef idx="0"/>
              <a:fontRef idx="minor"/>
            </p:style>
          </p:sp>
          <p:sp>
            <p:nvSpPr>
              <p:cNvPr id="4041" name="Google Shape;3646;p48"/>
              <p:cNvSpPr/>
              <p:nvPr/>
            </p:nvSpPr>
            <p:spPr>
              <a:xfrm>
                <a:off x="5636520" y="1566720"/>
                <a:ext cx="93240" cy="93240"/>
              </a:xfrm>
              <a:custGeom>
                <a:avLst/>
                <a:gdLst/>
                <a:ahLst/>
                <a:rect l="l" t="t" r="r" b="b"/>
                <a:pathLst>
                  <a:path w="2946" h="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w="0">
                <a:noFill/>
              </a:ln>
            </p:spPr>
            <p:style>
              <a:lnRef idx="0"/>
              <a:fillRef idx="0"/>
              <a:effectRef idx="0"/>
              <a:fontRef idx="minor"/>
            </p:style>
          </p:sp>
        </p:grpSp>
        <p:grpSp>
          <p:nvGrpSpPr>
            <p:cNvPr id="4042" name="Google Shape;3647;p48"/>
            <p:cNvGrpSpPr/>
            <p:nvPr/>
          </p:nvGrpSpPr>
          <p:grpSpPr>
            <a:xfrm>
              <a:off x="5858640" y="1324080"/>
              <a:ext cx="323280" cy="335880"/>
              <a:chOff x="5858640" y="1324080"/>
              <a:chExt cx="323280" cy="335880"/>
            </a:xfrm>
          </p:grpSpPr>
          <p:sp>
            <p:nvSpPr>
              <p:cNvPr id="4043" name="Google Shape;3648;p48"/>
              <p:cNvSpPr/>
              <p:nvPr/>
            </p:nvSpPr>
            <p:spPr>
              <a:xfrm>
                <a:off x="5858640" y="1324080"/>
                <a:ext cx="323280" cy="289080"/>
              </a:xfrm>
              <a:custGeom>
                <a:avLst/>
                <a:gdLst/>
                <a:ahLst/>
                <a:rect l="l" t="t" r="r" b="b"/>
                <a:pathLst>
                  <a:path w="10193" h="9122">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w="0">
                <a:noFill/>
              </a:ln>
            </p:spPr>
            <p:style>
              <a:lnRef idx="0"/>
              <a:fillRef idx="0"/>
              <a:effectRef idx="0"/>
              <a:fontRef idx="minor"/>
            </p:style>
          </p:sp>
          <p:sp>
            <p:nvSpPr>
              <p:cNvPr id="4044" name="Google Shape;3649;p48"/>
              <p:cNvSpPr/>
              <p:nvPr/>
            </p:nvSpPr>
            <p:spPr>
              <a:xfrm>
                <a:off x="5973840" y="1566720"/>
                <a:ext cx="93240" cy="93240"/>
              </a:xfrm>
              <a:custGeom>
                <a:avLst/>
                <a:gdLst/>
                <a:ahLst/>
                <a:rect l="l" t="t" r="r" b="b"/>
                <a:pathLst>
                  <a:path w="2945" h="2946">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w="0">
                <a:noFill/>
              </a:ln>
            </p:spPr>
            <p:style>
              <a:lnRef idx="0"/>
              <a:fillRef idx="0"/>
              <a:effectRef idx="0"/>
              <a:fontRef idx="minor"/>
            </p:style>
          </p:sp>
        </p:grpSp>
      </p:grpSp>
      <p:grpSp>
        <p:nvGrpSpPr>
          <p:cNvPr id="4045" name="Google Shape;3650;p48"/>
          <p:cNvGrpSpPr/>
          <p:nvPr/>
        </p:nvGrpSpPr>
        <p:grpSpPr>
          <a:xfrm>
            <a:off x="723600" y="1861920"/>
            <a:ext cx="696960" cy="678960"/>
            <a:chOff x="723600" y="1861920"/>
            <a:chExt cx="696960" cy="678960"/>
          </a:xfrm>
        </p:grpSpPr>
        <p:sp>
          <p:nvSpPr>
            <p:cNvPr id="4046" name="Google Shape;3651;p48"/>
            <p:cNvSpPr/>
            <p:nvPr/>
          </p:nvSpPr>
          <p:spPr>
            <a:xfrm>
              <a:off x="841680" y="1861920"/>
              <a:ext cx="460800" cy="237600"/>
            </a:xfrm>
            <a:custGeom>
              <a:avLst/>
              <a:gdLst/>
              <a:ahLst/>
              <a:rect l="l" t="t" r="r" b="b"/>
              <a:pathLst>
                <a:path w="20642" h="10656">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w="0">
              <a:noFill/>
            </a:ln>
          </p:spPr>
          <p:style>
            <a:lnRef idx="0"/>
            <a:fillRef idx="0"/>
            <a:effectRef idx="0"/>
            <a:fontRef idx="minor"/>
          </p:style>
        </p:sp>
        <p:sp>
          <p:nvSpPr>
            <p:cNvPr id="4047" name="Google Shape;3652;p48"/>
            <p:cNvSpPr/>
            <p:nvPr/>
          </p:nvSpPr>
          <p:spPr>
            <a:xfrm>
              <a:off x="1083600" y="2115720"/>
              <a:ext cx="336960" cy="425160"/>
            </a:xfrm>
            <a:custGeom>
              <a:avLst/>
              <a:gdLst/>
              <a:ahLst/>
              <a:rect l="l" t="t" r="r" b="b"/>
              <a:pathLst>
                <a:path w="15102" h="19057">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w="0">
              <a:noFill/>
            </a:ln>
          </p:spPr>
          <p:style>
            <a:lnRef idx="0"/>
            <a:fillRef idx="0"/>
            <a:effectRef idx="0"/>
            <a:fontRef idx="minor"/>
          </p:style>
        </p:sp>
        <p:sp>
          <p:nvSpPr>
            <p:cNvPr id="4048" name="Google Shape;3653;p48"/>
            <p:cNvSpPr/>
            <p:nvPr/>
          </p:nvSpPr>
          <p:spPr>
            <a:xfrm>
              <a:off x="1083600" y="2080080"/>
              <a:ext cx="218160" cy="207000"/>
            </a:xfrm>
            <a:custGeom>
              <a:avLst/>
              <a:gdLst/>
              <a:ahLst/>
              <a:rect l="l" t="t" r="r" b="b"/>
              <a:pathLst>
                <a:path w="9787" h="9276">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w="0">
              <a:noFill/>
            </a:ln>
          </p:spPr>
          <p:style>
            <a:lnRef idx="0"/>
            <a:fillRef idx="0"/>
            <a:effectRef idx="0"/>
            <a:fontRef idx="minor"/>
          </p:style>
        </p:sp>
        <p:sp>
          <p:nvSpPr>
            <p:cNvPr id="4049" name="Google Shape;3654;p48"/>
            <p:cNvSpPr/>
            <p:nvPr/>
          </p:nvSpPr>
          <p:spPr>
            <a:xfrm>
              <a:off x="723600" y="2115720"/>
              <a:ext cx="336960" cy="425160"/>
            </a:xfrm>
            <a:custGeom>
              <a:avLst/>
              <a:gdLst/>
              <a:ahLst/>
              <a:rect l="l" t="t" r="r" b="b"/>
              <a:pathLst>
                <a:path w="15103" h="19057">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w="0">
              <a:noFill/>
            </a:ln>
          </p:spPr>
          <p:style>
            <a:lnRef idx="0"/>
            <a:fillRef idx="0"/>
            <a:effectRef idx="0"/>
            <a:fontRef idx="minor"/>
          </p:style>
        </p:sp>
        <p:sp>
          <p:nvSpPr>
            <p:cNvPr id="4050" name="Google Shape;3655;p48"/>
            <p:cNvSpPr/>
            <p:nvPr/>
          </p:nvSpPr>
          <p:spPr>
            <a:xfrm>
              <a:off x="842400" y="2080080"/>
              <a:ext cx="218160" cy="207000"/>
            </a:xfrm>
            <a:custGeom>
              <a:avLst/>
              <a:gdLst/>
              <a:ahLst/>
              <a:rect l="l" t="t" r="r" b="b"/>
              <a:pathLst>
                <a:path w="9787" h="9276">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w="0">
              <a:noFill/>
            </a:ln>
          </p:spPr>
          <p:style>
            <a:lnRef idx="0"/>
            <a:fillRef idx="0"/>
            <a:effectRef idx="0"/>
            <a:fontRef idx="minor"/>
          </p:style>
        </p:sp>
        <p:sp>
          <p:nvSpPr>
            <p:cNvPr id="4051" name="Google Shape;3656;p48"/>
            <p:cNvSpPr/>
            <p:nvPr/>
          </p:nvSpPr>
          <p:spPr>
            <a:xfrm>
              <a:off x="959760" y="2306520"/>
              <a:ext cx="224640" cy="201960"/>
            </a:xfrm>
            <a:custGeom>
              <a:avLst/>
              <a:gdLst/>
              <a:ahLst/>
              <a:rect l="l" t="t" r="r" b="b"/>
              <a:pathLst>
                <a:path w="10067" h="9055">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w="0">
              <a:noFill/>
            </a:ln>
          </p:spPr>
          <p:style>
            <a:lnRef idx="0"/>
            <a:fillRef idx="0"/>
            <a:effectRef idx="0"/>
            <a:fontRef idx="minor"/>
          </p:style>
        </p:sp>
      </p:grpSp>
      <p:grpSp>
        <p:nvGrpSpPr>
          <p:cNvPr id="4052" name="Google Shape;3657;p48"/>
          <p:cNvGrpSpPr/>
          <p:nvPr/>
        </p:nvGrpSpPr>
        <p:grpSpPr>
          <a:xfrm>
            <a:off x="3123000" y="971280"/>
            <a:ext cx="735480" cy="684360"/>
            <a:chOff x="3123000" y="971280"/>
            <a:chExt cx="735480" cy="684360"/>
          </a:xfrm>
        </p:grpSpPr>
        <p:grpSp>
          <p:nvGrpSpPr>
            <p:cNvPr id="4053" name="Google Shape;3658;p48"/>
            <p:cNvGrpSpPr/>
            <p:nvPr/>
          </p:nvGrpSpPr>
          <p:grpSpPr>
            <a:xfrm>
              <a:off x="3353040" y="971280"/>
              <a:ext cx="288720" cy="280800"/>
              <a:chOff x="3353040" y="971280"/>
              <a:chExt cx="288720" cy="280800"/>
            </a:xfrm>
          </p:grpSpPr>
          <p:sp>
            <p:nvSpPr>
              <p:cNvPr id="4054" name="Google Shape;3659;p48"/>
              <p:cNvSpPr/>
              <p:nvPr/>
            </p:nvSpPr>
            <p:spPr>
              <a:xfrm>
                <a:off x="3353040" y="971280"/>
                <a:ext cx="288720" cy="280800"/>
              </a:xfrm>
              <a:custGeom>
                <a:avLst/>
                <a:gdLst/>
                <a:ahLst/>
                <a:rect l="l" t="t" r="r" b="b"/>
                <a:pathLst>
                  <a:path w="5983" h="5821">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w="0">
                <a:noFill/>
              </a:ln>
            </p:spPr>
            <p:style>
              <a:lnRef idx="0"/>
              <a:fillRef idx="0"/>
              <a:effectRef idx="0"/>
              <a:fontRef idx="minor"/>
            </p:style>
          </p:sp>
          <p:sp>
            <p:nvSpPr>
              <p:cNvPr id="4055" name="Google Shape;3660;p48"/>
              <p:cNvSpPr/>
              <p:nvPr/>
            </p:nvSpPr>
            <p:spPr>
              <a:xfrm>
                <a:off x="3403080" y="1011960"/>
                <a:ext cx="159120" cy="151920"/>
              </a:xfrm>
              <a:custGeom>
                <a:avLst/>
                <a:gdLst/>
                <a:ahLst/>
                <a:rect l="l" t="t" r="r" b="b"/>
                <a:pathLst>
                  <a:path w="3304" h="3152">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w="0">
                <a:noFill/>
              </a:ln>
            </p:spPr>
            <p:style>
              <a:lnRef idx="0"/>
              <a:fillRef idx="0"/>
              <a:effectRef idx="0"/>
              <a:fontRef idx="minor"/>
            </p:style>
          </p:sp>
        </p:grpSp>
        <p:grpSp>
          <p:nvGrpSpPr>
            <p:cNvPr id="4056" name="Google Shape;3661;p48"/>
            <p:cNvGrpSpPr/>
            <p:nvPr/>
          </p:nvGrpSpPr>
          <p:grpSpPr>
            <a:xfrm>
              <a:off x="3541680" y="1193760"/>
              <a:ext cx="316800" cy="280800"/>
              <a:chOff x="3541680" y="1193760"/>
              <a:chExt cx="316800" cy="280800"/>
            </a:xfrm>
          </p:grpSpPr>
          <p:sp>
            <p:nvSpPr>
              <p:cNvPr id="4057" name="Google Shape;3662;p48"/>
              <p:cNvSpPr/>
              <p:nvPr/>
            </p:nvSpPr>
            <p:spPr>
              <a:xfrm>
                <a:off x="3541680" y="1193760"/>
                <a:ext cx="316800" cy="280800"/>
              </a:xfrm>
              <a:custGeom>
                <a:avLst/>
                <a:gdLst/>
                <a:ahLst/>
                <a:rect l="l" t="t" r="r" b="b"/>
                <a:pathLst>
                  <a:path w="6564" h="582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w="0">
                <a:noFill/>
              </a:ln>
            </p:spPr>
            <p:style>
              <a:lnRef idx="0"/>
              <a:fillRef idx="0"/>
              <a:effectRef idx="0"/>
              <a:fontRef idx="minor"/>
            </p:style>
          </p:sp>
          <p:sp>
            <p:nvSpPr>
              <p:cNvPr id="4058" name="Google Shape;3663;p48"/>
              <p:cNvSpPr/>
              <p:nvPr/>
            </p:nvSpPr>
            <p:spPr>
              <a:xfrm>
                <a:off x="3619080" y="1238760"/>
                <a:ext cx="172440" cy="151560"/>
              </a:xfrm>
              <a:custGeom>
                <a:avLst/>
                <a:gdLst/>
                <a:ahLst/>
                <a:rect l="l" t="t" r="r" b="b"/>
                <a:pathLst>
                  <a:path w="3578" h="314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w="0">
                <a:noFill/>
              </a:ln>
            </p:spPr>
            <p:style>
              <a:lnRef idx="0"/>
              <a:fillRef idx="0"/>
              <a:effectRef idx="0"/>
              <a:fontRef idx="minor"/>
            </p:style>
          </p:sp>
        </p:grpSp>
        <p:grpSp>
          <p:nvGrpSpPr>
            <p:cNvPr id="4059" name="Google Shape;3664;p48"/>
            <p:cNvGrpSpPr/>
            <p:nvPr/>
          </p:nvGrpSpPr>
          <p:grpSpPr>
            <a:xfrm>
              <a:off x="3123000" y="1149480"/>
              <a:ext cx="289080" cy="279360"/>
              <a:chOff x="3123000" y="1149480"/>
              <a:chExt cx="289080" cy="279360"/>
            </a:xfrm>
          </p:grpSpPr>
          <p:sp>
            <p:nvSpPr>
              <p:cNvPr id="4060" name="Google Shape;3665;p48"/>
              <p:cNvSpPr/>
              <p:nvPr/>
            </p:nvSpPr>
            <p:spPr>
              <a:xfrm>
                <a:off x="3123000" y="1149480"/>
                <a:ext cx="289080" cy="279360"/>
              </a:xfrm>
              <a:custGeom>
                <a:avLst/>
                <a:gdLst/>
                <a:ahLst/>
                <a:rect l="l" t="t" r="r" b="b"/>
                <a:pathLst>
                  <a:path w="5995" h="5792">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w="0">
                <a:noFill/>
              </a:ln>
            </p:spPr>
            <p:style>
              <a:lnRef idx="0"/>
              <a:fillRef idx="0"/>
              <a:effectRef idx="0"/>
              <a:fontRef idx="minor"/>
            </p:style>
          </p:sp>
          <p:sp>
            <p:nvSpPr>
              <p:cNvPr id="4061" name="Google Shape;3666;p48"/>
              <p:cNvSpPr/>
              <p:nvPr/>
            </p:nvSpPr>
            <p:spPr>
              <a:xfrm>
                <a:off x="3168360" y="1229760"/>
                <a:ext cx="167040" cy="151920"/>
              </a:xfrm>
              <a:custGeom>
                <a:avLst/>
                <a:gdLst/>
                <a:ahLst/>
                <a:rect l="l" t="t" r="r" b="b"/>
                <a:pathLst>
                  <a:path w="3463" h="3152">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w="0">
                <a:noFill/>
              </a:ln>
            </p:spPr>
            <p:style>
              <a:lnRef idx="0"/>
              <a:fillRef idx="0"/>
              <a:effectRef idx="0"/>
              <a:fontRef idx="minor"/>
            </p:style>
          </p:sp>
        </p:grpSp>
        <p:grpSp>
          <p:nvGrpSpPr>
            <p:cNvPr id="4062" name="Google Shape;3667;p48"/>
            <p:cNvGrpSpPr/>
            <p:nvPr/>
          </p:nvGrpSpPr>
          <p:grpSpPr>
            <a:xfrm>
              <a:off x="3315240" y="1374840"/>
              <a:ext cx="288720" cy="280800"/>
              <a:chOff x="3315240" y="1374840"/>
              <a:chExt cx="288720" cy="280800"/>
            </a:xfrm>
          </p:grpSpPr>
          <p:sp>
            <p:nvSpPr>
              <p:cNvPr id="4063" name="Google Shape;3668;p48"/>
              <p:cNvSpPr/>
              <p:nvPr/>
            </p:nvSpPr>
            <p:spPr>
              <a:xfrm>
                <a:off x="3315240" y="1374840"/>
                <a:ext cx="288720" cy="280800"/>
              </a:xfrm>
              <a:custGeom>
                <a:avLst/>
                <a:gdLst/>
                <a:ahLst/>
                <a:rect l="l" t="t" r="r" b="b"/>
                <a:pathLst>
                  <a:path w="5982" h="5821">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w="0">
                <a:noFill/>
              </a:ln>
            </p:spPr>
            <p:style>
              <a:lnRef idx="0"/>
              <a:fillRef idx="0"/>
              <a:effectRef idx="0"/>
              <a:fontRef idx="minor"/>
            </p:style>
          </p:sp>
          <p:sp>
            <p:nvSpPr>
              <p:cNvPr id="4064" name="Google Shape;3669;p48"/>
              <p:cNvSpPr/>
              <p:nvPr/>
            </p:nvSpPr>
            <p:spPr>
              <a:xfrm>
                <a:off x="3394800" y="1460520"/>
                <a:ext cx="167040" cy="151920"/>
              </a:xfrm>
              <a:custGeom>
                <a:avLst/>
                <a:gdLst/>
                <a:ahLst/>
                <a:rect l="l" t="t" r="r" b="b"/>
                <a:pathLst>
                  <a:path w="3463" h="315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w="0">
                <a:noFill/>
              </a:ln>
            </p:spPr>
            <p:style>
              <a:lnRef idx="0"/>
              <a:fillRef idx="0"/>
              <a:effectRef idx="0"/>
              <a:fontRef idx="minor"/>
            </p:style>
          </p:sp>
        </p:grpSp>
      </p:grpSp>
      <p:grpSp>
        <p:nvGrpSpPr>
          <p:cNvPr id="4065" name="Google Shape;3670;p48"/>
          <p:cNvGrpSpPr/>
          <p:nvPr/>
        </p:nvGrpSpPr>
        <p:grpSpPr>
          <a:xfrm>
            <a:off x="7624440" y="971280"/>
            <a:ext cx="804240" cy="677520"/>
            <a:chOff x="7624440" y="971280"/>
            <a:chExt cx="804240" cy="677520"/>
          </a:xfrm>
        </p:grpSpPr>
        <p:grpSp>
          <p:nvGrpSpPr>
            <p:cNvPr id="4066" name="Google Shape;3671;p48"/>
            <p:cNvGrpSpPr/>
            <p:nvPr/>
          </p:nvGrpSpPr>
          <p:grpSpPr>
            <a:xfrm>
              <a:off x="7624440" y="1276200"/>
              <a:ext cx="804240" cy="372600"/>
              <a:chOff x="7624440" y="1276200"/>
              <a:chExt cx="804240" cy="372600"/>
            </a:xfrm>
          </p:grpSpPr>
          <p:sp>
            <p:nvSpPr>
              <p:cNvPr id="4067" name="Google Shape;3672;p48"/>
              <p:cNvSpPr/>
              <p:nvPr/>
            </p:nvSpPr>
            <p:spPr>
              <a:xfrm>
                <a:off x="7624440" y="1276200"/>
                <a:ext cx="749520" cy="372600"/>
              </a:xfrm>
              <a:custGeom>
                <a:avLst/>
                <a:gdLst/>
                <a:ahLst/>
                <a:rect l="l" t="t" r="r" b="b"/>
                <a:pathLst>
                  <a:path w="20764" h="10331">
                    <a:moveTo>
                      <a:pt x="10376" y="1"/>
                    </a:moveTo>
                    <a:lnTo>
                      <a:pt x="1" y="5028"/>
                    </a:lnTo>
                    <a:lnTo>
                      <a:pt x="10376" y="10331"/>
                    </a:lnTo>
                    <a:lnTo>
                      <a:pt x="20763" y="5028"/>
                    </a:lnTo>
                    <a:lnTo>
                      <a:pt x="10376" y="1"/>
                    </a:lnTo>
                    <a:close/>
                  </a:path>
                </a:pathLst>
              </a:custGeom>
              <a:solidFill>
                <a:srgbClr val="435d74"/>
              </a:solidFill>
              <a:ln w="0">
                <a:noFill/>
              </a:ln>
            </p:spPr>
            <p:style>
              <a:lnRef idx="0"/>
              <a:fillRef idx="0"/>
              <a:effectRef idx="0"/>
              <a:fontRef idx="minor"/>
            </p:style>
          </p:sp>
          <p:sp>
            <p:nvSpPr>
              <p:cNvPr id="4068" name="Google Shape;3673;p48"/>
              <p:cNvSpPr/>
              <p:nvPr/>
            </p:nvSpPr>
            <p:spPr>
              <a:xfrm>
                <a:off x="8386200" y="1433520"/>
                <a:ext cx="42480" cy="36000"/>
              </a:xfrm>
              <a:custGeom>
                <a:avLst/>
                <a:gdLst/>
                <a:ahLst/>
                <a:rect l="l" t="t" r="r" b="b"/>
                <a:pathLst>
                  <a:path w="1184" h="1007">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w="0">
                <a:noFill/>
              </a:ln>
            </p:spPr>
            <p:style>
              <a:lnRef idx="0"/>
              <a:fillRef idx="0"/>
              <a:effectRef idx="0"/>
              <a:fontRef idx="minor"/>
            </p:style>
          </p:sp>
        </p:grpSp>
        <p:grpSp>
          <p:nvGrpSpPr>
            <p:cNvPr id="4069" name="Google Shape;3674;p48"/>
            <p:cNvGrpSpPr/>
            <p:nvPr/>
          </p:nvGrpSpPr>
          <p:grpSpPr>
            <a:xfrm>
              <a:off x="7624440" y="1174320"/>
              <a:ext cx="804240" cy="372600"/>
              <a:chOff x="7624440" y="1174320"/>
              <a:chExt cx="804240" cy="372600"/>
            </a:xfrm>
          </p:grpSpPr>
          <p:sp>
            <p:nvSpPr>
              <p:cNvPr id="4070" name="Google Shape;3675;p48"/>
              <p:cNvSpPr/>
              <p:nvPr/>
            </p:nvSpPr>
            <p:spPr>
              <a:xfrm>
                <a:off x="7624440" y="1174320"/>
                <a:ext cx="749520" cy="372600"/>
              </a:xfrm>
              <a:custGeom>
                <a:avLst/>
                <a:gdLst/>
                <a:ahLst/>
                <a:rect l="l" t="t" r="r" b="b"/>
                <a:pathLst>
                  <a:path w="20764" h="10331">
                    <a:moveTo>
                      <a:pt x="10376" y="1"/>
                    </a:moveTo>
                    <a:lnTo>
                      <a:pt x="1" y="5028"/>
                    </a:lnTo>
                    <a:lnTo>
                      <a:pt x="10376" y="10331"/>
                    </a:lnTo>
                    <a:lnTo>
                      <a:pt x="20763" y="5028"/>
                    </a:lnTo>
                    <a:lnTo>
                      <a:pt x="10376" y="1"/>
                    </a:lnTo>
                    <a:close/>
                  </a:path>
                </a:pathLst>
              </a:custGeom>
              <a:solidFill>
                <a:srgbClr val="869fb2"/>
              </a:solidFill>
              <a:ln w="0">
                <a:noFill/>
              </a:ln>
            </p:spPr>
            <p:style>
              <a:lnRef idx="0"/>
              <a:fillRef idx="0"/>
              <a:effectRef idx="0"/>
              <a:fontRef idx="minor"/>
            </p:style>
          </p:sp>
          <p:sp>
            <p:nvSpPr>
              <p:cNvPr id="4071" name="Google Shape;3676;p48"/>
              <p:cNvSpPr/>
              <p:nvPr/>
            </p:nvSpPr>
            <p:spPr>
              <a:xfrm>
                <a:off x="8386200" y="1332000"/>
                <a:ext cx="42480" cy="36000"/>
              </a:xfrm>
              <a:custGeom>
                <a:avLst/>
                <a:gdLst/>
                <a:ahLst/>
                <a:rect l="l" t="t" r="r" b="b"/>
                <a:pathLst>
                  <a:path w="1184" h="1007">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w="0">
                <a:noFill/>
              </a:ln>
            </p:spPr>
            <p:style>
              <a:lnRef idx="0"/>
              <a:fillRef idx="0"/>
              <a:effectRef idx="0"/>
              <a:fontRef idx="minor"/>
            </p:style>
          </p:sp>
        </p:grpSp>
        <p:grpSp>
          <p:nvGrpSpPr>
            <p:cNvPr id="4072" name="Google Shape;3677;p48"/>
            <p:cNvGrpSpPr/>
            <p:nvPr/>
          </p:nvGrpSpPr>
          <p:grpSpPr>
            <a:xfrm>
              <a:off x="7624440" y="1072800"/>
              <a:ext cx="804240" cy="372600"/>
              <a:chOff x="7624440" y="1072800"/>
              <a:chExt cx="804240" cy="372600"/>
            </a:xfrm>
          </p:grpSpPr>
          <p:sp>
            <p:nvSpPr>
              <p:cNvPr id="4073" name="Google Shape;3678;p48"/>
              <p:cNvSpPr/>
              <p:nvPr/>
            </p:nvSpPr>
            <p:spPr>
              <a:xfrm>
                <a:off x="7624440" y="1072800"/>
                <a:ext cx="749520" cy="372600"/>
              </a:xfrm>
              <a:custGeom>
                <a:avLst/>
                <a:gdLst/>
                <a:ahLst/>
                <a:rect l="l" t="t" r="r" b="b"/>
                <a:pathLst>
                  <a:path w="20764" h="10331">
                    <a:moveTo>
                      <a:pt x="10376" y="1"/>
                    </a:moveTo>
                    <a:lnTo>
                      <a:pt x="1" y="5028"/>
                    </a:lnTo>
                    <a:lnTo>
                      <a:pt x="10376" y="10331"/>
                    </a:lnTo>
                    <a:lnTo>
                      <a:pt x="20763" y="5028"/>
                    </a:lnTo>
                    <a:lnTo>
                      <a:pt x="10376" y="1"/>
                    </a:lnTo>
                    <a:close/>
                  </a:path>
                </a:pathLst>
              </a:custGeom>
              <a:solidFill>
                <a:srgbClr val="bac8d3"/>
              </a:solidFill>
              <a:ln w="0">
                <a:noFill/>
              </a:ln>
            </p:spPr>
            <p:style>
              <a:lnRef idx="0"/>
              <a:fillRef idx="0"/>
              <a:effectRef idx="0"/>
              <a:fontRef idx="minor"/>
            </p:style>
          </p:sp>
          <p:sp>
            <p:nvSpPr>
              <p:cNvPr id="4074" name="Google Shape;3679;p48"/>
              <p:cNvSpPr/>
              <p:nvPr/>
            </p:nvSpPr>
            <p:spPr>
              <a:xfrm>
                <a:off x="8386200" y="1230480"/>
                <a:ext cx="42480" cy="36000"/>
              </a:xfrm>
              <a:custGeom>
                <a:avLst/>
                <a:gdLst/>
                <a:ahLst/>
                <a:rect l="l" t="t" r="r" b="b"/>
                <a:pathLst>
                  <a:path w="1184" h="1007">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w="0">
                <a:noFill/>
              </a:ln>
            </p:spPr>
            <p:style>
              <a:lnRef idx="0"/>
              <a:fillRef idx="0"/>
              <a:effectRef idx="0"/>
              <a:fontRef idx="minor"/>
            </p:style>
          </p:sp>
        </p:grpSp>
        <p:grpSp>
          <p:nvGrpSpPr>
            <p:cNvPr id="4075" name="Google Shape;3680;p48"/>
            <p:cNvGrpSpPr/>
            <p:nvPr/>
          </p:nvGrpSpPr>
          <p:grpSpPr>
            <a:xfrm>
              <a:off x="7624440" y="971280"/>
              <a:ext cx="804240" cy="372600"/>
              <a:chOff x="7624440" y="971280"/>
              <a:chExt cx="804240" cy="372600"/>
            </a:xfrm>
          </p:grpSpPr>
          <p:sp>
            <p:nvSpPr>
              <p:cNvPr id="4076" name="Google Shape;3681;p48"/>
              <p:cNvSpPr/>
              <p:nvPr/>
            </p:nvSpPr>
            <p:spPr>
              <a:xfrm>
                <a:off x="7624440" y="971280"/>
                <a:ext cx="749520" cy="372600"/>
              </a:xfrm>
              <a:custGeom>
                <a:avLst/>
                <a:gdLst/>
                <a:ahLst/>
                <a:rect l="l" t="t" r="r" b="b"/>
                <a:pathLst>
                  <a:path w="20764" h="10331">
                    <a:moveTo>
                      <a:pt x="10376" y="1"/>
                    </a:moveTo>
                    <a:lnTo>
                      <a:pt x="1" y="5028"/>
                    </a:lnTo>
                    <a:lnTo>
                      <a:pt x="10376" y="10331"/>
                    </a:lnTo>
                    <a:lnTo>
                      <a:pt x="20763" y="5028"/>
                    </a:lnTo>
                    <a:lnTo>
                      <a:pt x="10376" y="1"/>
                    </a:lnTo>
                    <a:close/>
                  </a:path>
                </a:pathLst>
              </a:custGeom>
              <a:solidFill>
                <a:srgbClr val="e3e9ed"/>
              </a:solidFill>
              <a:ln w="0">
                <a:noFill/>
              </a:ln>
            </p:spPr>
            <p:style>
              <a:lnRef idx="0"/>
              <a:fillRef idx="0"/>
              <a:effectRef idx="0"/>
              <a:fontRef idx="minor"/>
            </p:style>
          </p:sp>
          <p:sp>
            <p:nvSpPr>
              <p:cNvPr id="4077" name="Google Shape;3682;p48"/>
              <p:cNvSpPr/>
              <p:nvPr/>
            </p:nvSpPr>
            <p:spPr>
              <a:xfrm>
                <a:off x="8386200" y="1128960"/>
                <a:ext cx="42480" cy="36000"/>
              </a:xfrm>
              <a:custGeom>
                <a:avLst/>
                <a:gdLst/>
                <a:ahLst/>
                <a:rect l="l" t="t" r="r" b="b"/>
                <a:pathLst>
                  <a:path w="1184" h="1007">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w="0">
                <a:noFill/>
              </a:ln>
            </p:spPr>
            <p:style>
              <a:lnRef idx="0"/>
              <a:fillRef idx="0"/>
              <a:effectRef idx="0"/>
              <a:fontRef idx="minor"/>
            </p:style>
          </p:sp>
        </p:grpSp>
      </p:grpSp>
      <p:grpSp>
        <p:nvGrpSpPr>
          <p:cNvPr id="4078" name="Google Shape;3683;p48"/>
          <p:cNvGrpSpPr/>
          <p:nvPr/>
        </p:nvGrpSpPr>
        <p:grpSpPr>
          <a:xfrm>
            <a:off x="4963320" y="1878840"/>
            <a:ext cx="660960" cy="660960"/>
            <a:chOff x="4963320" y="1878840"/>
            <a:chExt cx="660960" cy="660960"/>
          </a:xfrm>
        </p:grpSpPr>
        <p:sp>
          <p:nvSpPr>
            <p:cNvPr id="4079" name="Google Shape;3684;p48"/>
            <p:cNvSpPr/>
            <p:nvPr/>
          </p:nvSpPr>
          <p:spPr>
            <a:xfrm>
              <a:off x="4963320" y="1878840"/>
              <a:ext cx="660960" cy="660960"/>
            </a:xfrm>
            <a:prstGeom prst="ellipse">
              <a:avLst/>
            </a:prstGeom>
            <a:solidFill>
              <a:srgbClr val="667e92"/>
            </a:solidFill>
            <a:ln w="0">
              <a:noFill/>
            </a:ln>
          </p:spPr>
          <p:style>
            <a:lnRef idx="0"/>
            <a:fillRef idx="0"/>
            <a:effectRef idx="0"/>
            <a:fontRef idx="minor"/>
          </p:style>
        </p:sp>
        <p:sp>
          <p:nvSpPr>
            <p:cNvPr id="4080" name="Google Shape;3685;p48"/>
            <p:cNvSpPr/>
            <p:nvPr/>
          </p:nvSpPr>
          <p:spPr>
            <a:xfrm>
              <a:off x="5023440" y="1938600"/>
              <a:ext cx="541080" cy="541080"/>
            </a:xfrm>
            <a:prstGeom prst="ellipse">
              <a:avLst/>
            </a:prstGeom>
            <a:solidFill>
              <a:srgbClr val="869fb2"/>
            </a:solidFill>
            <a:ln w="0">
              <a:noFill/>
            </a:ln>
          </p:spPr>
          <p:style>
            <a:lnRef idx="0"/>
            <a:fillRef idx="0"/>
            <a:effectRef idx="0"/>
            <a:fontRef idx="minor"/>
          </p:style>
        </p:sp>
        <p:sp>
          <p:nvSpPr>
            <p:cNvPr id="4081" name="Google Shape;3686;p48"/>
            <p:cNvSpPr/>
            <p:nvPr/>
          </p:nvSpPr>
          <p:spPr>
            <a:xfrm>
              <a:off x="5097240" y="2012760"/>
              <a:ext cx="393120" cy="393120"/>
            </a:xfrm>
            <a:prstGeom prst="ellipse">
              <a:avLst/>
            </a:prstGeom>
            <a:solidFill>
              <a:srgbClr val="bac8d3"/>
            </a:solidFill>
            <a:ln w="0">
              <a:noFill/>
            </a:ln>
          </p:spPr>
          <p:style>
            <a:lnRef idx="0"/>
            <a:fillRef idx="0"/>
            <a:effectRef idx="0"/>
            <a:fontRef idx="minor"/>
          </p:style>
        </p:sp>
        <p:sp>
          <p:nvSpPr>
            <p:cNvPr id="4082" name="Google Shape;3687;p48"/>
            <p:cNvSpPr/>
            <p:nvPr/>
          </p:nvSpPr>
          <p:spPr>
            <a:xfrm>
              <a:off x="5169960" y="2085120"/>
              <a:ext cx="248040" cy="248040"/>
            </a:xfrm>
            <a:prstGeom prst="ellipse">
              <a:avLst/>
            </a:prstGeom>
            <a:solidFill>
              <a:srgbClr val="cfd9e0"/>
            </a:solidFill>
            <a:ln w="0">
              <a:noFill/>
            </a:ln>
          </p:spPr>
          <p:style>
            <a:lnRef idx="0"/>
            <a:fillRef idx="0"/>
            <a:effectRef idx="0"/>
            <a:fontRef idx="minor"/>
          </p:style>
        </p:sp>
      </p:grpSp>
      <p:grpSp>
        <p:nvGrpSpPr>
          <p:cNvPr id="4083" name="Google Shape;3688;p48"/>
          <p:cNvGrpSpPr/>
          <p:nvPr/>
        </p:nvGrpSpPr>
        <p:grpSpPr>
          <a:xfrm>
            <a:off x="6607080" y="1857240"/>
            <a:ext cx="868680" cy="684000"/>
            <a:chOff x="6607080" y="1857240"/>
            <a:chExt cx="868680" cy="684000"/>
          </a:xfrm>
        </p:grpSpPr>
        <p:sp>
          <p:nvSpPr>
            <p:cNvPr id="4084" name="Google Shape;3689;p48"/>
            <p:cNvSpPr/>
            <p:nvPr/>
          </p:nvSpPr>
          <p:spPr>
            <a:xfrm>
              <a:off x="7174800" y="1938600"/>
              <a:ext cx="285840" cy="106920"/>
            </a:xfrm>
            <a:custGeom>
              <a:avLst/>
              <a:gdLst/>
              <a:ahLst/>
              <a:rect l="l" t="t" r="r" b="b"/>
              <a:pathLst>
                <a:path w="48506" h="18156">
                  <a:moveTo>
                    <a:pt x="1" y="1"/>
                  </a:moveTo>
                  <a:lnTo>
                    <a:pt x="1" y="18156"/>
                  </a:lnTo>
                  <a:lnTo>
                    <a:pt x="48506" y="18156"/>
                  </a:lnTo>
                  <a:lnTo>
                    <a:pt x="48506" y="1"/>
                  </a:lnTo>
                  <a:close/>
                </a:path>
              </a:pathLst>
            </a:custGeom>
            <a:solidFill>
              <a:srgbClr val="b3c3ce"/>
            </a:solidFill>
            <a:ln w="0">
              <a:noFill/>
            </a:ln>
          </p:spPr>
          <p:style>
            <a:lnRef idx="0"/>
            <a:fillRef idx="0"/>
            <a:effectRef idx="0"/>
            <a:fontRef idx="minor"/>
          </p:style>
        </p:sp>
        <p:sp>
          <p:nvSpPr>
            <p:cNvPr id="4085" name="Google Shape;3690;p48"/>
            <p:cNvSpPr/>
            <p:nvPr/>
          </p:nvSpPr>
          <p:spPr>
            <a:xfrm>
              <a:off x="7094520" y="2315520"/>
              <a:ext cx="349200" cy="106920"/>
            </a:xfrm>
            <a:custGeom>
              <a:avLst/>
              <a:gdLst/>
              <a:ahLst/>
              <a:rect l="l" t="t" r="r" b="b"/>
              <a:pathLst>
                <a:path w="59233" h="18156">
                  <a:moveTo>
                    <a:pt x="1" y="1"/>
                  </a:moveTo>
                  <a:lnTo>
                    <a:pt x="1" y="18156"/>
                  </a:lnTo>
                  <a:lnTo>
                    <a:pt x="59233" y="18156"/>
                  </a:lnTo>
                  <a:lnTo>
                    <a:pt x="59233" y="1"/>
                  </a:lnTo>
                  <a:close/>
                </a:path>
              </a:pathLst>
            </a:custGeom>
            <a:solidFill>
              <a:srgbClr val="374f66"/>
            </a:solidFill>
            <a:ln w="0">
              <a:noFill/>
            </a:ln>
          </p:spPr>
          <p:style>
            <a:lnRef idx="0"/>
            <a:fillRef idx="0"/>
            <a:effectRef idx="0"/>
            <a:fontRef idx="minor"/>
          </p:style>
        </p:sp>
        <p:sp>
          <p:nvSpPr>
            <p:cNvPr id="4086" name="Google Shape;3691;p48"/>
            <p:cNvSpPr/>
            <p:nvPr/>
          </p:nvSpPr>
          <p:spPr>
            <a:xfrm>
              <a:off x="6607080" y="1973880"/>
              <a:ext cx="270720" cy="106920"/>
            </a:xfrm>
            <a:custGeom>
              <a:avLst/>
              <a:gdLst/>
              <a:ahLst/>
              <a:rect l="l" t="t" r="r" b="b"/>
              <a:pathLst>
                <a:path w="45973" h="18156">
                  <a:moveTo>
                    <a:pt x="1" y="0"/>
                  </a:moveTo>
                  <a:lnTo>
                    <a:pt x="1" y="18156"/>
                  </a:lnTo>
                  <a:lnTo>
                    <a:pt x="45972" y="18156"/>
                  </a:lnTo>
                  <a:lnTo>
                    <a:pt x="45972" y="0"/>
                  </a:lnTo>
                  <a:close/>
                </a:path>
              </a:pathLst>
            </a:custGeom>
            <a:solidFill>
              <a:srgbClr val="8fa1af"/>
            </a:solidFill>
            <a:ln w="0">
              <a:noFill/>
            </a:ln>
          </p:spPr>
          <p:style>
            <a:lnRef idx="0"/>
            <a:fillRef idx="0"/>
            <a:effectRef idx="0"/>
            <a:fontRef idx="minor"/>
          </p:style>
        </p:sp>
        <p:sp>
          <p:nvSpPr>
            <p:cNvPr id="4087" name="Google Shape;3692;p48"/>
            <p:cNvSpPr/>
            <p:nvPr/>
          </p:nvSpPr>
          <p:spPr>
            <a:xfrm>
              <a:off x="6612840" y="2149560"/>
              <a:ext cx="358200" cy="106920"/>
            </a:xfrm>
            <a:custGeom>
              <a:avLst/>
              <a:gdLst/>
              <a:ahLst/>
              <a:rect l="l" t="t" r="r" b="b"/>
              <a:pathLst>
                <a:path w="60796" h="18157">
                  <a:moveTo>
                    <a:pt x="0" y="1"/>
                  </a:moveTo>
                  <a:lnTo>
                    <a:pt x="0" y="18156"/>
                  </a:lnTo>
                  <a:lnTo>
                    <a:pt x="60796" y="18156"/>
                  </a:lnTo>
                  <a:lnTo>
                    <a:pt x="60796" y="1"/>
                  </a:lnTo>
                  <a:close/>
                </a:path>
              </a:pathLst>
            </a:custGeom>
            <a:solidFill>
              <a:srgbClr val="c9d4dc"/>
            </a:solidFill>
            <a:ln w="0">
              <a:noFill/>
            </a:ln>
          </p:spPr>
          <p:style>
            <a:lnRef idx="0"/>
            <a:fillRef idx="0"/>
            <a:effectRef idx="0"/>
            <a:fontRef idx="minor"/>
          </p:style>
        </p:sp>
        <p:sp>
          <p:nvSpPr>
            <p:cNvPr id="4088" name="Google Shape;3693;p48"/>
            <p:cNvSpPr/>
            <p:nvPr/>
          </p:nvSpPr>
          <p:spPr>
            <a:xfrm>
              <a:off x="6653880" y="2324520"/>
              <a:ext cx="358200" cy="108720"/>
            </a:xfrm>
            <a:custGeom>
              <a:avLst/>
              <a:gdLst/>
              <a:ahLst/>
              <a:rect l="l" t="t" r="r" b="b"/>
              <a:pathLst>
                <a:path w="60796" h="18482">
                  <a:moveTo>
                    <a:pt x="1" y="0"/>
                  </a:moveTo>
                  <a:lnTo>
                    <a:pt x="1" y="18482"/>
                  </a:lnTo>
                  <a:lnTo>
                    <a:pt x="60796" y="18482"/>
                  </a:lnTo>
                  <a:lnTo>
                    <a:pt x="60796" y="0"/>
                  </a:lnTo>
                  <a:close/>
                </a:path>
              </a:pathLst>
            </a:custGeom>
            <a:solidFill>
              <a:srgbClr val="dbe3e8"/>
            </a:solidFill>
            <a:ln w="0">
              <a:noFill/>
            </a:ln>
          </p:spPr>
          <p:style>
            <a:lnRef idx="0"/>
            <a:fillRef idx="0"/>
            <a:effectRef idx="0"/>
            <a:fontRef idx="minor"/>
          </p:style>
        </p:sp>
        <p:sp>
          <p:nvSpPr>
            <p:cNvPr id="4089" name="Google Shape;3694;p48"/>
            <p:cNvSpPr/>
            <p:nvPr/>
          </p:nvSpPr>
          <p:spPr>
            <a:xfrm>
              <a:off x="7164720" y="2131560"/>
              <a:ext cx="311040" cy="106920"/>
            </a:xfrm>
            <a:custGeom>
              <a:avLst/>
              <a:gdLst/>
              <a:ahLst/>
              <a:rect l="l" t="t" r="r" b="b"/>
              <a:pathLst>
                <a:path w="52763" h="18156">
                  <a:moveTo>
                    <a:pt x="0" y="0"/>
                  </a:moveTo>
                  <a:lnTo>
                    <a:pt x="0" y="18155"/>
                  </a:lnTo>
                  <a:lnTo>
                    <a:pt x="52763" y="18155"/>
                  </a:lnTo>
                  <a:lnTo>
                    <a:pt x="52763" y="0"/>
                  </a:lnTo>
                  <a:close/>
                </a:path>
              </a:pathLst>
            </a:custGeom>
            <a:solidFill>
              <a:srgbClr val="4f677b"/>
            </a:solidFill>
            <a:ln w="0">
              <a:noFill/>
            </a:ln>
          </p:spPr>
          <p:style>
            <a:lnRef idx="0"/>
            <a:fillRef idx="0"/>
            <a:effectRef idx="0"/>
            <a:fontRef idx="minor"/>
          </p:style>
        </p:sp>
        <p:grpSp>
          <p:nvGrpSpPr>
            <p:cNvPr id="4090" name="Google Shape;3695;p48"/>
            <p:cNvGrpSpPr/>
            <p:nvPr/>
          </p:nvGrpSpPr>
          <p:grpSpPr>
            <a:xfrm>
              <a:off x="6816960" y="1857240"/>
              <a:ext cx="451800" cy="684000"/>
              <a:chOff x="6816960" y="1857240"/>
              <a:chExt cx="451800" cy="684000"/>
            </a:xfrm>
          </p:grpSpPr>
          <p:sp>
            <p:nvSpPr>
              <p:cNvPr id="4091" name="Google Shape;3696;p48"/>
              <p:cNvSpPr/>
              <p:nvPr/>
            </p:nvSpPr>
            <p:spPr>
              <a:xfrm>
                <a:off x="7174800" y="1938600"/>
                <a:ext cx="93960" cy="106920"/>
              </a:xfrm>
              <a:custGeom>
                <a:avLst/>
                <a:gdLst/>
                <a:ahLst/>
                <a:rect l="l" t="t" r="r" b="b"/>
                <a:pathLst>
                  <a:path w="16008" h="18156">
                    <a:moveTo>
                      <a:pt x="1" y="1"/>
                    </a:moveTo>
                    <a:lnTo>
                      <a:pt x="1" y="18156"/>
                    </a:lnTo>
                    <a:lnTo>
                      <a:pt x="16007" y="18156"/>
                    </a:lnTo>
                    <a:cubicBezTo>
                      <a:pt x="15291" y="11568"/>
                      <a:pt x="12904" y="5350"/>
                      <a:pt x="9054" y="1"/>
                    </a:cubicBezTo>
                    <a:close/>
                  </a:path>
                </a:pathLst>
              </a:custGeom>
              <a:solidFill>
                <a:srgbClr val="869fb1"/>
              </a:solidFill>
              <a:ln w="0">
                <a:noFill/>
              </a:ln>
            </p:spPr>
            <p:style>
              <a:lnRef idx="0"/>
              <a:fillRef idx="0"/>
              <a:effectRef idx="0"/>
              <a:fontRef idx="minor"/>
            </p:style>
          </p:sp>
          <p:sp>
            <p:nvSpPr>
              <p:cNvPr id="4092" name="Google Shape;3697;p48"/>
              <p:cNvSpPr/>
              <p:nvPr/>
            </p:nvSpPr>
            <p:spPr>
              <a:xfrm>
                <a:off x="7094520" y="2315520"/>
                <a:ext cx="60840" cy="106920"/>
              </a:xfrm>
              <a:custGeom>
                <a:avLst/>
                <a:gdLst/>
                <a:ahLst/>
                <a:rect l="l" t="t" r="r" b="b"/>
                <a:pathLst>
                  <a:path w="10356" h="181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w="0">
                <a:noFill/>
              </a:ln>
            </p:spPr>
            <p:style>
              <a:lnRef idx="0"/>
              <a:fillRef idx="0"/>
              <a:effectRef idx="0"/>
              <a:fontRef idx="minor"/>
            </p:style>
          </p:sp>
          <p:sp>
            <p:nvSpPr>
              <p:cNvPr id="4093" name="Google Shape;3698;p48"/>
              <p:cNvSpPr/>
              <p:nvPr/>
            </p:nvSpPr>
            <p:spPr>
              <a:xfrm>
                <a:off x="6816960" y="1973880"/>
                <a:ext cx="60840" cy="106920"/>
              </a:xfrm>
              <a:custGeom>
                <a:avLst/>
                <a:gdLst/>
                <a:ahLst/>
                <a:rect l="l" t="t" r="r" b="b"/>
                <a:pathLst>
                  <a:path w="10394" h="18156">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w="0">
                <a:noFill/>
              </a:ln>
            </p:spPr>
            <p:style>
              <a:lnRef idx="0"/>
              <a:fillRef idx="0"/>
              <a:effectRef idx="0"/>
              <a:fontRef idx="minor"/>
            </p:style>
          </p:sp>
          <p:sp>
            <p:nvSpPr>
              <p:cNvPr id="4094" name="Google Shape;3699;p48"/>
              <p:cNvSpPr/>
              <p:nvPr/>
            </p:nvSpPr>
            <p:spPr>
              <a:xfrm>
                <a:off x="6829200" y="2149560"/>
                <a:ext cx="141840" cy="106920"/>
              </a:xfrm>
              <a:custGeom>
                <a:avLst/>
                <a:gdLst/>
                <a:ahLst/>
                <a:rect l="l" t="t" r="r" b="b"/>
                <a:pathLst>
                  <a:path w="24122" h="18157">
                    <a:moveTo>
                      <a:pt x="0" y="1"/>
                    </a:moveTo>
                    <a:cubicBezTo>
                      <a:pt x="1532" y="5312"/>
                      <a:pt x="4200" y="11690"/>
                      <a:pt x="8823" y="18156"/>
                    </a:cubicBezTo>
                    <a:lnTo>
                      <a:pt x="24122" y="18156"/>
                    </a:lnTo>
                    <a:lnTo>
                      <a:pt x="24122" y="1"/>
                    </a:lnTo>
                    <a:close/>
                  </a:path>
                </a:pathLst>
              </a:custGeom>
              <a:solidFill>
                <a:srgbClr val="a5b7c5"/>
              </a:solidFill>
              <a:ln w="0">
                <a:noFill/>
              </a:ln>
            </p:spPr>
            <p:style>
              <a:lnRef idx="0"/>
              <a:fillRef idx="0"/>
              <a:effectRef idx="0"/>
              <a:fontRef idx="minor"/>
            </p:style>
          </p:sp>
          <p:sp>
            <p:nvSpPr>
              <p:cNvPr id="4095" name="Google Shape;3700;p48"/>
              <p:cNvSpPr/>
              <p:nvPr/>
            </p:nvSpPr>
            <p:spPr>
              <a:xfrm>
                <a:off x="6938640" y="2324520"/>
                <a:ext cx="73800" cy="108720"/>
              </a:xfrm>
              <a:custGeom>
                <a:avLst/>
                <a:gdLst/>
                <a:ahLst/>
                <a:rect l="l" t="t" r="r" b="b"/>
                <a:pathLst>
                  <a:path w="12558" h="18482">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w="0">
                <a:noFill/>
              </a:ln>
            </p:spPr>
            <p:style>
              <a:lnRef idx="0"/>
              <a:fillRef idx="0"/>
              <a:effectRef idx="0"/>
              <a:fontRef idx="minor"/>
            </p:style>
          </p:sp>
          <p:sp>
            <p:nvSpPr>
              <p:cNvPr id="4096" name="Google Shape;3701;p48"/>
              <p:cNvSpPr/>
              <p:nvPr/>
            </p:nvSpPr>
            <p:spPr>
              <a:xfrm>
                <a:off x="7164720" y="2131560"/>
                <a:ext cx="97920" cy="106920"/>
              </a:xfrm>
              <a:custGeom>
                <a:avLst/>
                <a:gdLst/>
                <a:ahLst/>
                <a:rect l="l" t="t" r="r" b="b"/>
                <a:pathLst>
                  <a:path w="16674" h="18156">
                    <a:moveTo>
                      <a:pt x="0" y="0"/>
                    </a:moveTo>
                    <a:lnTo>
                      <a:pt x="0" y="18155"/>
                    </a:lnTo>
                    <a:lnTo>
                      <a:pt x="9101" y="18155"/>
                    </a:lnTo>
                    <a:cubicBezTo>
                      <a:pt x="13299" y="11475"/>
                      <a:pt x="15509" y="5056"/>
                      <a:pt x="16674" y="0"/>
                    </a:cubicBezTo>
                    <a:close/>
                  </a:path>
                </a:pathLst>
              </a:custGeom>
              <a:solidFill>
                <a:srgbClr val="445d73"/>
              </a:solidFill>
              <a:ln w="0">
                <a:noFill/>
              </a:ln>
            </p:spPr>
            <p:style>
              <a:lnRef idx="0"/>
              <a:fillRef idx="0"/>
              <a:effectRef idx="0"/>
              <a:fontRef idx="minor"/>
            </p:style>
          </p:sp>
          <p:grpSp>
            <p:nvGrpSpPr>
              <p:cNvPr id="4097" name="Google Shape;3702;p48"/>
              <p:cNvGrpSpPr/>
              <p:nvPr/>
            </p:nvGrpSpPr>
            <p:grpSpPr>
              <a:xfrm>
                <a:off x="6830280" y="1857240"/>
                <a:ext cx="426600" cy="684000"/>
                <a:chOff x="6830280" y="1857240"/>
                <a:chExt cx="426600" cy="684000"/>
              </a:xfrm>
            </p:grpSpPr>
            <p:grpSp>
              <p:nvGrpSpPr>
                <p:cNvPr id="4098" name="Google Shape;3703;p48"/>
                <p:cNvGrpSpPr/>
                <p:nvPr/>
              </p:nvGrpSpPr>
              <p:grpSpPr>
                <a:xfrm>
                  <a:off x="6830280" y="1857240"/>
                  <a:ext cx="426600" cy="684000"/>
                  <a:chOff x="6830280" y="1857240"/>
                  <a:chExt cx="426600" cy="684000"/>
                </a:xfrm>
              </p:grpSpPr>
              <p:sp>
                <p:nvSpPr>
                  <p:cNvPr id="4099" name="Google Shape;3704;p48"/>
                  <p:cNvSpPr/>
                  <p:nvPr/>
                </p:nvSpPr>
                <p:spPr>
                  <a:xfrm>
                    <a:off x="6998760" y="2472480"/>
                    <a:ext cx="89640" cy="68760"/>
                  </a:xfrm>
                  <a:custGeom>
                    <a:avLst/>
                    <a:gdLst/>
                    <a:ahLst/>
                    <a:rect l="l" t="t" r="r" b="b"/>
                    <a:pathLst>
                      <a:path w="15248" h="1170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w="0">
                    <a:noFill/>
                  </a:ln>
                </p:spPr>
                <p:style>
                  <a:lnRef idx="0"/>
                  <a:fillRef idx="0"/>
                  <a:effectRef idx="0"/>
                  <a:fontRef idx="minor"/>
                </p:style>
              </p:sp>
              <p:sp>
                <p:nvSpPr>
                  <p:cNvPr id="4100" name="Google Shape;3705;p48"/>
                  <p:cNvSpPr/>
                  <p:nvPr/>
                </p:nvSpPr>
                <p:spPr>
                  <a:xfrm>
                    <a:off x="6977520" y="2450520"/>
                    <a:ext cx="132480" cy="72360"/>
                  </a:xfrm>
                  <a:custGeom>
                    <a:avLst/>
                    <a:gdLst/>
                    <a:ahLst/>
                    <a:rect l="l" t="t" r="r" b="b"/>
                    <a:pathLst>
                      <a:path w="22498" h="12324">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w="0">
                    <a:noFill/>
                  </a:ln>
                </p:spPr>
                <p:style>
                  <a:lnRef idx="0"/>
                  <a:fillRef idx="0"/>
                  <a:effectRef idx="0"/>
                  <a:fontRef idx="minor"/>
                </p:style>
              </p:sp>
              <p:sp>
                <p:nvSpPr>
                  <p:cNvPr id="4101" name="Google Shape;3706;p48"/>
                  <p:cNvSpPr/>
                  <p:nvPr/>
                </p:nvSpPr>
                <p:spPr>
                  <a:xfrm>
                    <a:off x="6977520" y="2458440"/>
                    <a:ext cx="132480" cy="64440"/>
                  </a:xfrm>
                  <a:custGeom>
                    <a:avLst/>
                    <a:gdLst/>
                    <a:ahLst/>
                    <a:rect l="l" t="t" r="r" b="b"/>
                    <a:pathLst>
                      <a:path w="22498" h="10974">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w="0">
                    <a:noFill/>
                  </a:ln>
                </p:spPr>
                <p:style>
                  <a:lnRef idx="0"/>
                  <a:fillRef idx="0"/>
                  <a:effectRef idx="0"/>
                  <a:fontRef idx="minor"/>
                </p:style>
              </p:sp>
              <p:sp>
                <p:nvSpPr>
                  <p:cNvPr id="4102" name="Google Shape;3707;p48"/>
                  <p:cNvSpPr/>
                  <p:nvPr/>
                </p:nvSpPr>
                <p:spPr>
                  <a:xfrm>
                    <a:off x="6977880" y="2472120"/>
                    <a:ext cx="131400" cy="11520"/>
                  </a:xfrm>
                  <a:custGeom>
                    <a:avLst/>
                    <a:gdLst/>
                    <a:ahLst/>
                    <a:rect l="l" t="t" r="r" b="b"/>
                    <a:pathLst>
                      <a:path w="22327" h="1994">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w="0">
                    <a:noFill/>
                  </a:ln>
                </p:spPr>
                <p:style>
                  <a:lnRef idx="0"/>
                  <a:fillRef idx="0"/>
                  <a:effectRef idx="0"/>
                  <a:fontRef idx="minor"/>
                </p:style>
              </p:sp>
              <p:sp>
                <p:nvSpPr>
                  <p:cNvPr id="4103" name="Google Shape;3708;p48"/>
                  <p:cNvSpPr/>
                  <p:nvPr/>
                </p:nvSpPr>
                <p:spPr>
                  <a:xfrm>
                    <a:off x="6830280" y="1857240"/>
                    <a:ext cx="426600" cy="544320"/>
                  </a:xfrm>
                  <a:custGeom>
                    <a:avLst/>
                    <a:gdLst/>
                    <a:ahLst/>
                    <a:rect l="l" t="t" r="r" b="b"/>
                    <a:pathLst>
                      <a:path w="72351" h="9232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w="0">
                    <a:noFill/>
                  </a:ln>
                </p:spPr>
                <p:style>
                  <a:lnRef idx="0"/>
                  <a:fillRef idx="0"/>
                  <a:effectRef idx="0"/>
                  <a:fontRef idx="minor"/>
                </p:style>
              </p:sp>
              <p:sp>
                <p:nvSpPr>
                  <p:cNvPr id="4104" name="Google Shape;3709;p48"/>
                  <p:cNvSpPr/>
                  <p:nvPr/>
                </p:nvSpPr>
                <p:spPr>
                  <a:xfrm>
                    <a:off x="6993360" y="2227680"/>
                    <a:ext cx="100800" cy="164160"/>
                  </a:xfrm>
                  <a:custGeom>
                    <a:avLst/>
                    <a:gdLst/>
                    <a:ahLst/>
                    <a:rect l="l" t="t" r="r" b="b"/>
                    <a:pathLst>
                      <a:path w="17120" h="27866">
                        <a:moveTo>
                          <a:pt x="1" y="0"/>
                        </a:moveTo>
                        <a:lnTo>
                          <a:pt x="4920" y="27866"/>
                        </a:lnTo>
                        <a:lnTo>
                          <a:pt x="12200" y="27866"/>
                        </a:lnTo>
                        <a:lnTo>
                          <a:pt x="17120" y="0"/>
                        </a:lnTo>
                        <a:close/>
                      </a:path>
                    </a:pathLst>
                  </a:custGeom>
                  <a:solidFill>
                    <a:srgbClr val="edf1f3"/>
                  </a:solidFill>
                  <a:ln w="0">
                    <a:noFill/>
                  </a:ln>
                </p:spPr>
                <p:style>
                  <a:lnRef idx="0"/>
                  <a:fillRef idx="0"/>
                  <a:effectRef idx="0"/>
                  <a:fontRef idx="minor"/>
                </p:style>
              </p:sp>
              <p:sp>
                <p:nvSpPr>
                  <p:cNvPr id="4105" name="Google Shape;3710;p48"/>
                  <p:cNvSpPr/>
                  <p:nvPr/>
                </p:nvSpPr>
                <p:spPr>
                  <a:xfrm>
                    <a:off x="6993360" y="2227680"/>
                    <a:ext cx="100800" cy="140760"/>
                  </a:xfrm>
                  <a:custGeom>
                    <a:avLst/>
                    <a:gdLst/>
                    <a:ahLst/>
                    <a:rect l="l" t="t" r="r" b="b"/>
                    <a:pathLst>
                      <a:path w="17120" h="23892">
                        <a:moveTo>
                          <a:pt x="1" y="0"/>
                        </a:moveTo>
                        <a:lnTo>
                          <a:pt x="4218" y="23891"/>
                        </a:lnTo>
                        <a:lnTo>
                          <a:pt x="12902" y="23891"/>
                        </a:lnTo>
                        <a:lnTo>
                          <a:pt x="17120" y="0"/>
                        </a:lnTo>
                        <a:close/>
                      </a:path>
                    </a:pathLst>
                  </a:custGeom>
                  <a:solidFill>
                    <a:srgbClr val="e3e9ed"/>
                  </a:solidFill>
                  <a:ln w="0">
                    <a:noFill/>
                  </a:ln>
                </p:spPr>
                <p:style>
                  <a:lnRef idx="0"/>
                  <a:fillRef idx="0"/>
                  <a:effectRef idx="0"/>
                  <a:fontRef idx="minor"/>
                </p:style>
              </p:sp>
              <p:sp>
                <p:nvSpPr>
                  <p:cNvPr id="4106" name="Google Shape;3711;p48"/>
                  <p:cNvSpPr/>
                  <p:nvPr/>
                </p:nvSpPr>
                <p:spPr>
                  <a:xfrm>
                    <a:off x="7021080" y="2385720"/>
                    <a:ext cx="44640" cy="5760"/>
                  </a:xfrm>
                  <a:custGeom>
                    <a:avLst/>
                    <a:gdLst/>
                    <a:ahLst/>
                    <a:rect l="l" t="t" r="r" b="b"/>
                    <a:pathLst>
                      <a:path w="7651" h="1051">
                        <a:moveTo>
                          <a:pt x="0" y="1"/>
                        </a:moveTo>
                        <a:lnTo>
                          <a:pt x="185" y="1051"/>
                        </a:lnTo>
                        <a:lnTo>
                          <a:pt x="7465" y="1051"/>
                        </a:lnTo>
                        <a:lnTo>
                          <a:pt x="7650" y="1"/>
                        </a:lnTo>
                        <a:close/>
                      </a:path>
                    </a:pathLst>
                  </a:custGeom>
                  <a:solidFill>
                    <a:srgbClr val="e3e9ed"/>
                  </a:solidFill>
                  <a:ln w="0">
                    <a:noFill/>
                  </a:ln>
                </p:spPr>
                <p:style>
                  <a:lnRef idx="0"/>
                  <a:fillRef idx="0"/>
                  <a:effectRef idx="0"/>
                  <a:fontRef idx="minor"/>
                </p:style>
              </p:sp>
              <p:sp>
                <p:nvSpPr>
                  <p:cNvPr id="4107" name="Google Shape;3712;p48"/>
                  <p:cNvSpPr/>
                  <p:nvPr/>
                </p:nvSpPr>
                <p:spPr>
                  <a:xfrm>
                    <a:off x="6977520" y="2442960"/>
                    <a:ext cx="132480" cy="24840"/>
                  </a:xfrm>
                  <a:custGeom>
                    <a:avLst/>
                    <a:gdLst/>
                    <a:ahLst/>
                    <a:rect l="l" t="t" r="r" b="b"/>
                    <a:pathLst>
                      <a:path w="22498" h="4271">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w="0">
                    <a:noFill/>
                  </a:ln>
                </p:spPr>
                <p:style>
                  <a:lnRef idx="0"/>
                  <a:fillRef idx="0"/>
                  <a:effectRef idx="0"/>
                  <a:fontRef idx="minor"/>
                </p:style>
              </p:sp>
              <p:sp>
                <p:nvSpPr>
                  <p:cNvPr id="4108" name="Google Shape;3713;p48"/>
                  <p:cNvSpPr/>
                  <p:nvPr/>
                </p:nvSpPr>
                <p:spPr>
                  <a:xfrm>
                    <a:off x="6977520" y="2446200"/>
                    <a:ext cx="132480" cy="11520"/>
                  </a:xfrm>
                  <a:custGeom>
                    <a:avLst/>
                    <a:gdLst/>
                    <a:ahLst/>
                    <a:rect l="l" t="t" r="r" b="b"/>
                    <a:pathLst>
                      <a:path w="22498" h="1996">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w="0">
                    <a:noFill/>
                  </a:ln>
                </p:spPr>
                <p:style>
                  <a:lnRef idx="0"/>
                  <a:fillRef idx="0"/>
                  <a:effectRef idx="0"/>
                  <a:fontRef idx="minor"/>
                </p:style>
              </p:sp>
              <p:sp>
                <p:nvSpPr>
                  <p:cNvPr id="4109" name="Google Shape;3714;p48"/>
                  <p:cNvSpPr/>
                  <p:nvPr/>
                </p:nvSpPr>
                <p:spPr>
                  <a:xfrm>
                    <a:off x="6972120" y="2462400"/>
                    <a:ext cx="142560" cy="11520"/>
                  </a:xfrm>
                  <a:custGeom>
                    <a:avLst/>
                    <a:gdLst/>
                    <a:ahLst/>
                    <a:rect l="l" t="t" r="r" b="b"/>
                    <a:pathLst>
                      <a:path w="24241" h="1996">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w="0">
                    <a:noFill/>
                  </a:ln>
                </p:spPr>
                <p:style>
                  <a:lnRef idx="0"/>
                  <a:fillRef idx="0"/>
                  <a:effectRef idx="0"/>
                  <a:fontRef idx="minor"/>
                </p:style>
              </p:sp>
              <p:sp>
                <p:nvSpPr>
                  <p:cNvPr id="4110" name="Google Shape;3715;p48"/>
                  <p:cNvSpPr/>
                  <p:nvPr/>
                </p:nvSpPr>
                <p:spPr>
                  <a:xfrm>
                    <a:off x="6977520" y="2421360"/>
                    <a:ext cx="132480" cy="24840"/>
                  </a:xfrm>
                  <a:custGeom>
                    <a:avLst/>
                    <a:gdLst/>
                    <a:ahLst/>
                    <a:rect l="l" t="t" r="r" b="b"/>
                    <a:pathLst>
                      <a:path w="22498" h="4271">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w="0">
                    <a:noFill/>
                  </a:ln>
                </p:spPr>
                <p:style>
                  <a:lnRef idx="0"/>
                  <a:fillRef idx="0"/>
                  <a:effectRef idx="0"/>
                  <a:fontRef idx="minor"/>
                </p:style>
              </p:sp>
              <p:sp>
                <p:nvSpPr>
                  <p:cNvPr id="4111" name="Google Shape;3716;p48"/>
                  <p:cNvSpPr/>
                  <p:nvPr/>
                </p:nvSpPr>
                <p:spPr>
                  <a:xfrm>
                    <a:off x="6977520" y="2422800"/>
                    <a:ext cx="132480" cy="11520"/>
                  </a:xfrm>
                  <a:custGeom>
                    <a:avLst/>
                    <a:gdLst/>
                    <a:ahLst/>
                    <a:rect l="l" t="t" r="r" b="b"/>
                    <a:pathLst>
                      <a:path w="22498" h="1996">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w="0">
                    <a:noFill/>
                  </a:ln>
                </p:spPr>
                <p:style>
                  <a:lnRef idx="0"/>
                  <a:fillRef idx="0"/>
                  <a:effectRef idx="0"/>
                  <a:fontRef idx="minor"/>
                </p:style>
              </p:sp>
              <p:sp>
                <p:nvSpPr>
                  <p:cNvPr id="4112" name="Google Shape;3717;p48"/>
                  <p:cNvSpPr/>
                  <p:nvPr/>
                </p:nvSpPr>
                <p:spPr>
                  <a:xfrm>
                    <a:off x="6972120" y="2439000"/>
                    <a:ext cx="142560" cy="11520"/>
                  </a:xfrm>
                  <a:custGeom>
                    <a:avLst/>
                    <a:gdLst/>
                    <a:ahLst/>
                    <a:rect l="l" t="t" r="r" b="b"/>
                    <a:pathLst>
                      <a:path w="24241" h="1996">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w="0">
                    <a:noFill/>
                  </a:ln>
                </p:spPr>
                <p:style>
                  <a:lnRef idx="0"/>
                  <a:fillRef idx="0"/>
                  <a:effectRef idx="0"/>
                  <a:fontRef idx="minor"/>
                </p:style>
              </p:sp>
              <p:sp>
                <p:nvSpPr>
                  <p:cNvPr id="4113" name="Google Shape;3718;p48"/>
                  <p:cNvSpPr/>
                  <p:nvPr/>
                </p:nvSpPr>
                <p:spPr>
                  <a:xfrm>
                    <a:off x="6977520" y="2396160"/>
                    <a:ext cx="132480" cy="24840"/>
                  </a:xfrm>
                  <a:custGeom>
                    <a:avLst/>
                    <a:gdLst/>
                    <a:ahLst/>
                    <a:rect l="l" t="t" r="r" b="b"/>
                    <a:pathLst>
                      <a:path w="22498" h="427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w="0">
                    <a:noFill/>
                  </a:ln>
                </p:spPr>
                <p:style>
                  <a:lnRef idx="0"/>
                  <a:fillRef idx="0"/>
                  <a:effectRef idx="0"/>
                  <a:fontRef idx="minor"/>
                </p:style>
              </p:sp>
              <p:sp>
                <p:nvSpPr>
                  <p:cNvPr id="4114" name="Google Shape;3719;p48"/>
                  <p:cNvSpPr/>
                  <p:nvPr/>
                </p:nvSpPr>
                <p:spPr>
                  <a:xfrm>
                    <a:off x="6977520" y="2399400"/>
                    <a:ext cx="132480" cy="11520"/>
                  </a:xfrm>
                  <a:custGeom>
                    <a:avLst/>
                    <a:gdLst/>
                    <a:ahLst/>
                    <a:rect l="l" t="t" r="r" b="b"/>
                    <a:pathLst>
                      <a:path w="22498" h="1997">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w="0">
                    <a:noFill/>
                  </a:ln>
                </p:spPr>
                <p:style>
                  <a:lnRef idx="0"/>
                  <a:fillRef idx="0"/>
                  <a:effectRef idx="0"/>
                  <a:fontRef idx="minor"/>
                </p:style>
              </p:sp>
              <p:sp>
                <p:nvSpPr>
                  <p:cNvPr id="4115" name="Google Shape;3720;p48"/>
                  <p:cNvSpPr/>
                  <p:nvPr/>
                </p:nvSpPr>
                <p:spPr>
                  <a:xfrm>
                    <a:off x="6972120" y="2392200"/>
                    <a:ext cx="142560" cy="11520"/>
                  </a:xfrm>
                  <a:custGeom>
                    <a:avLst/>
                    <a:gdLst/>
                    <a:ahLst/>
                    <a:rect l="l" t="t" r="r" b="b"/>
                    <a:pathLst>
                      <a:path w="24241" h="1994">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w="0">
                    <a:noFill/>
                  </a:ln>
                </p:spPr>
                <p:style>
                  <a:lnRef idx="0"/>
                  <a:fillRef idx="0"/>
                  <a:effectRef idx="0"/>
                  <a:fontRef idx="minor"/>
                </p:style>
              </p:sp>
              <p:sp>
                <p:nvSpPr>
                  <p:cNvPr id="4116" name="Google Shape;3721;p48"/>
                  <p:cNvSpPr/>
                  <p:nvPr/>
                </p:nvSpPr>
                <p:spPr>
                  <a:xfrm>
                    <a:off x="6859080" y="1886040"/>
                    <a:ext cx="369000" cy="477000"/>
                  </a:xfrm>
                  <a:custGeom>
                    <a:avLst/>
                    <a:gdLst/>
                    <a:ahLst/>
                    <a:rect l="l" t="t" r="r" b="b"/>
                    <a:pathLst>
                      <a:path w="62592" h="80915">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w="0">
                    <a:noFill/>
                  </a:ln>
                </p:spPr>
                <p:style>
                  <a:lnRef idx="0"/>
                  <a:fillRef idx="0"/>
                  <a:effectRef idx="0"/>
                  <a:fontRef idx="minor"/>
                </p:style>
              </p:sp>
              <p:sp>
                <p:nvSpPr>
                  <p:cNvPr id="4117" name="Google Shape;3722;p48"/>
                  <p:cNvSpPr/>
                  <p:nvPr/>
                </p:nvSpPr>
                <p:spPr>
                  <a:xfrm>
                    <a:off x="6972120" y="2415600"/>
                    <a:ext cx="142560" cy="11520"/>
                  </a:xfrm>
                  <a:custGeom>
                    <a:avLst/>
                    <a:gdLst/>
                    <a:ahLst/>
                    <a:rect l="l" t="t" r="r" b="b"/>
                    <a:pathLst>
                      <a:path w="24241" h="1996">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w="0">
                    <a:noFill/>
                  </a:ln>
                </p:spPr>
                <p:style>
                  <a:lnRef idx="0"/>
                  <a:fillRef idx="0"/>
                  <a:effectRef idx="0"/>
                  <a:fontRef idx="minor"/>
                </p:style>
              </p:sp>
            </p:grpSp>
            <p:sp>
              <p:nvSpPr>
                <p:cNvPr id="4118" name="Google Shape;3723;p48"/>
                <p:cNvSpPr/>
                <p:nvPr/>
              </p:nvSpPr>
              <p:spPr>
                <a:xfrm>
                  <a:off x="7055280" y="2054520"/>
                  <a:ext cx="172800" cy="113400"/>
                </a:xfrm>
                <a:custGeom>
                  <a:avLst/>
                  <a:gdLst/>
                  <a:ahLst/>
                  <a:rect l="l" t="t" r="r" b="b"/>
                  <a:pathLst>
                    <a:path w="29335" h="19304">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w="0">
                  <a:noFill/>
                </a:ln>
              </p:spPr>
              <p:style>
                <a:lnRef idx="0"/>
                <a:fillRef idx="0"/>
                <a:effectRef idx="0"/>
                <a:fontRef idx="minor"/>
              </p:style>
            </p:sp>
            <p:sp>
              <p:nvSpPr>
                <p:cNvPr id="4119" name="Google Shape;3724;p48"/>
                <p:cNvSpPr/>
                <p:nvPr/>
              </p:nvSpPr>
              <p:spPr>
                <a:xfrm>
                  <a:off x="7055280" y="1886400"/>
                  <a:ext cx="168480" cy="144720"/>
                </a:xfrm>
                <a:custGeom>
                  <a:avLst/>
                  <a:gdLst/>
                  <a:ahLst/>
                  <a:rect l="l" t="t" r="r" b="b"/>
                  <a:pathLst>
                    <a:path w="28612" h="24598">
                      <a:moveTo>
                        <a:pt x="0" y="1"/>
                      </a:moveTo>
                      <a:lnTo>
                        <a:pt x="0" y="24597"/>
                      </a:lnTo>
                      <a:lnTo>
                        <a:pt x="28612" y="24597"/>
                      </a:lnTo>
                      <a:cubicBezTo>
                        <a:pt x="25701" y="11138"/>
                        <a:pt x="14102" y="876"/>
                        <a:pt x="0" y="1"/>
                      </a:cubicBezTo>
                      <a:close/>
                    </a:path>
                  </a:pathLst>
                </a:custGeom>
                <a:solidFill>
                  <a:srgbClr val="b3c3ce"/>
                </a:solidFill>
                <a:ln w="0">
                  <a:noFill/>
                </a:ln>
              </p:spPr>
              <p:style>
                <a:lnRef idx="0"/>
                <a:fillRef idx="0"/>
                <a:effectRef idx="0"/>
                <a:fontRef idx="minor"/>
              </p:style>
            </p:sp>
            <p:sp>
              <p:nvSpPr>
                <p:cNvPr id="4120" name="Google Shape;3725;p48"/>
                <p:cNvSpPr/>
                <p:nvPr/>
              </p:nvSpPr>
              <p:spPr>
                <a:xfrm>
                  <a:off x="6859080" y="2054520"/>
                  <a:ext cx="172800" cy="113400"/>
                </a:xfrm>
                <a:custGeom>
                  <a:avLst/>
                  <a:gdLst/>
                  <a:ahLst/>
                  <a:rect l="l" t="t" r="r" b="b"/>
                  <a:pathLst>
                    <a:path w="29336" h="19304">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w="0">
                  <a:noFill/>
                </a:ln>
              </p:spPr>
              <p:style>
                <a:lnRef idx="0"/>
                <a:fillRef idx="0"/>
                <a:effectRef idx="0"/>
                <a:fontRef idx="minor"/>
              </p:style>
            </p:sp>
            <p:sp>
              <p:nvSpPr>
                <p:cNvPr id="4121" name="Google Shape;3726;p48"/>
                <p:cNvSpPr/>
                <p:nvPr/>
              </p:nvSpPr>
              <p:spPr>
                <a:xfrm>
                  <a:off x="6891120" y="2191680"/>
                  <a:ext cx="140760" cy="171360"/>
                </a:xfrm>
                <a:custGeom>
                  <a:avLst/>
                  <a:gdLst/>
                  <a:ahLst/>
                  <a:rect l="l" t="t" r="r" b="b"/>
                  <a:pathLst>
                    <a:path w="23934" h="29109">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w="0">
                  <a:noFill/>
                </a:ln>
              </p:spPr>
              <p:style>
                <a:lnRef idx="0"/>
                <a:fillRef idx="0"/>
                <a:effectRef idx="0"/>
                <a:fontRef idx="minor"/>
              </p:style>
            </p:sp>
            <p:sp>
              <p:nvSpPr>
                <p:cNvPr id="4122" name="Google Shape;3727;p48"/>
                <p:cNvSpPr/>
                <p:nvPr/>
              </p:nvSpPr>
              <p:spPr>
                <a:xfrm>
                  <a:off x="6863400" y="1886400"/>
                  <a:ext cx="168480" cy="144720"/>
                </a:xfrm>
                <a:custGeom>
                  <a:avLst/>
                  <a:gdLst/>
                  <a:ahLst/>
                  <a:rect l="l" t="t" r="r" b="b"/>
                  <a:pathLst>
                    <a:path w="28613" h="24598">
                      <a:moveTo>
                        <a:pt x="28612" y="1"/>
                      </a:moveTo>
                      <a:cubicBezTo>
                        <a:pt x="14512" y="876"/>
                        <a:pt x="2911" y="11138"/>
                        <a:pt x="1" y="24597"/>
                      </a:cubicBezTo>
                      <a:lnTo>
                        <a:pt x="28612" y="24597"/>
                      </a:lnTo>
                      <a:lnTo>
                        <a:pt x="28612" y="1"/>
                      </a:lnTo>
                      <a:close/>
                    </a:path>
                  </a:pathLst>
                </a:custGeom>
                <a:solidFill>
                  <a:srgbClr val="8fa1af"/>
                </a:solidFill>
                <a:ln w="0">
                  <a:noFill/>
                </a:ln>
              </p:spPr>
              <p:style>
                <a:lnRef idx="0"/>
                <a:fillRef idx="0"/>
                <a:effectRef idx="0"/>
                <a:fontRef idx="minor"/>
              </p:style>
            </p:sp>
            <p:sp>
              <p:nvSpPr>
                <p:cNvPr id="4123" name="Google Shape;3728;p48"/>
                <p:cNvSpPr/>
                <p:nvPr/>
              </p:nvSpPr>
              <p:spPr>
                <a:xfrm>
                  <a:off x="7055280" y="2191680"/>
                  <a:ext cx="140760" cy="171360"/>
                </a:xfrm>
                <a:custGeom>
                  <a:avLst/>
                  <a:gdLst/>
                  <a:ahLst/>
                  <a:rect l="l" t="t" r="r" b="b"/>
                  <a:pathLst>
                    <a:path w="23933" h="29109">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w="0">
                  <a:noFill/>
                </a:ln>
              </p:spPr>
              <p:style>
                <a:lnRef idx="0"/>
                <a:fillRef idx="0"/>
                <a:effectRef idx="0"/>
                <a:fontRef idx="minor"/>
              </p:style>
            </p:sp>
          </p:grpSp>
        </p:grpSp>
      </p:grpSp>
      <p:grpSp>
        <p:nvGrpSpPr>
          <p:cNvPr id="4124" name="Google Shape;3729;p48"/>
          <p:cNvGrpSpPr/>
          <p:nvPr/>
        </p:nvGrpSpPr>
        <p:grpSpPr>
          <a:xfrm>
            <a:off x="717120" y="3531240"/>
            <a:ext cx="1340280" cy="640800"/>
            <a:chOff x="717120" y="3531240"/>
            <a:chExt cx="1340280" cy="640800"/>
          </a:xfrm>
        </p:grpSpPr>
        <p:sp>
          <p:nvSpPr>
            <p:cNvPr id="4125" name="Google Shape;3730;p48"/>
            <p:cNvSpPr/>
            <p:nvPr/>
          </p:nvSpPr>
          <p:spPr>
            <a:xfrm>
              <a:off x="1323720" y="4108320"/>
              <a:ext cx="127080" cy="63360"/>
            </a:xfrm>
            <a:custGeom>
              <a:avLst/>
              <a:gdLst/>
              <a:ahLst/>
              <a:rect l="l" t="t" r="r" b="b"/>
              <a:pathLst>
                <a:path w="27160" h="13581">
                  <a:moveTo>
                    <a:pt x="13580" y="1"/>
                  </a:moveTo>
                  <a:cubicBezTo>
                    <a:pt x="6083" y="1"/>
                    <a:pt x="0" y="6077"/>
                    <a:pt x="0" y="13580"/>
                  </a:cubicBezTo>
                  <a:lnTo>
                    <a:pt x="27159" y="13580"/>
                  </a:lnTo>
                  <a:cubicBezTo>
                    <a:pt x="27159" y="6077"/>
                    <a:pt x="21083" y="1"/>
                    <a:pt x="13580" y="1"/>
                  </a:cubicBezTo>
                  <a:close/>
                </a:path>
              </a:pathLst>
            </a:custGeom>
            <a:solidFill>
              <a:srgbClr val="e3e9ed"/>
            </a:solidFill>
            <a:ln w="0">
              <a:noFill/>
            </a:ln>
          </p:spPr>
          <p:style>
            <a:lnRef idx="0"/>
            <a:fillRef idx="0"/>
            <a:effectRef idx="0"/>
            <a:fontRef idx="minor"/>
          </p:style>
        </p:sp>
        <p:sp>
          <p:nvSpPr>
            <p:cNvPr id="4126" name="Google Shape;3731;p48"/>
            <p:cNvSpPr/>
            <p:nvPr/>
          </p:nvSpPr>
          <p:spPr>
            <a:xfrm>
              <a:off x="1372680" y="3930480"/>
              <a:ext cx="27360" cy="179280"/>
            </a:xfrm>
            <a:custGeom>
              <a:avLst/>
              <a:gdLst/>
              <a:ahLst/>
              <a:rect l="l" t="t" r="r" b="b"/>
              <a:pathLst>
                <a:path w="5891" h="38263">
                  <a:moveTo>
                    <a:pt x="3276" y="0"/>
                  </a:moveTo>
                  <a:lnTo>
                    <a:pt x="0" y="38263"/>
                  </a:lnTo>
                  <a:lnTo>
                    <a:pt x="5890" y="38194"/>
                  </a:lnTo>
                  <a:lnTo>
                    <a:pt x="3276" y="0"/>
                  </a:lnTo>
                  <a:close/>
                </a:path>
              </a:pathLst>
            </a:custGeom>
            <a:solidFill>
              <a:srgbClr val="e3e9ed"/>
            </a:solidFill>
            <a:ln w="0">
              <a:noFill/>
            </a:ln>
          </p:spPr>
          <p:style>
            <a:lnRef idx="0"/>
            <a:fillRef idx="0"/>
            <a:effectRef idx="0"/>
            <a:fontRef idx="minor"/>
          </p:style>
        </p:sp>
        <p:sp>
          <p:nvSpPr>
            <p:cNvPr id="4127" name="Google Shape;3732;p48"/>
            <p:cNvSpPr/>
            <p:nvPr/>
          </p:nvSpPr>
          <p:spPr>
            <a:xfrm>
              <a:off x="1385280" y="4043160"/>
              <a:ext cx="157320" cy="118080"/>
            </a:xfrm>
            <a:custGeom>
              <a:avLst/>
              <a:gdLst/>
              <a:ahLst/>
              <a:rect l="l" t="t" r="r" b="b"/>
              <a:pathLst>
                <a:path w="33574" h="25222">
                  <a:moveTo>
                    <a:pt x="32291" y="1"/>
                  </a:moveTo>
                  <a:lnTo>
                    <a:pt x="1" y="23463"/>
                  </a:lnTo>
                  <a:lnTo>
                    <a:pt x="1277" y="25222"/>
                  </a:lnTo>
                  <a:lnTo>
                    <a:pt x="33574" y="1759"/>
                  </a:lnTo>
                  <a:lnTo>
                    <a:pt x="32291" y="1"/>
                  </a:lnTo>
                  <a:close/>
                </a:path>
              </a:pathLst>
            </a:custGeom>
            <a:solidFill>
              <a:srgbClr val="e3e9ed"/>
            </a:solidFill>
            <a:ln w="0">
              <a:noFill/>
            </a:ln>
          </p:spPr>
          <p:style>
            <a:lnRef idx="0"/>
            <a:fillRef idx="0"/>
            <a:effectRef idx="0"/>
            <a:fontRef idx="minor"/>
          </p:style>
        </p:sp>
        <p:sp>
          <p:nvSpPr>
            <p:cNvPr id="4128" name="Google Shape;3733;p48"/>
            <p:cNvSpPr/>
            <p:nvPr/>
          </p:nvSpPr>
          <p:spPr>
            <a:xfrm>
              <a:off x="1844280" y="3903120"/>
              <a:ext cx="213120" cy="268560"/>
            </a:xfrm>
            <a:custGeom>
              <a:avLst/>
              <a:gdLst/>
              <a:ahLst/>
              <a:rect l="l" t="t" r="r" b="b"/>
              <a:pathLst>
                <a:path w="45484" h="57312">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w="0">
              <a:noFill/>
            </a:ln>
          </p:spPr>
          <p:style>
            <a:lnRef idx="0"/>
            <a:fillRef idx="0"/>
            <a:effectRef idx="0"/>
            <a:fontRef idx="minor"/>
          </p:style>
        </p:sp>
        <p:sp>
          <p:nvSpPr>
            <p:cNvPr id="4129" name="Google Shape;3734;p48"/>
            <p:cNvSpPr/>
            <p:nvPr/>
          </p:nvSpPr>
          <p:spPr>
            <a:xfrm>
              <a:off x="1657080" y="3633840"/>
              <a:ext cx="330840" cy="333360"/>
            </a:xfrm>
            <a:custGeom>
              <a:avLst/>
              <a:gdLst/>
              <a:ahLst/>
              <a:rect l="l" t="t" r="r" b="b"/>
              <a:pathLst>
                <a:path w="70567" h="71099">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w="0">
              <a:noFill/>
            </a:ln>
          </p:spPr>
          <p:style>
            <a:lnRef idx="0"/>
            <a:fillRef idx="0"/>
            <a:effectRef idx="0"/>
            <a:fontRef idx="minor"/>
          </p:style>
        </p:sp>
        <p:sp>
          <p:nvSpPr>
            <p:cNvPr id="4130" name="Google Shape;3735;p48"/>
            <p:cNvSpPr/>
            <p:nvPr/>
          </p:nvSpPr>
          <p:spPr>
            <a:xfrm>
              <a:off x="1388160" y="3531240"/>
              <a:ext cx="355680" cy="233640"/>
            </a:xfrm>
            <a:custGeom>
              <a:avLst/>
              <a:gdLst/>
              <a:ahLst/>
              <a:rect l="l" t="t" r="r" b="b"/>
              <a:pathLst>
                <a:path w="75843" h="49836">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w="0">
              <a:noFill/>
            </a:ln>
          </p:spPr>
          <p:style>
            <a:lnRef idx="0"/>
            <a:fillRef idx="0"/>
            <a:effectRef idx="0"/>
            <a:fontRef idx="minor"/>
          </p:style>
        </p:sp>
        <p:sp>
          <p:nvSpPr>
            <p:cNvPr id="4131" name="Google Shape;3736;p48"/>
            <p:cNvSpPr/>
            <p:nvPr/>
          </p:nvSpPr>
          <p:spPr>
            <a:xfrm>
              <a:off x="1031040" y="3531240"/>
              <a:ext cx="356760" cy="233280"/>
            </a:xfrm>
            <a:custGeom>
              <a:avLst/>
              <a:gdLst/>
              <a:ahLst/>
              <a:rect l="l" t="t" r="r" b="b"/>
              <a:pathLst>
                <a:path w="76065" h="49767">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w="0">
              <a:noFill/>
            </a:ln>
          </p:spPr>
          <p:style>
            <a:lnRef idx="0"/>
            <a:fillRef idx="0"/>
            <a:effectRef idx="0"/>
            <a:fontRef idx="minor"/>
          </p:style>
        </p:sp>
        <p:sp>
          <p:nvSpPr>
            <p:cNvPr id="4132" name="Google Shape;3737;p48"/>
            <p:cNvSpPr/>
            <p:nvPr/>
          </p:nvSpPr>
          <p:spPr>
            <a:xfrm>
              <a:off x="786600" y="3633480"/>
              <a:ext cx="331200" cy="333720"/>
            </a:xfrm>
            <a:custGeom>
              <a:avLst/>
              <a:gdLst/>
              <a:ahLst/>
              <a:rect l="l" t="t" r="r" b="b"/>
              <a:pathLst>
                <a:path w="70657" h="71126">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w="0">
              <a:noFill/>
            </a:ln>
          </p:spPr>
          <p:style>
            <a:lnRef idx="0"/>
            <a:fillRef idx="0"/>
            <a:effectRef idx="0"/>
            <a:fontRef idx="minor"/>
          </p:style>
        </p:sp>
        <p:sp>
          <p:nvSpPr>
            <p:cNvPr id="4133" name="Google Shape;3738;p48"/>
            <p:cNvSpPr/>
            <p:nvPr/>
          </p:nvSpPr>
          <p:spPr>
            <a:xfrm>
              <a:off x="717120" y="3902760"/>
              <a:ext cx="213480" cy="268920"/>
            </a:xfrm>
            <a:custGeom>
              <a:avLst/>
              <a:gdLst/>
              <a:ahLst/>
              <a:rect l="l" t="t" r="r" b="b"/>
              <a:pathLst>
                <a:path w="45519" h="57367">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w="0">
              <a:noFill/>
            </a:ln>
          </p:spPr>
          <p:style>
            <a:lnRef idx="0"/>
            <a:fillRef idx="0"/>
            <a:effectRef idx="0"/>
            <a:fontRef idx="minor"/>
          </p:style>
        </p:sp>
        <p:sp>
          <p:nvSpPr>
            <p:cNvPr id="4134" name="Google Shape;3739;p48"/>
            <p:cNvSpPr/>
            <p:nvPr/>
          </p:nvSpPr>
          <p:spPr>
            <a:xfrm>
              <a:off x="1033560" y="3679920"/>
              <a:ext cx="708120" cy="308880"/>
            </a:xfrm>
            <a:custGeom>
              <a:avLst/>
              <a:gdLst/>
              <a:ahLst/>
              <a:rect l="l" t="t" r="r" b="b"/>
              <a:pathLst>
                <a:path w="148183" h="64657">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w="0">
              <a:noFill/>
            </a:ln>
          </p:spPr>
          <p:style>
            <a:lnRef idx="0"/>
            <a:fillRef idx="0"/>
            <a:effectRef idx="0"/>
            <a:fontRef idx="minor"/>
          </p:style>
        </p:sp>
        <p:sp>
          <p:nvSpPr>
            <p:cNvPr id="4135" name="Google Shape;3740;p48"/>
            <p:cNvSpPr/>
            <p:nvPr/>
          </p:nvSpPr>
          <p:spPr>
            <a:xfrm>
              <a:off x="865440" y="3818160"/>
              <a:ext cx="338760" cy="353880"/>
            </a:xfrm>
            <a:custGeom>
              <a:avLst/>
              <a:gdLst/>
              <a:ahLst/>
              <a:rect l="l" t="t" r="r" b="b"/>
              <a:pathLst>
                <a:path w="70912" h="74043">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w="0">
              <a:noFill/>
            </a:ln>
          </p:spPr>
          <p:style>
            <a:lnRef idx="0"/>
            <a:fillRef idx="0"/>
            <a:effectRef idx="0"/>
            <a:fontRef idx="minor"/>
          </p:style>
        </p:sp>
        <p:sp>
          <p:nvSpPr>
            <p:cNvPr id="4136" name="Google Shape;3741;p48"/>
            <p:cNvSpPr/>
            <p:nvPr/>
          </p:nvSpPr>
          <p:spPr>
            <a:xfrm>
              <a:off x="1572120" y="3818520"/>
              <a:ext cx="337320" cy="353520"/>
            </a:xfrm>
            <a:custGeom>
              <a:avLst/>
              <a:gdLst/>
              <a:ahLst/>
              <a:rect l="l" t="t" r="r" b="b"/>
              <a:pathLst>
                <a:path w="70651" h="73968">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w="0">
              <a:noFill/>
            </a:ln>
          </p:spPr>
          <p:style>
            <a:lnRef idx="0"/>
            <a:fillRef idx="0"/>
            <a:effectRef idx="0"/>
            <a:fontRef idx="minor"/>
          </p:style>
        </p:sp>
      </p:grpSp>
      <p:grpSp>
        <p:nvGrpSpPr>
          <p:cNvPr id="4137" name="Google Shape;3742;p48"/>
          <p:cNvGrpSpPr/>
          <p:nvPr/>
        </p:nvGrpSpPr>
        <p:grpSpPr>
          <a:xfrm>
            <a:off x="5584320" y="2734560"/>
            <a:ext cx="984960" cy="585720"/>
            <a:chOff x="5584320" y="2734560"/>
            <a:chExt cx="984960" cy="585720"/>
          </a:xfrm>
        </p:grpSpPr>
        <p:grpSp>
          <p:nvGrpSpPr>
            <p:cNvPr id="4138" name="Google Shape;3743;p48"/>
            <p:cNvGrpSpPr/>
            <p:nvPr/>
          </p:nvGrpSpPr>
          <p:grpSpPr>
            <a:xfrm>
              <a:off x="6098400" y="3057480"/>
              <a:ext cx="470880" cy="262800"/>
              <a:chOff x="6098400" y="3057480"/>
              <a:chExt cx="470880" cy="262800"/>
            </a:xfrm>
          </p:grpSpPr>
          <p:sp>
            <p:nvSpPr>
              <p:cNvPr id="4139" name="Google Shape;3744;p48"/>
              <p:cNvSpPr/>
              <p:nvPr/>
            </p:nvSpPr>
            <p:spPr>
              <a:xfrm>
                <a:off x="6098400" y="3057480"/>
                <a:ext cx="303480" cy="262800"/>
              </a:xfrm>
              <a:custGeom>
                <a:avLst/>
                <a:gdLst/>
                <a:ahLst/>
                <a:rect l="l" t="t" r="r" b="b"/>
                <a:pathLst>
                  <a:path w="2576195" h="2231390">
                    <a:moveTo>
                      <a:pt x="1288021" y="0"/>
                    </a:moveTo>
                    <a:lnTo>
                      <a:pt x="0" y="2230932"/>
                    </a:lnTo>
                    <a:lnTo>
                      <a:pt x="2576042" y="2230932"/>
                    </a:lnTo>
                    <a:lnTo>
                      <a:pt x="1288021" y="0"/>
                    </a:lnTo>
                    <a:close/>
                  </a:path>
                </a:pathLst>
              </a:custGeom>
              <a:solidFill>
                <a:srgbClr val="869fb2"/>
              </a:solidFill>
              <a:ln w="0">
                <a:noFill/>
              </a:ln>
            </p:spPr>
            <p:style>
              <a:lnRef idx="0"/>
              <a:fillRef idx="0"/>
              <a:effectRef idx="0"/>
              <a:fontRef idx="minor"/>
            </p:style>
          </p:sp>
          <p:sp>
            <p:nvSpPr>
              <p:cNvPr id="4140" name="Google Shape;3745;p48"/>
              <p:cNvSpPr/>
              <p:nvPr/>
            </p:nvSpPr>
            <p:spPr>
              <a:xfrm>
                <a:off x="6376320" y="3105000"/>
                <a:ext cx="192960" cy="199800"/>
              </a:xfrm>
              <a:custGeom>
                <a:avLst/>
                <a:gdLst/>
                <a:ahLst/>
                <a:rect l="l" t="t" r="r" b="b"/>
                <a:pathLst>
                  <a:path w="1638934" h="2306954">
                    <a:moveTo>
                      <a:pt x="1638680" y="0"/>
                    </a:moveTo>
                    <a:lnTo>
                      <a:pt x="697255" y="0"/>
                    </a:lnTo>
                    <a:lnTo>
                      <a:pt x="697255" y="2306535"/>
                    </a:lnTo>
                    <a:lnTo>
                      <a:pt x="0" y="2306535"/>
                    </a:lnTo>
                  </a:path>
                </a:pathLst>
              </a:custGeom>
              <a:noFill/>
              <a:ln w="28575">
                <a:solidFill>
                  <a:srgbClr val="869fb2"/>
                </a:solidFill>
                <a:round/>
              </a:ln>
            </p:spPr>
            <p:style>
              <a:lnRef idx="0"/>
              <a:fillRef idx="0"/>
              <a:effectRef idx="0"/>
              <a:fontRef idx="minor"/>
            </p:style>
          </p:sp>
        </p:grpSp>
        <p:grpSp>
          <p:nvGrpSpPr>
            <p:cNvPr id="4141" name="Google Shape;3746;p48"/>
            <p:cNvGrpSpPr/>
            <p:nvPr/>
          </p:nvGrpSpPr>
          <p:grpSpPr>
            <a:xfrm>
              <a:off x="5584320" y="3057480"/>
              <a:ext cx="477360" cy="262800"/>
              <a:chOff x="5584320" y="3057480"/>
              <a:chExt cx="477360" cy="262800"/>
            </a:xfrm>
          </p:grpSpPr>
          <p:sp>
            <p:nvSpPr>
              <p:cNvPr id="4142" name="Google Shape;3747;p48"/>
              <p:cNvSpPr/>
              <p:nvPr/>
            </p:nvSpPr>
            <p:spPr>
              <a:xfrm>
                <a:off x="5758200" y="3057480"/>
                <a:ext cx="303480" cy="262800"/>
              </a:xfrm>
              <a:custGeom>
                <a:avLst/>
                <a:gdLst/>
                <a:ahLst/>
                <a:rect l="l" t="t" r="r" b="b"/>
                <a:pathLst>
                  <a:path w="2576195" h="2231390">
                    <a:moveTo>
                      <a:pt x="1288034" y="0"/>
                    </a:moveTo>
                    <a:lnTo>
                      <a:pt x="0" y="2230920"/>
                    </a:lnTo>
                    <a:lnTo>
                      <a:pt x="2576055" y="2230920"/>
                    </a:lnTo>
                    <a:lnTo>
                      <a:pt x="1288034" y="0"/>
                    </a:lnTo>
                    <a:close/>
                  </a:path>
                </a:pathLst>
              </a:custGeom>
              <a:solidFill>
                <a:srgbClr val="5f7d95"/>
              </a:solidFill>
              <a:ln w="0">
                <a:noFill/>
              </a:ln>
            </p:spPr>
            <p:style>
              <a:lnRef idx="0"/>
              <a:fillRef idx="0"/>
              <a:effectRef idx="0"/>
              <a:fontRef idx="minor"/>
            </p:style>
          </p:sp>
          <p:sp>
            <p:nvSpPr>
              <p:cNvPr id="4143" name="Google Shape;3748;p48"/>
              <p:cNvSpPr/>
              <p:nvPr/>
            </p:nvSpPr>
            <p:spPr>
              <a:xfrm flipH="1">
                <a:off x="5584320" y="3105360"/>
                <a:ext cx="192960" cy="199800"/>
              </a:xfrm>
              <a:custGeom>
                <a:avLst/>
                <a:gdLst/>
                <a:ahLst/>
                <a:rect l="l" t="t" r="r" b="b"/>
                <a:pathLst>
                  <a:path w="1638934" h="2306954">
                    <a:moveTo>
                      <a:pt x="1638680" y="0"/>
                    </a:moveTo>
                    <a:lnTo>
                      <a:pt x="697255" y="0"/>
                    </a:lnTo>
                    <a:lnTo>
                      <a:pt x="697255" y="2306535"/>
                    </a:lnTo>
                    <a:lnTo>
                      <a:pt x="0" y="2306535"/>
                    </a:lnTo>
                  </a:path>
                </a:pathLst>
              </a:custGeom>
              <a:noFill/>
              <a:ln w="28575">
                <a:solidFill>
                  <a:srgbClr val="5f7d95"/>
                </a:solidFill>
                <a:round/>
              </a:ln>
            </p:spPr>
            <p:style>
              <a:lnRef idx="0"/>
              <a:fillRef idx="0"/>
              <a:effectRef idx="0"/>
              <a:fontRef idx="minor"/>
            </p:style>
          </p:sp>
        </p:grpSp>
        <p:grpSp>
          <p:nvGrpSpPr>
            <p:cNvPr id="4144" name="Google Shape;3749;p48"/>
            <p:cNvGrpSpPr/>
            <p:nvPr/>
          </p:nvGrpSpPr>
          <p:grpSpPr>
            <a:xfrm>
              <a:off x="5758920" y="2749320"/>
              <a:ext cx="473400" cy="546840"/>
              <a:chOff x="5758920" y="2749320"/>
              <a:chExt cx="473400" cy="546840"/>
            </a:xfrm>
          </p:grpSpPr>
          <p:sp>
            <p:nvSpPr>
              <p:cNvPr id="4145" name="Google Shape;3750;p48"/>
              <p:cNvSpPr/>
              <p:nvPr/>
            </p:nvSpPr>
            <p:spPr>
              <a:xfrm>
                <a:off x="5928840" y="3033360"/>
                <a:ext cx="303480" cy="262800"/>
              </a:xfrm>
              <a:custGeom>
                <a:avLst/>
                <a:gdLst/>
                <a:ahLst/>
                <a:rect l="l" t="t" r="r" b="b"/>
                <a:pathLst>
                  <a:path w="2576195" h="2231390">
                    <a:moveTo>
                      <a:pt x="2576042" y="0"/>
                    </a:moveTo>
                    <a:lnTo>
                      <a:pt x="0" y="0"/>
                    </a:lnTo>
                    <a:lnTo>
                      <a:pt x="1288021" y="2230920"/>
                    </a:lnTo>
                    <a:lnTo>
                      <a:pt x="2576042" y="0"/>
                    </a:lnTo>
                    <a:close/>
                  </a:path>
                </a:pathLst>
              </a:custGeom>
              <a:solidFill>
                <a:srgbClr val="e3e9ed"/>
              </a:solidFill>
              <a:ln w="0">
                <a:noFill/>
              </a:ln>
            </p:spPr>
            <p:style>
              <a:lnRef idx="0"/>
              <a:fillRef idx="0"/>
              <a:effectRef idx="0"/>
              <a:fontRef idx="minor"/>
            </p:style>
          </p:sp>
          <p:sp>
            <p:nvSpPr>
              <p:cNvPr id="4146" name="Google Shape;3751;p48"/>
              <p:cNvSpPr/>
              <p:nvPr/>
            </p:nvSpPr>
            <p:spPr>
              <a:xfrm flipH="1">
                <a:off x="5758920" y="2749320"/>
                <a:ext cx="192960" cy="297360"/>
              </a:xfrm>
              <a:custGeom>
                <a:avLst/>
                <a:gdLst/>
                <a:ahLst/>
                <a:rect l="l" t="t" r="r" b="b"/>
                <a:pathLst>
                  <a:path w="1638934" h="2306954">
                    <a:moveTo>
                      <a:pt x="1638680" y="0"/>
                    </a:moveTo>
                    <a:lnTo>
                      <a:pt x="697255" y="0"/>
                    </a:lnTo>
                    <a:lnTo>
                      <a:pt x="697255" y="2306535"/>
                    </a:lnTo>
                    <a:lnTo>
                      <a:pt x="0" y="2306535"/>
                    </a:lnTo>
                  </a:path>
                </a:pathLst>
              </a:custGeom>
              <a:noFill/>
              <a:ln w="28575">
                <a:solidFill>
                  <a:srgbClr val="e3e9ed"/>
                </a:solidFill>
                <a:round/>
              </a:ln>
            </p:spPr>
            <p:style>
              <a:lnRef idx="0"/>
              <a:fillRef idx="0"/>
              <a:effectRef idx="0"/>
              <a:fontRef idx="minor"/>
            </p:style>
          </p:sp>
        </p:grpSp>
        <p:grpSp>
          <p:nvGrpSpPr>
            <p:cNvPr id="4147" name="Google Shape;3752;p48"/>
            <p:cNvGrpSpPr/>
            <p:nvPr/>
          </p:nvGrpSpPr>
          <p:grpSpPr>
            <a:xfrm>
              <a:off x="5928840" y="2734560"/>
              <a:ext cx="551520" cy="271440"/>
              <a:chOff x="5928840" y="2734560"/>
              <a:chExt cx="551520" cy="271440"/>
            </a:xfrm>
          </p:grpSpPr>
          <p:sp>
            <p:nvSpPr>
              <p:cNvPr id="4148" name="Google Shape;3753;p48"/>
              <p:cNvSpPr/>
              <p:nvPr/>
            </p:nvSpPr>
            <p:spPr>
              <a:xfrm>
                <a:off x="5928840" y="2743200"/>
                <a:ext cx="303480" cy="262800"/>
              </a:xfrm>
              <a:custGeom>
                <a:avLst/>
                <a:gdLst/>
                <a:ahLst/>
                <a:rect l="l" t="t" r="r" b="b"/>
                <a:pathLst>
                  <a:path w="2576195" h="2231390">
                    <a:moveTo>
                      <a:pt x="1288021" y="0"/>
                    </a:moveTo>
                    <a:lnTo>
                      <a:pt x="0" y="2230920"/>
                    </a:lnTo>
                    <a:lnTo>
                      <a:pt x="2576042" y="2230920"/>
                    </a:lnTo>
                    <a:lnTo>
                      <a:pt x="1288021" y="0"/>
                    </a:lnTo>
                    <a:close/>
                  </a:path>
                </a:pathLst>
              </a:custGeom>
              <a:solidFill>
                <a:srgbClr val="435d74"/>
              </a:solidFill>
              <a:ln w="0">
                <a:noFill/>
              </a:ln>
            </p:spPr>
            <p:style>
              <a:lnRef idx="0"/>
              <a:fillRef idx="0"/>
              <a:effectRef idx="0"/>
              <a:fontRef idx="minor"/>
            </p:style>
          </p:sp>
          <p:sp>
            <p:nvSpPr>
              <p:cNvPr id="4149" name="Google Shape;3754;p48"/>
              <p:cNvSpPr/>
              <p:nvPr/>
            </p:nvSpPr>
            <p:spPr>
              <a:xfrm>
                <a:off x="6199920" y="2734560"/>
                <a:ext cx="280440" cy="256320"/>
              </a:xfrm>
              <a:custGeom>
                <a:avLst/>
                <a:gdLst/>
                <a:ahLst/>
                <a:rect l="l" t="t" r="r" b="b"/>
                <a:pathLst>
                  <a:path w="1638934" h="2306954">
                    <a:moveTo>
                      <a:pt x="1638680" y="0"/>
                    </a:moveTo>
                    <a:lnTo>
                      <a:pt x="697255" y="0"/>
                    </a:lnTo>
                    <a:lnTo>
                      <a:pt x="697255" y="2306535"/>
                    </a:lnTo>
                    <a:lnTo>
                      <a:pt x="0" y="2306535"/>
                    </a:lnTo>
                  </a:path>
                </a:pathLst>
              </a:custGeom>
              <a:noFill/>
              <a:ln w="28575">
                <a:solidFill>
                  <a:srgbClr val="435d74"/>
                </a:solidFill>
                <a:round/>
              </a:ln>
            </p:spPr>
            <p:style>
              <a:lnRef idx="0"/>
              <a:fillRef idx="0"/>
              <a:effectRef idx="0"/>
              <a:fontRef idx="minor"/>
            </p:style>
          </p:sp>
        </p:grpSp>
      </p:grpSp>
      <p:grpSp>
        <p:nvGrpSpPr>
          <p:cNvPr id="4150" name="Google Shape;3755;p48"/>
          <p:cNvGrpSpPr/>
          <p:nvPr/>
        </p:nvGrpSpPr>
        <p:grpSpPr>
          <a:xfrm>
            <a:off x="8163000" y="3526560"/>
            <a:ext cx="268560" cy="645480"/>
            <a:chOff x="8163000" y="3526560"/>
            <a:chExt cx="268560" cy="645480"/>
          </a:xfrm>
        </p:grpSpPr>
        <p:sp>
          <p:nvSpPr>
            <p:cNvPr id="4151" name="Google Shape;3756;p48"/>
            <p:cNvSpPr/>
            <p:nvPr/>
          </p:nvSpPr>
          <p:spPr>
            <a:xfrm>
              <a:off x="8163000" y="3526560"/>
              <a:ext cx="268560" cy="524520"/>
            </a:xfrm>
            <a:custGeom>
              <a:avLst/>
              <a:gdLst/>
              <a:ahLst/>
              <a:rect l="l" t="t" r="r" b="b"/>
              <a:pathLst>
                <a:path w="16734" h="32649">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w="0">
              <a:noFill/>
            </a:ln>
          </p:spPr>
          <p:style>
            <a:lnRef idx="0"/>
            <a:fillRef idx="0"/>
            <a:effectRef idx="0"/>
            <a:fontRef idx="minor"/>
          </p:style>
        </p:sp>
        <p:sp>
          <p:nvSpPr>
            <p:cNvPr id="4152" name="Google Shape;3757;p48"/>
            <p:cNvSpPr/>
            <p:nvPr/>
          </p:nvSpPr>
          <p:spPr>
            <a:xfrm>
              <a:off x="8197560" y="3556080"/>
              <a:ext cx="199800" cy="199800"/>
            </a:xfrm>
            <a:custGeom>
              <a:avLst/>
              <a:gdLst/>
              <a:ahLst/>
              <a:rect l="l" t="t" r="r" b="b"/>
              <a:pathLst>
                <a:path w="12457" h="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w="0">
              <a:noFill/>
            </a:ln>
          </p:spPr>
          <p:style>
            <a:lnRef idx="0"/>
            <a:fillRef idx="0"/>
            <a:effectRef idx="0"/>
            <a:fontRef idx="minor"/>
          </p:style>
        </p:sp>
        <p:sp>
          <p:nvSpPr>
            <p:cNvPr id="4153" name="Google Shape;3758;p48"/>
            <p:cNvSpPr/>
            <p:nvPr/>
          </p:nvSpPr>
          <p:spPr>
            <a:xfrm>
              <a:off x="8163000" y="4051800"/>
              <a:ext cx="268560" cy="120240"/>
            </a:xfrm>
            <a:custGeom>
              <a:avLst/>
              <a:gdLst/>
              <a:ahLst/>
              <a:rect l="l" t="t" r="r" b="b"/>
              <a:pathLst>
                <a:path w="16734" h="7497">
                  <a:moveTo>
                    <a:pt x="1" y="1"/>
                  </a:moveTo>
                  <a:lnTo>
                    <a:pt x="8369" y="7496"/>
                  </a:lnTo>
                  <a:lnTo>
                    <a:pt x="16734" y="1"/>
                  </a:lnTo>
                  <a:close/>
                </a:path>
              </a:pathLst>
            </a:custGeom>
            <a:solidFill>
              <a:srgbClr val="cfd9e0"/>
            </a:solidFill>
            <a:ln w="0">
              <a:noFill/>
            </a:ln>
          </p:spPr>
          <p:style>
            <a:lnRef idx="0"/>
            <a:fillRef idx="0"/>
            <a:effectRef idx="0"/>
            <a:fontRef idx="minor"/>
          </p:style>
        </p:sp>
      </p:grpSp>
      <p:grpSp>
        <p:nvGrpSpPr>
          <p:cNvPr id="4154" name="Google Shape;3759;p48"/>
          <p:cNvGrpSpPr/>
          <p:nvPr/>
        </p:nvGrpSpPr>
        <p:grpSpPr>
          <a:xfrm>
            <a:off x="6179760" y="3565800"/>
            <a:ext cx="293400" cy="293400"/>
            <a:chOff x="6179760" y="3565800"/>
            <a:chExt cx="293400" cy="293400"/>
          </a:xfrm>
        </p:grpSpPr>
        <p:sp>
          <p:nvSpPr>
            <p:cNvPr id="4155" name="Google Shape;3760;p48"/>
            <p:cNvSpPr/>
            <p:nvPr/>
          </p:nvSpPr>
          <p:spPr>
            <a:xfrm>
              <a:off x="6179760" y="3565800"/>
              <a:ext cx="293400" cy="293400"/>
            </a:xfrm>
            <a:custGeom>
              <a:avLst/>
              <a:gdLst/>
              <a:ahLst/>
              <a:rect l="l" t="t" r="r" b="b"/>
              <a:pathLst>
                <a:path w="19240" h="19237">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w="0">
              <a:noFill/>
            </a:ln>
          </p:spPr>
          <p:style>
            <a:lnRef idx="0"/>
            <a:fillRef idx="0"/>
            <a:effectRef idx="0"/>
            <a:fontRef idx="minor"/>
          </p:style>
        </p:sp>
        <p:sp>
          <p:nvSpPr>
            <p:cNvPr id="4156" name="Google Shape;3761;p48"/>
            <p:cNvSpPr/>
            <p:nvPr/>
          </p:nvSpPr>
          <p:spPr>
            <a:xfrm>
              <a:off x="6192000" y="3576600"/>
              <a:ext cx="118440" cy="106920"/>
            </a:xfrm>
            <a:custGeom>
              <a:avLst/>
              <a:gdLst/>
              <a:ahLst/>
              <a:rect l="l" t="t" r="r" b="b"/>
              <a:pathLst>
                <a:path w="7787" h="7027">
                  <a:moveTo>
                    <a:pt x="0" y="1"/>
                  </a:moveTo>
                  <a:lnTo>
                    <a:pt x="0" y="7026"/>
                  </a:lnTo>
                  <a:lnTo>
                    <a:pt x="7787" y="1"/>
                  </a:lnTo>
                  <a:close/>
                </a:path>
              </a:pathLst>
            </a:custGeom>
            <a:solidFill>
              <a:srgbClr val="213b55"/>
            </a:solidFill>
            <a:ln w="0">
              <a:noFill/>
            </a:ln>
          </p:spPr>
          <p:style>
            <a:lnRef idx="0"/>
            <a:fillRef idx="0"/>
            <a:effectRef idx="0"/>
            <a:fontRef idx="minor"/>
          </p:style>
        </p:sp>
      </p:grpSp>
      <p:grpSp>
        <p:nvGrpSpPr>
          <p:cNvPr id="4157" name="Google Shape;3762;p48"/>
          <p:cNvGrpSpPr/>
          <p:nvPr/>
        </p:nvGrpSpPr>
        <p:grpSpPr>
          <a:xfrm>
            <a:off x="6179760" y="3878280"/>
            <a:ext cx="293400" cy="293400"/>
            <a:chOff x="6179760" y="3878280"/>
            <a:chExt cx="293400" cy="293400"/>
          </a:xfrm>
        </p:grpSpPr>
        <p:sp>
          <p:nvSpPr>
            <p:cNvPr id="4158" name="Google Shape;3763;p48"/>
            <p:cNvSpPr/>
            <p:nvPr/>
          </p:nvSpPr>
          <p:spPr>
            <a:xfrm>
              <a:off x="6179760" y="3878280"/>
              <a:ext cx="293400" cy="293400"/>
            </a:xfrm>
            <a:custGeom>
              <a:avLst/>
              <a:gdLst/>
              <a:ahLst/>
              <a:rect l="l" t="t" r="r" b="b"/>
              <a:pathLst>
                <a:path w="19240" h="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w="0">
              <a:noFill/>
            </a:ln>
          </p:spPr>
          <p:style>
            <a:lnRef idx="0"/>
            <a:fillRef idx="0"/>
            <a:effectRef idx="0"/>
            <a:fontRef idx="minor"/>
          </p:style>
        </p:sp>
        <p:sp>
          <p:nvSpPr>
            <p:cNvPr id="4159" name="Google Shape;3764;p48"/>
            <p:cNvSpPr/>
            <p:nvPr/>
          </p:nvSpPr>
          <p:spPr>
            <a:xfrm>
              <a:off x="6192000" y="3889080"/>
              <a:ext cx="118440" cy="106920"/>
            </a:xfrm>
            <a:custGeom>
              <a:avLst/>
              <a:gdLst/>
              <a:ahLst/>
              <a:rect l="l" t="t" r="r" b="b"/>
              <a:pathLst>
                <a:path w="7787" h="7026">
                  <a:moveTo>
                    <a:pt x="0" y="0"/>
                  </a:moveTo>
                  <a:lnTo>
                    <a:pt x="0" y="7026"/>
                  </a:lnTo>
                  <a:lnTo>
                    <a:pt x="7787" y="0"/>
                  </a:lnTo>
                  <a:close/>
                </a:path>
              </a:pathLst>
            </a:custGeom>
            <a:solidFill>
              <a:srgbClr val="213b55"/>
            </a:solidFill>
            <a:ln w="0">
              <a:noFill/>
            </a:ln>
          </p:spPr>
          <p:style>
            <a:lnRef idx="0"/>
            <a:fillRef idx="0"/>
            <a:effectRef idx="0"/>
            <a:fontRef idx="minor"/>
          </p:style>
        </p:sp>
      </p:grpSp>
      <p:grpSp>
        <p:nvGrpSpPr>
          <p:cNvPr id="4160" name="Google Shape;3765;p48"/>
          <p:cNvGrpSpPr/>
          <p:nvPr/>
        </p:nvGrpSpPr>
        <p:grpSpPr>
          <a:xfrm>
            <a:off x="2410200" y="1850400"/>
            <a:ext cx="698040" cy="697680"/>
            <a:chOff x="2410200" y="1850400"/>
            <a:chExt cx="698040" cy="697680"/>
          </a:xfrm>
        </p:grpSpPr>
        <p:sp>
          <p:nvSpPr>
            <p:cNvPr id="4161" name="Google Shape;3766;p48"/>
            <p:cNvSpPr/>
            <p:nvPr/>
          </p:nvSpPr>
          <p:spPr>
            <a:xfrm>
              <a:off x="2490480" y="2322360"/>
              <a:ext cx="435240" cy="225720"/>
            </a:xfrm>
            <a:custGeom>
              <a:avLst/>
              <a:gdLst/>
              <a:ahLst/>
              <a:rect l="l" t="t" r="r" b="b"/>
              <a:pathLst>
                <a:path w="130611" h="6778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w="0">
              <a:noFill/>
            </a:ln>
          </p:spPr>
          <p:style>
            <a:lnRef idx="0"/>
            <a:fillRef idx="0"/>
            <a:effectRef idx="0"/>
            <a:fontRef idx="minor"/>
          </p:style>
        </p:sp>
        <p:sp>
          <p:nvSpPr>
            <p:cNvPr id="4162" name="Google Shape;3767;p48"/>
            <p:cNvSpPr/>
            <p:nvPr/>
          </p:nvSpPr>
          <p:spPr>
            <a:xfrm>
              <a:off x="2768400" y="2208600"/>
              <a:ext cx="339480" cy="324360"/>
            </a:xfrm>
            <a:custGeom>
              <a:avLst/>
              <a:gdLst/>
              <a:ahLst/>
              <a:rect l="l" t="t" r="r" b="b"/>
              <a:pathLst>
                <a:path w="101908" h="97347">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w="0">
              <a:noFill/>
            </a:ln>
          </p:spPr>
          <p:style>
            <a:lnRef idx="0"/>
            <a:fillRef idx="0"/>
            <a:effectRef idx="0"/>
            <a:fontRef idx="minor"/>
          </p:style>
        </p:sp>
        <p:sp>
          <p:nvSpPr>
            <p:cNvPr id="4163" name="Google Shape;3768;p48"/>
            <p:cNvSpPr/>
            <p:nvPr/>
          </p:nvSpPr>
          <p:spPr>
            <a:xfrm>
              <a:off x="2860920" y="1901520"/>
              <a:ext cx="247320" cy="426600"/>
            </a:xfrm>
            <a:custGeom>
              <a:avLst/>
              <a:gdLst/>
              <a:ahLst/>
              <a:rect l="l" t="t" r="r" b="b"/>
              <a:pathLst>
                <a:path w="74248" h="128047">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w="0">
              <a:noFill/>
            </a:ln>
          </p:spPr>
          <p:style>
            <a:lnRef idx="0"/>
            <a:fillRef idx="0"/>
            <a:effectRef idx="0"/>
            <a:fontRef idx="minor"/>
          </p:style>
        </p:sp>
        <p:sp>
          <p:nvSpPr>
            <p:cNvPr id="4164" name="Google Shape;3769;p48"/>
            <p:cNvSpPr/>
            <p:nvPr/>
          </p:nvSpPr>
          <p:spPr>
            <a:xfrm>
              <a:off x="2592720" y="1850400"/>
              <a:ext cx="435240" cy="225720"/>
            </a:xfrm>
            <a:custGeom>
              <a:avLst/>
              <a:gdLst/>
              <a:ahLst/>
              <a:rect l="l" t="t" r="r" b="b"/>
              <a:pathLst>
                <a:path w="130616" h="67777">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w="0">
              <a:noFill/>
            </a:ln>
          </p:spPr>
          <p:style>
            <a:lnRef idx="0"/>
            <a:fillRef idx="0"/>
            <a:effectRef idx="0"/>
            <a:fontRef idx="minor"/>
          </p:style>
        </p:sp>
        <p:sp>
          <p:nvSpPr>
            <p:cNvPr id="4165" name="Google Shape;3770;p48"/>
            <p:cNvSpPr/>
            <p:nvPr/>
          </p:nvSpPr>
          <p:spPr>
            <a:xfrm>
              <a:off x="2410200" y="1865520"/>
              <a:ext cx="339480" cy="324360"/>
            </a:xfrm>
            <a:custGeom>
              <a:avLst/>
              <a:gdLst/>
              <a:ahLst/>
              <a:rect l="l" t="t" r="r" b="b"/>
              <a:pathLst>
                <a:path w="101908" h="97351">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w="0">
              <a:noFill/>
            </a:ln>
          </p:spPr>
          <p:style>
            <a:lnRef idx="0"/>
            <a:fillRef idx="0"/>
            <a:effectRef idx="0"/>
            <a:fontRef idx="minor"/>
          </p:style>
        </p:sp>
        <p:sp>
          <p:nvSpPr>
            <p:cNvPr id="4166" name="Google Shape;3771;p48"/>
            <p:cNvSpPr/>
            <p:nvPr/>
          </p:nvSpPr>
          <p:spPr>
            <a:xfrm>
              <a:off x="2410200" y="2070000"/>
              <a:ext cx="226440" cy="424800"/>
            </a:xfrm>
            <a:custGeom>
              <a:avLst/>
              <a:gdLst/>
              <a:ahLst/>
              <a:rect l="l" t="t" r="r" b="b"/>
              <a:pathLst>
                <a:path w="68038" h="12748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w="0">
              <a:noFill/>
            </a:ln>
          </p:spPr>
          <p:style>
            <a:lnRef idx="0"/>
            <a:fillRef idx="0"/>
            <a:effectRef idx="0"/>
            <a:fontRef idx="minor"/>
          </p:style>
        </p:sp>
      </p:grpSp>
      <p:grpSp>
        <p:nvGrpSpPr>
          <p:cNvPr id="4167" name="Google Shape;3772;p48"/>
          <p:cNvGrpSpPr/>
          <p:nvPr/>
        </p:nvGrpSpPr>
        <p:grpSpPr>
          <a:xfrm>
            <a:off x="5633640" y="3534840"/>
            <a:ext cx="438120" cy="636840"/>
            <a:chOff x="5633640" y="3534840"/>
            <a:chExt cx="438120" cy="636840"/>
          </a:xfrm>
        </p:grpSpPr>
        <p:sp>
          <p:nvSpPr>
            <p:cNvPr id="4168" name="Google Shape;3773;p48"/>
            <p:cNvSpPr/>
            <p:nvPr/>
          </p:nvSpPr>
          <p:spPr>
            <a:xfrm>
              <a:off x="5633640" y="3534840"/>
              <a:ext cx="438120" cy="636840"/>
            </a:xfrm>
            <a:custGeom>
              <a:avLst/>
              <a:gdLst/>
              <a:ahLst/>
              <a:rect l="l" t="t" r="r" b="b"/>
              <a:pathLst>
                <a:path w="30365" h="44156">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w="0">
              <a:noFill/>
            </a:ln>
          </p:spPr>
          <p:style>
            <a:lnRef idx="0"/>
            <a:fillRef idx="0"/>
            <a:effectRef idx="0"/>
            <a:fontRef idx="minor"/>
          </p:style>
        </p:sp>
        <p:sp>
          <p:nvSpPr>
            <p:cNvPr id="4169" name="Google Shape;3774;p48"/>
            <p:cNvSpPr/>
            <p:nvPr/>
          </p:nvSpPr>
          <p:spPr>
            <a:xfrm>
              <a:off x="5658840" y="3984840"/>
              <a:ext cx="161640" cy="161640"/>
            </a:xfrm>
            <a:custGeom>
              <a:avLst/>
              <a:gdLst/>
              <a:ahLst/>
              <a:rect l="l" t="t" r="r" b="b"/>
              <a:pathLst>
                <a:path w="11223" h="11222">
                  <a:moveTo>
                    <a:pt x="1" y="0"/>
                  </a:moveTo>
                  <a:lnTo>
                    <a:pt x="1" y="11222"/>
                  </a:lnTo>
                  <a:lnTo>
                    <a:pt x="11222" y="11222"/>
                  </a:lnTo>
                  <a:lnTo>
                    <a:pt x="11222" y="0"/>
                  </a:lnTo>
                  <a:close/>
                </a:path>
              </a:pathLst>
            </a:custGeom>
            <a:solidFill>
              <a:srgbClr val="e3e9ed"/>
            </a:solidFill>
            <a:ln w="0">
              <a:noFill/>
            </a:ln>
          </p:spPr>
          <p:style>
            <a:lnRef idx="0"/>
            <a:fillRef idx="0"/>
            <a:effectRef idx="0"/>
            <a:fontRef idx="minor"/>
          </p:style>
        </p:sp>
      </p:grpSp>
      <p:sp>
        <p:nvSpPr>
          <p:cNvPr id="4170" name="Google Shape;3775;p48"/>
          <p:cNvSpPr/>
          <p:nvPr/>
        </p:nvSpPr>
        <p:spPr>
          <a:xfrm>
            <a:off x="8130960" y="3422520"/>
            <a:ext cx="360" cy="360"/>
          </a:xfrm>
          <a:custGeom>
            <a:avLst/>
            <a:gdLst/>
            <a:ahLst/>
            <a:rect l="l" t="t" r="r" b="b"/>
            <a:pathLst>
              <a:path w="48" h="1">
                <a:moveTo>
                  <a:pt x="48" y="0"/>
                </a:moveTo>
                <a:lnTo>
                  <a:pt x="1" y="0"/>
                </a:lnTo>
                <a:close/>
              </a:path>
            </a:pathLst>
          </a:custGeom>
          <a:solidFill>
            <a:srgbClr val="ffffff"/>
          </a:solidFill>
          <a:ln w="0">
            <a:noFill/>
          </a:ln>
        </p:spPr>
        <p:style>
          <a:lnRef idx="0"/>
          <a:fillRef idx="0"/>
          <a:effectRef idx="0"/>
          <a:fontRef idx="minor"/>
        </p:style>
        <p:txBody>
          <a:bodyPr/>
          <a:p/>
        </p:txBody>
      </p:sp>
      <p:grpSp>
        <p:nvGrpSpPr>
          <p:cNvPr id="4171" name="Google Shape;3776;p48"/>
          <p:cNvGrpSpPr/>
          <p:nvPr/>
        </p:nvGrpSpPr>
        <p:grpSpPr>
          <a:xfrm>
            <a:off x="7635240" y="1863360"/>
            <a:ext cx="799200" cy="669960"/>
            <a:chOff x="7635240" y="1863360"/>
            <a:chExt cx="799200" cy="669960"/>
          </a:xfrm>
        </p:grpSpPr>
        <p:sp>
          <p:nvSpPr>
            <p:cNvPr id="4172" name="Google Shape;3777;p48"/>
            <p:cNvSpPr/>
            <p:nvPr/>
          </p:nvSpPr>
          <p:spPr>
            <a:xfrm flipH="1" rot="5400000">
              <a:off x="7646040" y="1905120"/>
              <a:ext cx="129600" cy="110880"/>
            </a:xfrm>
            <a:prstGeom prst="bentConnector3">
              <a:avLst>
                <a:gd name="adj1" fmla="val 50000"/>
              </a:avLst>
            </a:prstGeom>
            <a:noFill/>
            <a:ln w="9525">
              <a:solidFill>
                <a:srgbClr val="667e92"/>
              </a:solidFill>
              <a:round/>
            </a:ln>
          </p:spPr>
          <p:style>
            <a:lnRef idx="0"/>
            <a:fillRef idx="0"/>
            <a:effectRef idx="0"/>
            <a:fontRef idx="minor"/>
          </p:style>
        </p:sp>
        <p:sp>
          <p:nvSpPr>
            <p:cNvPr id="4173" name="Google Shape;3778;p48"/>
            <p:cNvSpPr/>
            <p:nvPr/>
          </p:nvSpPr>
          <p:spPr>
            <a:xfrm rot="16200000">
              <a:off x="8293320" y="1905120"/>
              <a:ext cx="129600" cy="110880"/>
            </a:xfrm>
            <a:prstGeom prst="bentConnector3">
              <a:avLst>
                <a:gd name="adj1" fmla="val 50000"/>
              </a:avLst>
            </a:prstGeom>
            <a:noFill/>
            <a:ln w="9525">
              <a:solidFill>
                <a:srgbClr val="667e92"/>
              </a:solidFill>
              <a:round/>
            </a:ln>
          </p:spPr>
          <p:style>
            <a:lnRef idx="0"/>
            <a:fillRef idx="0"/>
            <a:effectRef idx="0"/>
            <a:fontRef idx="minor"/>
          </p:style>
        </p:sp>
        <p:sp>
          <p:nvSpPr>
            <p:cNvPr id="4174" name="Google Shape;3779;p48"/>
            <p:cNvSpPr/>
            <p:nvPr/>
          </p:nvSpPr>
          <p:spPr>
            <a:xfrm rot="5400000">
              <a:off x="7646400" y="2413080"/>
              <a:ext cx="129600" cy="110880"/>
            </a:xfrm>
            <a:prstGeom prst="bentConnector3">
              <a:avLst>
                <a:gd name="adj1" fmla="val 50000"/>
              </a:avLst>
            </a:prstGeom>
            <a:noFill/>
            <a:ln w="9525">
              <a:solidFill>
                <a:srgbClr val="667e92"/>
              </a:solidFill>
              <a:round/>
            </a:ln>
          </p:spPr>
          <p:style>
            <a:lnRef idx="0"/>
            <a:fillRef idx="0"/>
            <a:effectRef idx="0"/>
            <a:fontRef idx="minor"/>
          </p:style>
        </p:sp>
        <p:sp>
          <p:nvSpPr>
            <p:cNvPr id="4175" name="Google Shape;3780;p48"/>
            <p:cNvSpPr/>
            <p:nvPr/>
          </p:nvSpPr>
          <p:spPr>
            <a:xfrm flipH="1" rot="16200000">
              <a:off x="8293680" y="2413080"/>
              <a:ext cx="129600" cy="110880"/>
            </a:xfrm>
            <a:prstGeom prst="bentConnector3">
              <a:avLst>
                <a:gd name="adj1" fmla="val 50000"/>
              </a:avLst>
            </a:prstGeom>
            <a:noFill/>
            <a:ln w="9525">
              <a:solidFill>
                <a:srgbClr val="667e92"/>
              </a:solidFill>
              <a:round/>
            </a:ln>
          </p:spPr>
          <p:style>
            <a:lnRef idx="0"/>
            <a:fillRef idx="0"/>
            <a:effectRef idx="0"/>
            <a:fontRef idx="minor"/>
          </p:style>
        </p:sp>
        <p:sp>
          <p:nvSpPr>
            <p:cNvPr id="4176" name="Google Shape;3781;p48"/>
            <p:cNvSpPr/>
            <p:nvPr/>
          </p:nvSpPr>
          <p:spPr>
            <a:xfrm rot="10800000">
              <a:off x="7635240" y="2193120"/>
              <a:ext cx="83160" cy="360"/>
            </a:xfrm>
            <a:custGeom>
              <a:avLst/>
              <a:gdLst/>
              <a:ahLst/>
              <a:rect l="l" t="t" r="r" b="b"/>
              <a:pathLst>
                <a:path w="21600" h="21600">
                  <a:moveTo>
                    <a:pt x="0" y="0"/>
                  </a:moveTo>
                  <a:lnTo>
                    <a:pt x="21600" y="21600"/>
                  </a:lnTo>
                </a:path>
              </a:pathLst>
            </a:custGeom>
            <a:noFill/>
            <a:ln w="9525">
              <a:solidFill>
                <a:srgbClr val="667e92"/>
              </a:solidFill>
              <a:round/>
            </a:ln>
          </p:spPr>
          <p:style>
            <a:lnRef idx="0"/>
            <a:fillRef idx="0"/>
            <a:effectRef idx="0"/>
            <a:fontRef idx="minor"/>
          </p:style>
        </p:sp>
        <p:sp>
          <p:nvSpPr>
            <p:cNvPr id="4177" name="Google Shape;3782;p48"/>
            <p:cNvSpPr/>
            <p:nvPr/>
          </p:nvSpPr>
          <p:spPr>
            <a:xfrm rot="10800000">
              <a:off x="8351280" y="2193120"/>
              <a:ext cx="83160" cy="360"/>
            </a:xfrm>
            <a:custGeom>
              <a:avLst/>
              <a:gdLst/>
              <a:ahLst/>
              <a:rect l="l" t="t" r="r" b="b"/>
              <a:pathLst>
                <a:path w="21600" h="21600">
                  <a:moveTo>
                    <a:pt x="0" y="0"/>
                  </a:moveTo>
                  <a:lnTo>
                    <a:pt x="21600" y="21600"/>
                  </a:lnTo>
                </a:path>
              </a:pathLst>
            </a:custGeom>
            <a:noFill/>
            <a:ln w="9525">
              <a:solidFill>
                <a:srgbClr val="667e92"/>
              </a:solidFill>
              <a:round/>
            </a:ln>
          </p:spPr>
          <p:style>
            <a:lnRef idx="0"/>
            <a:fillRef idx="0"/>
            <a:effectRef idx="0"/>
            <a:fontRef idx="minor"/>
          </p:style>
        </p:sp>
        <p:grpSp>
          <p:nvGrpSpPr>
            <p:cNvPr id="4178" name="Google Shape;3783;p48"/>
            <p:cNvGrpSpPr/>
            <p:nvPr/>
          </p:nvGrpSpPr>
          <p:grpSpPr>
            <a:xfrm>
              <a:off x="7750800" y="1863360"/>
              <a:ext cx="570960" cy="619560"/>
              <a:chOff x="7750800" y="1863360"/>
              <a:chExt cx="570960" cy="619560"/>
            </a:xfrm>
          </p:grpSpPr>
          <p:grpSp>
            <p:nvGrpSpPr>
              <p:cNvPr id="4179" name="Google Shape;3784;p48"/>
              <p:cNvGrpSpPr/>
              <p:nvPr/>
            </p:nvGrpSpPr>
            <p:grpSpPr>
              <a:xfrm>
                <a:off x="8048520" y="1863360"/>
                <a:ext cx="273240" cy="619560"/>
                <a:chOff x="8048520" y="1863360"/>
                <a:chExt cx="273240" cy="619560"/>
              </a:xfrm>
            </p:grpSpPr>
            <p:sp>
              <p:nvSpPr>
                <p:cNvPr id="4180" name="Google Shape;3785;p48"/>
                <p:cNvSpPr/>
                <p:nvPr/>
              </p:nvSpPr>
              <p:spPr>
                <a:xfrm>
                  <a:off x="8048520" y="2281680"/>
                  <a:ext cx="245520" cy="201240"/>
                </a:xfrm>
                <a:custGeom>
                  <a:avLst/>
                  <a:gdLst/>
                  <a:ahLst/>
                  <a:rect l="l" t="t" r="r" b="b"/>
                  <a:pathLst>
                    <a:path w="17944" h="14712">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w="0">
                  <a:noFill/>
                </a:ln>
              </p:spPr>
              <p:style>
                <a:lnRef idx="0"/>
                <a:fillRef idx="0"/>
                <a:effectRef idx="0"/>
                <a:fontRef idx="minor"/>
              </p:style>
            </p:sp>
            <p:sp>
              <p:nvSpPr>
                <p:cNvPr id="4181" name="Google Shape;3786;p48"/>
                <p:cNvSpPr/>
                <p:nvPr/>
              </p:nvSpPr>
              <p:spPr>
                <a:xfrm>
                  <a:off x="8048520" y="2098080"/>
                  <a:ext cx="273240" cy="249840"/>
                </a:xfrm>
                <a:custGeom>
                  <a:avLst/>
                  <a:gdLst/>
                  <a:ahLst/>
                  <a:rect l="l" t="t" r="r" b="b"/>
                  <a:pathLst>
                    <a:path w="19963" h="1824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w="0">
                  <a:noFill/>
                </a:ln>
              </p:spPr>
              <p:style>
                <a:lnRef idx="0"/>
                <a:fillRef idx="0"/>
                <a:effectRef idx="0"/>
                <a:fontRef idx="minor"/>
              </p:style>
            </p:sp>
            <p:sp>
              <p:nvSpPr>
                <p:cNvPr id="4182" name="Google Shape;3787;p48"/>
                <p:cNvSpPr/>
                <p:nvPr/>
              </p:nvSpPr>
              <p:spPr>
                <a:xfrm>
                  <a:off x="8048520" y="1863360"/>
                  <a:ext cx="177120" cy="142200"/>
                </a:xfrm>
                <a:custGeom>
                  <a:avLst/>
                  <a:gdLst/>
                  <a:ahLst/>
                  <a:rect l="l" t="t" r="r" b="b"/>
                  <a:pathLst>
                    <a:path w="12933" h="10396">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w="0">
                  <a:noFill/>
                </a:ln>
              </p:spPr>
              <p:style>
                <a:lnRef idx="0"/>
                <a:fillRef idx="0"/>
                <a:effectRef idx="0"/>
                <a:fontRef idx="minor"/>
              </p:style>
            </p:sp>
            <p:sp>
              <p:nvSpPr>
                <p:cNvPr id="4183" name="Google Shape;3788;p48"/>
                <p:cNvSpPr/>
                <p:nvPr/>
              </p:nvSpPr>
              <p:spPr>
                <a:xfrm>
                  <a:off x="8048520" y="1977480"/>
                  <a:ext cx="221040" cy="176400"/>
                </a:xfrm>
                <a:custGeom>
                  <a:avLst/>
                  <a:gdLst/>
                  <a:ahLst/>
                  <a:rect l="l" t="t" r="r" b="b"/>
                  <a:pathLst>
                    <a:path w="16142" h="12904">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w="0">
                  <a:noFill/>
                </a:ln>
              </p:spPr>
              <p:style>
                <a:lnRef idx="0"/>
                <a:fillRef idx="0"/>
                <a:effectRef idx="0"/>
                <a:fontRef idx="minor"/>
              </p:style>
            </p:sp>
          </p:grpSp>
          <p:grpSp>
            <p:nvGrpSpPr>
              <p:cNvPr id="4184" name="Google Shape;3789;p48"/>
              <p:cNvGrpSpPr/>
              <p:nvPr/>
            </p:nvGrpSpPr>
            <p:grpSpPr>
              <a:xfrm>
                <a:off x="7750800" y="1863360"/>
                <a:ext cx="273960" cy="619560"/>
                <a:chOff x="7750800" y="1863360"/>
                <a:chExt cx="273960" cy="619560"/>
              </a:xfrm>
            </p:grpSpPr>
            <p:sp>
              <p:nvSpPr>
                <p:cNvPr id="4185" name="Google Shape;3790;p48"/>
                <p:cNvSpPr/>
                <p:nvPr/>
              </p:nvSpPr>
              <p:spPr>
                <a:xfrm flipH="1">
                  <a:off x="7778880" y="2281680"/>
                  <a:ext cx="245520" cy="201240"/>
                </a:xfrm>
                <a:custGeom>
                  <a:avLst/>
                  <a:gdLst/>
                  <a:ahLst/>
                  <a:rect l="l" t="t" r="r" b="b"/>
                  <a:pathLst>
                    <a:path w="17944" h="14712">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w="0">
                  <a:noFill/>
                </a:ln>
              </p:spPr>
              <p:style>
                <a:lnRef idx="0"/>
                <a:fillRef idx="0"/>
                <a:effectRef idx="0"/>
                <a:fontRef idx="minor"/>
              </p:style>
            </p:sp>
            <p:sp>
              <p:nvSpPr>
                <p:cNvPr id="4186" name="Google Shape;3791;p48"/>
                <p:cNvSpPr/>
                <p:nvPr/>
              </p:nvSpPr>
              <p:spPr>
                <a:xfrm flipH="1">
                  <a:off x="7750440" y="2098080"/>
                  <a:ext cx="273240" cy="249840"/>
                </a:xfrm>
                <a:custGeom>
                  <a:avLst/>
                  <a:gdLst/>
                  <a:ahLst/>
                  <a:rect l="l" t="t" r="r" b="b"/>
                  <a:pathLst>
                    <a:path w="19963" h="1824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w="0">
                  <a:noFill/>
                </a:ln>
              </p:spPr>
              <p:style>
                <a:lnRef idx="0"/>
                <a:fillRef idx="0"/>
                <a:effectRef idx="0"/>
                <a:fontRef idx="minor"/>
              </p:style>
            </p:sp>
            <p:sp>
              <p:nvSpPr>
                <p:cNvPr id="4187" name="Google Shape;3792;p48"/>
                <p:cNvSpPr/>
                <p:nvPr/>
              </p:nvSpPr>
              <p:spPr>
                <a:xfrm flipH="1">
                  <a:off x="7847640" y="1863360"/>
                  <a:ext cx="177120" cy="142200"/>
                </a:xfrm>
                <a:custGeom>
                  <a:avLst/>
                  <a:gdLst/>
                  <a:ahLst/>
                  <a:rect l="l" t="t" r="r" b="b"/>
                  <a:pathLst>
                    <a:path w="12933" h="10396">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w="0">
                  <a:noFill/>
                </a:ln>
              </p:spPr>
              <p:style>
                <a:lnRef idx="0"/>
                <a:fillRef idx="0"/>
                <a:effectRef idx="0"/>
                <a:fontRef idx="minor"/>
              </p:style>
            </p:sp>
            <p:sp>
              <p:nvSpPr>
                <p:cNvPr id="4188" name="Google Shape;3793;p48"/>
                <p:cNvSpPr/>
                <p:nvPr/>
              </p:nvSpPr>
              <p:spPr>
                <a:xfrm flipH="1">
                  <a:off x="7803720" y="1977480"/>
                  <a:ext cx="221040" cy="176400"/>
                </a:xfrm>
                <a:custGeom>
                  <a:avLst/>
                  <a:gdLst/>
                  <a:ahLst/>
                  <a:rect l="l" t="t" r="r" b="b"/>
                  <a:pathLst>
                    <a:path w="16142" h="12904">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w="0">
                  <a:noFill/>
                </a:ln>
              </p:spPr>
              <p:style>
                <a:lnRef idx="0"/>
                <a:fillRef idx="0"/>
                <a:effectRef idx="0"/>
                <a:fontRef idx="minor"/>
              </p:style>
            </p:sp>
          </p:grpSp>
        </p:grpSp>
      </p:grpSp>
      <p:sp>
        <p:nvSpPr>
          <p:cNvPr id="4189" name="Google Shape;3794;p48"/>
          <p:cNvSpPr/>
          <p:nvPr/>
        </p:nvSpPr>
        <p:spPr>
          <a:xfrm>
            <a:off x="7095240" y="3555360"/>
            <a:ext cx="558360" cy="616680"/>
          </a:xfrm>
          <a:custGeom>
            <a:avLst/>
            <a:gdLst/>
            <a:ahLst/>
            <a:rect l="l" t="t" r="r" b="b"/>
            <a:pathLst>
              <a:path w="4733" h="5225">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w="0">
            <a:noFill/>
          </a:ln>
        </p:spPr>
        <p:style>
          <a:lnRef idx="0"/>
          <a:fillRef idx="0"/>
          <a:effectRef idx="0"/>
          <a:fontRef idx="minor"/>
        </p:style>
        <p:txBody>
          <a:bodyPr/>
          <a:p/>
        </p:txBody>
      </p:sp>
      <p:sp>
        <p:nvSpPr>
          <p:cNvPr id="4190" name="Google Shape;3795;p48"/>
          <p:cNvSpPr/>
          <p:nvPr/>
        </p:nvSpPr>
        <p:spPr>
          <a:xfrm rot="10800000">
            <a:off x="6581880" y="3552840"/>
            <a:ext cx="405720" cy="619200"/>
          </a:xfrm>
          <a:custGeom>
            <a:avLst/>
            <a:gdLst/>
            <a:ahLst/>
            <a:rect l="l" t="t" r="r" b="b"/>
            <a:pathLst>
              <a:path w="14910" h="22743">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w="0">
            <a:noFill/>
          </a:ln>
        </p:spPr>
        <p:style>
          <a:lnRef idx="0"/>
          <a:fillRef idx="0"/>
          <a:effectRef idx="0"/>
          <a:fontRef idx="minor"/>
        </p:style>
        <p:txBody>
          <a:bodyPr/>
          <a:p/>
        </p:txBody>
      </p:sp>
      <p:grpSp>
        <p:nvGrpSpPr>
          <p:cNvPr id="4191" name="Google Shape;3796;p48"/>
          <p:cNvGrpSpPr/>
          <p:nvPr/>
        </p:nvGrpSpPr>
        <p:grpSpPr>
          <a:xfrm>
            <a:off x="7821360" y="2716560"/>
            <a:ext cx="602280" cy="601560"/>
            <a:chOff x="7821360" y="2716560"/>
            <a:chExt cx="602280" cy="601560"/>
          </a:xfrm>
        </p:grpSpPr>
        <p:sp>
          <p:nvSpPr>
            <p:cNvPr id="4192" name="Google Shape;3797;p48"/>
            <p:cNvSpPr/>
            <p:nvPr/>
          </p:nvSpPr>
          <p:spPr>
            <a:xfrm>
              <a:off x="7821720" y="2716560"/>
              <a:ext cx="367200" cy="301680"/>
            </a:xfrm>
            <a:custGeom>
              <a:avLst/>
              <a:gdLst/>
              <a:ahLst/>
              <a:rect l="l" t="t" r="r" b="b"/>
              <a:pathLst>
                <a:path w="127950" h="105145">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w="0">
              <a:noFill/>
            </a:ln>
          </p:spPr>
          <p:style>
            <a:lnRef idx="0"/>
            <a:fillRef idx="0"/>
            <a:effectRef idx="0"/>
            <a:fontRef idx="minor"/>
          </p:style>
        </p:sp>
        <p:sp>
          <p:nvSpPr>
            <p:cNvPr id="4193" name="Google Shape;3798;p48"/>
            <p:cNvSpPr/>
            <p:nvPr/>
          </p:nvSpPr>
          <p:spPr>
            <a:xfrm>
              <a:off x="7821360" y="2951280"/>
              <a:ext cx="301680" cy="366840"/>
            </a:xfrm>
            <a:custGeom>
              <a:avLst/>
              <a:gdLst/>
              <a:ahLst/>
              <a:rect l="l" t="t" r="r" b="b"/>
              <a:pathLst>
                <a:path w="105145" h="127868">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w="0">
              <a:noFill/>
            </a:ln>
          </p:spPr>
          <p:style>
            <a:lnRef idx="0"/>
            <a:fillRef idx="0"/>
            <a:effectRef idx="0"/>
            <a:fontRef idx="minor"/>
          </p:style>
        </p:sp>
        <p:sp>
          <p:nvSpPr>
            <p:cNvPr id="4194" name="Google Shape;3799;p48"/>
            <p:cNvSpPr/>
            <p:nvPr/>
          </p:nvSpPr>
          <p:spPr>
            <a:xfrm>
              <a:off x="8121960" y="2716920"/>
              <a:ext cx="301680" cy="366840"/>
            </a:xfrm>
            <a:custGeom>
              <a:avLst/>
              <a:gdLst/>
              <a:ahLst/>
              <a:rect l="l" t="t" r="r" b="b"/>
              <a:pathLst>
                <a:path w="105146" h="127873">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w="0">
              <a:noFill/>
            </a:ln>
          </p:spPr>
          <p:style>
            <a:lnRef idx="0"/>
            <a:fillRef idx="0"/>
            <a:effectRef idx="0"/>
            <a:fontRef idx="minor"/>
          </p:style>
        </p:sp>
        <p:sp>
          <p:nvSpPr>
            <p:cNvPr id="4195" name="Google Shape;3800;p48"/>
            <p:cNvSpPr/>
            <p:nvPr/>
          </p:nvSpPr>
          <p:spPr>
            <a:xfrm>
              <a:off x="8056440" y="3016440"/>
              <a:ext cx="367200" cy="301680"/>
            </a:xfrm>
            <a:custGeom>
              <a:avLst/>
              <a:gdLst/>
              <a:ahLst/>
              <a:rect l="l" t="t" r="r" b="b"/>
              <a:pathLst>
                <a:path w="127944" h="10514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w="0">
              <a:noFill/>
            </a:ln>
          </p:spPr>
          <p:style>
            <a:lnRef idx="0"/>
            <a:fillRef idx="0"/>
            <a:effectRef idx="0"/>
            <a:fontRef idx="minor"/>
          </p:style>
        </p:sp>
      </p:grpSp>
      <p:grpSp>
        <p:nvGrpSpPr>
          <p:cNvPr id="4196" name="Google Shape;3801;p48"/>
          <p:cNvGrpSpPr/>
          <p:nvPr/>
        </p:nvGrpSpPr>
        <p:grpSpPr>
          <a:xfrm>
            <a:off x="3264840" y="1856520"/>
            <a:ext cx="651240" cy="686880"/>
            <a:chOff x="3264840" y="1856520"/>
            <a:chExt cx="651240" cy="686880"/>
          </a:xfrm>
        </p:grpSpPr>
        <p:grpSp>
          <p:nvGrpSpPr>
            <p:cNvPr id="4197" name="Google Shape;3802;p48"/>
            <p:cNvGrpSpPr/>
            <p:nvPr/>
          </p:nvGrpSpPr>
          <p:grpSpPr>
            <a:xfrm>
              <a:off x="3264840" y="2068920"/>
              <a:ext cx="291240" cy="204840"/>
              <a:chOff x="3264840" y="2068920"/>
              <a:chExt cx="291240" cy="204840"/>
            </a:xfrm>
          </p:grpSpPr>
          <p:sp>
            <p:nvSpPr>
              <p:cNvPr id="4198" name="Google Shape;3803;p48"/>
              <p:cNvSpPr/>
              <p:nvPr/>
            </p:nvSpPr>
            <p:spPr>
              <a:xfrm>
                <a:off x="3351240" y="2068920"/>
                <a:ext cx="204840" cy="204840"/>
              </a:xfrm>
              <a:prstGeom prst="ellipse">
                <a:avLst/>
              </a:prstGeom>
              <a:solidFill>
                <a:srgbClr val="435d74"/>
              </a:solidFill>
              <a:ln w="0">
                <a:noFill/>
              </a:ln>
            </p:spPr>
            <p:style>
              <a:lnRef idx="0"/>
              <a:fillRef idx="0"/>
              <a:effectRef idx="0"/>
              <a:fontRef idx="minor"/>
            </p:style>
          </p:sp>
          <p:sp>
            <p:nvSpPr>
              <p:cNvPr id="4199" name="Google Shape;3804;p48"/>
              <p:cNvSpPr/>
              <p:nvPr/>
            </p:nvSpPr>
            <p:spPr>
              <a:xfrm rot="10800000">
                <a:off x="3264840" y="2171160"/>
                <a:ext cx="88560" cy="360"/>
              </a:xfrm>
              <a:custGeom>
                <a:avLst/>
                <a:gdLst/>
                <a:ahLst/>
                <a:rect l="l" t="t" r="r" b="b"/>
                <a:pathLst>
                  <a:path w="21600" h="21600">
                    <a:moveTo>
                      <a:pt x="0" y="0"/>
                    </a:moveTo>
                    <a:lnTo>
                      <a:pt x="21600" y="21600"/>
                    </a:lnTo>
                  </a:path>
                </a:pathLst>
              </a:custGeom>
              <a:noFill/>
              <a:ln w="28575">
                <a:solidFill>
                  <a:srgbClr val="435d74"/>
                </a:solidFill>
                <a:round/>
              </a:ln>
            </p:spPr>
            <p:style>
              <a:lnRef idx="0"/>
              <a:fillRef idx="0"/>
              <a:effectRef idx="0"/>
              <a:fontRef idx="minor"/>
            </p:style>
          </p:sp>
        </p:grpSp>
        <p:grpSp>
          <p:nvGrpSpPr>
            <p:cNvPr id="4200" name="Google Shape;3805;p48"/>
            <p:cNvGrpSpPr/>
            <p:nvPr/>
          </p:nvGrpSpPr>
          <p:grpSpPr>
            <a:xfrm>
              <a:off x="3401640" y="2234160"/>
              <a:ext cx="204840" cy="309240"/>
              <a:chOff x="3401640" y="2234160"/>
              <a:chExt cx="204840" cy="309240"/>
            </a:xfrm>
          </p:grpSpPr>
          <p:sp>
            <p:nvSpPr>
              <p:cNvPr id="4201" name="Google Shape;3806;p48"/>
              <p:cNvSpPr/>
              <p:nvPr/>
            </p:nvSpPr>
            <p:spPr>
              <a:xfrm>
                <a:off x="3401640" y="2234160"/>
                <a:ext cx="204840" cy="204840"/>
              </a:xfrm>
              <a:prstGeom prst="ellipse">
                <a:avLst/>
              </a:prstGeom>
              <a:solidFill>
                <a:srgbClr val="5f7d95"/>
              </a:solidFill>
              <a:ln w="0">
                <a:noFill/>
              </a:ln>
            </p:spPr>
            <p:style>
              <a:lnRef idx="0"/>
              <a:fillRef idx="0"/>
              <a:effectRef idx="0"/>
              <a:fontRef idx="minor"/>
            </p:style>
          </p:sp>
          <p:sp>
            <p:nvSpPr>
              <p:cNvPr id="4202" name="Google Shape;3807;p48"/>
              <p:cNvSpPr/>
              <p:nvPr/>
            </p:nvSpPr>
            <p:spPr>
              <a:xfrm rot="10800000">
                <a:off x="3503880" y="2437560"/>
                <a:ext cx="360" cy="105840"/>
              </a:xfrm>
              <a:custGeom>
                <a:avLst/>
                <a:gdLst/>
                <a:ahLst/>
                <a:rect l="l" t="t" r="r" b="b"/>
                <a:pathLst>
                  <a:path w="21600" h="21600">
                    <a:moveTo>
                      <a:pt x="0" y="0"/>
                    </a:moveTo>
                    <a:lnTo>
                      <a:pt x="21600" y="21600"/>
                    </a:lnTo>
                  </a:path>
                </a:pathLst>
              </a:custGeom>
              <a:noFill/>
              <a:ln w="28575">
                <a:solidFill>
                  <a:srgbClr val="5f7d95"/>
                </a:solidFill>
                <a:round/>
              </a:ln>
            </p:spPr>
            <p:style>
              <a:lnRef idx="0"/>
              <a:fillRef idx="0"/>
              <a:effectRef idx="0"/>
              <a:fontRef idx="minor"/>
            </p:style>
          </p:sp>
        </p:grpSp>
        <p:grpSp>
          <p:nvGrpSpPr>
            <p:cNvPr id="4203" name="Google Shape;3808;p48"/>
            <p:cNvGrpSpPr/>
            <p:nvPr/>
          </p:nvGrpSpPr>
          <p:grpSpPr>
            <a:xfrm>
              <a:off x="3575880" y="2234160"/>
              <a:ext cx="204840" cy="309240"/>
              <a:chOff x="3575880" y="2234160"/>
              <a:chExt cx="204840" cy="309240"/>
            </a:xfrm>
          </p:grpSpPr>
          <p:sp>
            <p:nvSpPr>
              <p:cNvPr id="4204" name="Google Shape;3809;p48"/>
              <p:cNvSpPr/>
              <p:nvPr/>
            </p:nvSpPr>
            <p:spPr>
              <a:xfrm>
                <a:off x="3575880" y="2234160"/>
                <a:ext cx="204840" cy="204840"/>
              </a:xfrm>
              <a:prstGeom prst="ellipse">
                <a:avLst/>
              </a:prstGeom>
              <a:solidFill>
                <a:srgbClr val="869fb2"/>
              </a:solidFill>
              <a:ln w="0">
                <a:noFill/>
              </a:ln>
            </p:spPr>
            <p:style>
              <a:lnRef idx="0"/>
              <a:fillRef idx="0"/>
              <a:effectRef idx="0"/>
              <a:fontRef idx="minor"/>
            </p:style>
          </p:sp>
          <p:sp>
            <p:nvSpPr>
              <p:cNvPr id="4205" name="Google Shape;3810;p48"/>
              <p:cNvSpPr/>
              <p:nvPr/>
            </p:nvSpPr>
            <p:spPr>
              <a:xfrm rot="10800000">
                <a:off x="3678120" y="2437560"/>
                <a:ext cx="360" cy="105840"/>
              </a:xfrm>
              <a:custGeom>
                <a:avLst/>
                <a:gdLst/>
                <a:ahLst/>
                <a:rect l="l" t="t" r="r" b="b"/>
                <a:pathLst>
                  <a:path w="21600" h="21600">
                    <a:moveTo>
                      <a:pt x="0" y="0"/>
                    </a:moveTo>
                    <a:lnTo>
                      <a:pt x="21600" y="21600"/>
                    </a:lnTo>
                  </a:path>
                </a:pathLst>
              </a:custGeom>
              <a:noFill/>
              <a:ln w="28575">
                <a:solidFill>
                  <a:srgbClr val="869fb2"/>
                </a:solidFill>
                <a:round/>
              </a:ln>
            </p:spPr>
            <p:style>
              <a:lnRef idx="0"/>
              <a:fillRef idx="0"/>
              <a:effectRef idx="0"/>
              <a:fontRef idx="minor"/>
            </p:style>
          </p:sp>
        </p:grpSp>
        <p:grpSp>
          <p:nvGrpSpPr>
            <p:cNvPr id="4206" name="Google Shape;3811;p48"/>
            <p:cNvGrpSpPr/>
            <p:nvPr/>
          </p:nvGrpSpPr>
          <p:grpSpPr>
            <a:xfrm>
              <a:off x="3625560" y="2066760"/>
              <a:ext cx="290520" cy="204840"/>
              <a:chOff x="3625560" y="2066760"/>
              <a:chExt cx="290520" cy="204840"/>
            </a:xfrm>
          </p:grpSpPr>
          <p:sp>
            <p:nvSpPr>
              <p:cNvPr id="4207" name="Google Shape;3812;p48"/>
              <p:cNvSpPr/>
              <p:nvPr/>
            </p:nvSpPr>
            <p:spPr>
              <a:xfrm>
                <a:off x="3625560" y="2066760"/>
                <a:ext cx="204840" cy="204840"/>
              </a:xfrm>
              <a:prstGeom prst="ellipse">
                <a:avLst/>
              </a:prstGeom>
              <a:solidFill>
                <a:srgbClr val="a5b7c6"/>
              </a:solidFill>
              <a:ln w="0">
                <a:noFill/>
              </a:ln>
            </p:spPr>
            <p:style>
              <a:lnRef idx="0"/>
              <a:fillRef idx="0"/>
              <a:effectRef idx="0"/>
              <a:fontRef idx="minor"/>
            </p:style>
          </p:sp>
          <p:sp>
            <p:nvSpPr>
              <p:cNvPr id="4208" name="Google Shape;3813;p48"/>
              <p:cNvSpPr/>
              <p:nvPr/>
            </p:nvSpPr>
            <p:spPr>
              <a:xfrm rot="10800000">
                <a:off x="3827880" y="2171160"/>
                <a:ext cx="88200" cy="360"/>
              </a:xfrm>
              <a:custGeom>
                <a:avLst/>
                <a:gdLst/>
                <a:ahLst/>
                <a:rect l="l" t="t" r="r" b="b"/>
                <a:pathLst>
                  <a:path w="21600" h="21600">
                    <a:moveTo>
                      <a:pt x="0" y="0"/>
                    </a:moveTo>
                    <a:lnTo>
                      <a:pt x="21600" y="21600"/>
                    </a:lnTo>
                  </a:path>
                </a:pathLst>
              </a:custGeom>
              <a:noFill/>
              <a:ln w="28575">
                <a:solidFill>
                  <a:srgbClr val="a5b7c6"/>
                </a:solidFill>
                <a:round/>
              </a:ln>
            </p:spPr>
            <p:style>
              <a:lnRef idx="0"/>
              <a:fillRef idx="0"/>
              <a:effectRef idx="0"/>
              <a:fontRef idx="minor"/>
            </p:style>
          </p:sp>
        </p:grpSp>
        <p:grpSp>
          <p:nvGrpSpPr>
            <p:cNvPr id="4209" name="Google Shape;3814;p48"/>
            <p:cNvGrpSpPr/>
            <p:nvPr/>
          </p:nvGrpSpPr>
          <p:grpSpPr>
            <a:xfrm>
              <a:off x="3485160" y="1856520"/>
              <a:ext cx="204840" cy="308160"/>
              <a:chOff x="3485160" y="1856520"/>
              <a:chExt cx="204840" cy="308160"/>
            </a:xfrm>
          </p:grpSpPr>
          <p:sp>
            <p:nvSpPr>
              <p:cNvPr id="4210" name="Google Shape;3815;p48"/>
              <p:cNvSpPr/>
              <p:nvPr/>
            </p:nvSpPr>
            <p:spPr>
              <a:xfrm>
                <a:off x="3485160" y="1959840"/>
                <a:ext cx="204840" cy="204840"/>
              </a:xfrm>
              <a:prstGeom prst="ellipse">
                <a:avLst/>
              </a:prstGeom>
              <a:solidFill>
                <a:srgbClr val="bac8d3"/>
              </a:solidFill>
              <a:ln w="0">
                <a:noFill/>
              </a:ln>
            </p:spPr>
            <p:style>
              <a:lnRef idx="0"/>
              <a:fillRef idx="0"/>
              <a:effectRef idx="0"/>
              <a:fontRef idx="minor"/>
            </p:style>
          </p:sp>
          <p:sp>
            <p:nvSpPr>
              <p:cNvPr id="4211" name="Google Shape;3816;p48"/>
              <p:cNvSpPr/>
              <p:nvPr/>
            </p:nvSpPr>
            <p:spPr>
              <a:xfrm rot="10800000">
                <a:off x="3587400" y="1856520"/>
                <a:ext cx="360" cy="105840"/>
              </a:xfrm>
              <a:custGeom>
                <a:avLst/>
                <a:gdLst/>
                <a:ahLst/>
                <a:rect l="l" t="t" r="r" b="b"/>
                <a:pathLst>
                  <a:path w="21600" h="21600">
                    <a:moveTo>
                      <a:pt x="0" y="0"/>
                    </a:moveTo>
                    <a:lnTo>
                      <a:pt x="21600" y="21600"/>
                    </a:lnTo>
                  </a:path>
                </a:pathLst>
              </a:custGeom>
              <a:noFill/>
              <a:ln w="28575">
                <a:solidFill>
                  <a:srgbClr val="bac8d3"/>
                </a:solidFill>
                <a:round/>
              </a:ln>
            </p:spPr>
            <p:style>
              <a:lnRef idx="0"/>
              <a:fillRef idx="0"/>
              <a:effectRef idx="0"/>
              <a:fontRef idx="minor"/>
            </p:style>
          </p:sp>
        </p:grpSp>
      </p:grpSp>
      <p:grpSp>
        <p:nvGrpSpPr>
          <p:cNvPr id="4212" name="Google Shape;3817;p48"/>
          <p:cNvGrpSpPr/>
          <p:nvPr/>
        </p:nvGrpSpPr>
        <p:grpSpPr>
          <a:xfrm>
            <a:off x="2556000" y="2726280"/>
            <a:ext cx="1267560" cy="591840"/>
            <a:chOff x="2556000" y="2726280"/>
            <a:chExt cx="1267560" cy="591840"/>
          </a:xfrm>
        </p:grpSpPr>
        <p:sp>
          <p:nvSpPr>
            <p:cNvPr id="4213" name="Google Shape;3818;p48"/>
            <p:cNvSpPr/>
            <p:nvPr/>
          </p:nvSpPr>
          <p:spPr>
            <a:xfrm>
              <a:off x="2556000" y="2726280"/>
              <a:ext cx="622440" cy="280800"/>
            </a:xfrm>
            <a:custGeom>
              <a:avLst/>
              <a:gdLst/>
              <a:ahLst/>
              <a:rect l="l" t="t" r="r" b="b"/>
              <a:pathLst>
                <a:path w="140281" h="6336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w="0">
              <a:noFill/>
            </a:ln>
          </p:spPr>
          <p:style>
            <a:lnRef idx="0"/>
            <a:fillRef idx="0"/>
            <a:effectRef idx="0"/>
            <a:fontRef idx="minor"/>
          </p:style>
        </p:sp>
        <p:sp>
          <p:nvSpPr>
            <p:cNvPr id="4214" name="Google Shape;3819;p48"/>
            <p:cNvSpPr/>
            <p:nvPr/>
          </p:nvSpPr>
          <p:spPr>
            <a:xfrm>
              <a:off x="2556000" y="3037320"/>
              <a:ext cx="622440" cy="280800"/>
            </a:xfrm>
            <a:custGeom>
              <a:avLst/>
              <a:gdLst/>
              <a:ahLst/>
              <a:rect l="l" t="t" r="r" b="b"/>
              <a:pathLst>
                <a:path w="140281" h="6336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w="0">
              <a:noFill/>
            </a:ln>
          </p:spPr>
          <p:style>
            <a:lnRef idx="0"/>
            <a:fillRef idx="0"/>
            <a:effectRef idx="0"/>
            <a:fontRef idx="minor"/>
          </p:style>
        </p:sp>
        <p:sp>
          <p:nvSpPr>
            <p:cNvPr id="4215" name="Google Shape;3820;p48"/>
            <p:cNvSpPr/>
            <p:nvPr/>
          </p:nvSpPr>
          <p:spPr>
            <a:xfrm>
              <a:off x="3201120" y="2726280"/>
              <a:ext cx="622440" cy="280800"/>
            </a:xfrm>
            <a:custGeom>
              <a:avLst/>
              <a:gdLst/>
              <a:ahLst/>
              <a:rect l="l" t="t" r="r" b="b"/>
              <a:pathLst>
                <a:path w="140281" h="6336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w="0">
              <a:noFill/>
            </a:ln>
          </p:spPr>
          <p:style>
            <a:lnRef idx="0"/>
            <a:fillRef idx="0"/>
            <a:effectRef idx="0"/>
            <a:fontRef idx="minor"/>
          </p:style>
        </p:sp>
        <p:sp>
          <p:nvSpPr>
            <p:cNvPr id="4216" name="Google Shape;3821;p48"/>
            <p:cNvSpPr/>
            <p:nvPr/>
          </p:nvSpPr>
          <p:spPr>
            <a:xfrm>
              <a:off x="3201120" y="3037320"/>
              <a:ext cx="622440" cy="280800"/>
            </a:xfrm>
            <a:custGeom>
              <a:avLst/>
              <a:gdLst/>
              <a:ahLst/>
              <a:rect l="l" t="t" r="r" b="b"/>
              <a:pathLst>
                <a:path w="140281" h="6336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w="0">
              <a:noFill/>
            </a:ln>
          </p:spPr>
          <p:style>
            <a:lnRef idx="0"/>
            <a:fillRef idx="0"/>
            <a:effectRef idx="0"/>
            <a:fontRef idx="minor"/>
          </p:style>
        </p:sp>
        <p:sp>
          <p:nvSpPr>
            <p:cNvPr id="4217" name="Google Shape;3822;p48"/>
            <p:cNvSpPr/>
            <p:nvPr/>
          </p:nvSpPr>
          <p:spPr>
            <a:xfrm>
              <a:off x="3018600" y="2858760"/>
              <a:ext cx="327240" cy="327240"/>
            </a:xfrm>
            <a:custGeom>
              <a:avLst/>
              <a:gdLst/>
              <a:ahLst/>
              <a:rect l="l" t="t" r="r" b="b"/>
              <a:pathLst>
                <a:path w="73754" h="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w="0">
              <a:noFill/>
            </a:ln>
          </p:spPr>
          <p:style>
            <a:lnRef idx="0"/>
            <a:fillRef idx="0"/>
            <a:effectRef idx="0"/>
            <a:fontRef idx="minor"/>
          </p:style>
        </p:sp>
      </p:grpSp>
      <p:grpSp>
        <p:nvGrpSpPr>
          <p:cNvPr id="4218" name="Google Shape;3823;p48"/>
          <p:cNvGrpSpPr/>
          <p:nvPr/>
        </p:nvGrpSpPr>
        <p:grpSpPr>
          <a:xfrm>
            <a:off x="6663960" y="2728440"/>
            <a:ext cx="1053360" cy="589680"/>
            <a:chOff x="6663960" y="2728440"/>
            <a:chExt cx="1053360" cy="589680"/>
          </a:xfrm>
        </p:grpSpPr>
        <p:sp>
          <p:nvSpPr>
            <p:cNvPr id="4219" name="Google Shape;3824;p48"/>
            <p:cNvSpPr/>
            <p:nvPr/>
          </p:nvSpPr>
          <p:spPr>
            <a:xfrm>
              <a:off x="7331400" y="2728440"/>
              <a:ext cx="385920" cy="589680"/>
            </a:xfrm>
            <a:custGeom>
              <a:avLst/>
              <a:gdLst/>
              <a:ahLst/>
              <a:rect l="l" t="t" r="r" b="b"/>
              <a:pathLst>
                <a:path w="79475" h="121367">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w="0">
              <a:noFill/>
            </a:ln>
          </p:spPr>
          <p:style>
            <a:lnRef idx="0"/>
            <a:fillRef idx="0"/>
            <a:effectRef idx="0"/>
            <a:fontRef idx="minor"/>
          </p:style>
        </p:sp>
        <p:sp>
          <p:nvSpPr>
            <p:cNvPr id="4220" name="Google Shape;3825;p48"/>
            <p:cNvSpPr/>
            <p:nvPr/>
          </p:nvSpPr>
          <p:spPr>
            <a:xfrm>
              <a:off x="6998040" y="2728440"/>
              <a:ext cx="385560" cy="589680"/>
            </a:xfrm>
            <a:custGeom>
              <a:avLst/>
              <a:gdLst/>
              <a:ahLst/>
              <a:rect l="l" t="t" r="r" b="b"/>
              <a:pathLst>
                <a:path w="79398" h="121367">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w="0">
              <a:noFill/>
            </a:ln>
          </p:spPr>
          <p:style>
            <a:lnRef idx="0"/>
            <a:fillRef idx="0"/>
            <a:effectRef idx="0"/>
            <a:fontRef idx="minor"/>
          </p:style>
        </p:sp>
        <p:sp>
          <p:nvSpPr>
            <p:cNvPr id="4221" name="Google Shape;3826;p48"/>
            <p:cNvSpPr/>
            <p:nvPr/>
          </p:nvSpPr>
          <p:spPr>
            <a:xfrm>
              <a:off x="6663960" y="2728440"/>
              <a:ext cx="385920" cy="589680"/>
            </a:xfrm>
            <a:custGeom>
              <a:avLst/>
              <a:gdLst/>
              <a:ahLst/>
              <a:rect l="l" t="t" r="r" b="b"/>
              <a:pathLst>
                <a:path w="79474" h="121367">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w="0">
              <a:noFill/>
            </a:ln>
          </p:spPr>
          <p:style>
            <a:lnRef idx="0"/>
            <a:fillRef idx="0"/>
            <a:effectRef idx="0"/>
            <a:fontRef idx="minor"/>
          </p:style>
        </p:sp>
      </p:grpSp>
      <p:grpSp>
        <p:nvGrpSpPr>
          <p:cNvPr id="4222" name="Google Shape;3827;p48"/>
          <p:cNvGrpSpPr/>
          <p:nvPr/>
        </p:nvGrpSpPr>
        <p:grpSpPr>
          <a:xfrm>
            <a:off x="4094640" y="3533400"/>
            <a:ext cx="1267920" cy="638640"/>
            <a:chOff x="4094640" y="3533400"/>
            <a:chExt cx="1267920" cy="638640"/>
          </a:xfrm>
        </p:grpSpPr>
        <p:grpSp>
          <p:nvGrpSpPr>
            <p:cNvPr id="4223" name="Google Shape;3828;p48"/>
            <p:cNvGrpSpPr/>
            <p:nvPr/>
          </p:nvGrpSpPr>
          <p:grpSpPr>
            <a:xfrm>
              <a:off x="4094640" y="3844440"/>
              <a:ext cx="1267920" cy="327600"/>
              <a:chOff x="4094640" y="3844440"/>
              <a:chExt cx="1267920" cy="327600"/>
            </a:xfrm>
          </p:grpSpPr>
          <p:grpSp>
            <p:nvGrpSpPr>
              <p:cNvPr id="4224" name="Google Shape;3829;p48"/>
              <p:cNvGrpSpPr/>
              <p:nvPr/>
            </p:nvGrpSpPr>
            <p:grpSpPr>
              <a:xfrm>
                <a:off x="4887360" y="4004640"/>
                <a:ext cx="475200" cy="167040"/>
                <a:chOff x="4887360" y="4004640"/>
                <a:chExt cx="475200" cy="167040"/>
              </a:xfrm>
            </p:grpSpPr>
            <p:sp>
              <p:nvSpPr>
                <p:cNvPr id="4225" name="Google Shape;3830;p48"/>
                <p:cNvSpPr/>
                <p:nvPr/>
              </p:nvSpPr>
              <p:spPr>
                <a:xfrm>
                  <a:off x="4887360" y="4004640"/>
                  <a:ext cx="475200" cy="41760"/>
                </a:xfrm>
                <a:custGeom>
                  <a:avLst/>
                  <a:gdLst/>
                  <a:ahLst/>
                  <a:rect l="l" t="t" r="r" b="b"/>
                  <a:pathLst>
                    <a:path w="66060" h="5873">
                      <a:moveTo>
                        <a:pt x="1" y="0"/>
                      </a:moveTo>
                      <a:lnTo>
                        <a:pt x="7340" y="5872"/>
                      </a:lnTo>
                      <a:lnTo>
                        <a:pt x="66060" y="5872"/>
                      </a:lnTo>
                      <a:lnTo>
                        <a:pt x="51382" y="0"/>
                      </a:lnTo>
                      <a:close/>
                    </a:path>
                  </a:pathLst>
                </a:custGeom>
                <a:solidFill>
                  <a:srgbClr val="a5b7c5"/>
                </a:solidFill>
                <a:ln w="0">
                  <a:noFill/>
                </a:ln>
              </p:spPr>
              <p:style>
                <a:lnRef idx="0"/>
                <a:fillRef idx="0"/>
                <a:effectRef idx="0"/>
                <a:fontRef idx="minor"/>
              </p:style>
            </p:sp>
            <p:sp>
              <p:nvSpPr>
                <p:cNvPr id="4226" name="Google Shape;3831;p48"/>
                <p:cNvSpPr/>
                <p:nvPr/>
              </p:nvSpPr>
              <p:spPr>
                <a:xfrm>
                  <a:off x="4940280" y="4045320"/>
                  <a:ext cx="422280" cy="126360"/>
                </a:xfrm>
                <a:custGeom>
                  <a:avLst/>
                  <a:gdLst/>
                  <a:ahLst/>
                  <a:rect l="l" t="t" r="r" b="b"/>
                  <a:pathLst>
                    <a:path w="58720" h="17616">
                      <a:moveTo>
                        <a:pt x="0" y="0"/>
                      </a:moveTo>
                      <a:lnTo>
                        <a:pt x="0" y="17615"/>
                      </a:lnTo>
                      <a:lnTo>
                        <a:pt x="58720" y="17615"/>
                      </a:lnTo>
                      <a:lnTo>
                        <a:pt x="58720" y="0"/>
                      </a:lnTo>
                      <a:close/>
                    </a:path>
                  </a:pathLst>
                </a:custGeom>
                <a:solidFill>
                  <a:srgbClr val="869fb1"/>
                </a:solidFill>
                <a:ln w="0">
                  <a:noFill/>
                </a:ln>
              </p:spPr>
              <p:style>
                <a:lnRef idx="0"/>
                <a:fillRef idx="0"/>
                <a:effectRef idx="0"/>
                <a:fontRef idx="minor"/>
              </p:style>
            </p:sp>
          </p:grpSp>
          <p:grpSp>
            <p:nvGrpSpPr>
              <p:cNvPr id="4227" name="Google Shape;3832;p48"/>
              <p:cNvGrpSpPr/>
              <p:nvPr/>
            </p:nvGrpSpPr>
            <p:grpSpPr>
              <a:xfrm>
                <a:off x="4094640" y="3962160"/>
                <a:ext cx="496440" cy="209880"/>
                <a:chOff x="4094640" y="3962160"/>
                <a:chExt cx="496440" cy="209880"/>
              </a:xfrm>
            </p:grpSpPr>
            <p:sp>
              <p:nvSpPr>
                <p:cNvPr id="4228" name="Google Shape;3833;p48"/>
                <p:cNvSpPr/>
                <p:nvPr/>
              </p:nvSpPr>
              <p:spPr>
                <a:xfrm>
                  <a:off x="4094640" y="3962160"/>
                  <a:ext cx="496440" cy="41760"/>
                </a:xfrm>
                <a:custGeom>
                  <a:avLst/>
                  <a:gdLst/>
                  <a:ahLst/>
                  <a:rect l="l" t="t" r="r" b="b"/>
                  <a:pathLst>
                    <a:path w="68995" h="5875">
                      <a:moveTo>
                        <a:pt x="14679" y="0"/>
                      </a:moveTo>
                      <a:lnTo>
                        <a:pt x="1" y="5874"/>
                      </a:lnTo>
                      <a:lnTo>
                        <a:pt x="58718" y="5874"/>
                      </a:lnTo>
                      <a:lnTo>
                        <a:pt x="68994" y="0"/>
                      </a:lnTo>
                      <a:close/>
                    </a:path>
                  </a:pathLst>
                </a:custGeom>
                <a:solidFill>
                  <a:srgbClr val="a5b7c5"/>
                </a:solidFill>
                <a:ln w="0">
                  <a:noFill/>
                </a:ln>
              </p:spPr>
              <p:style>
                <a:lnRef idx="0"/>
                <a:fillRef idx="0"/>
                <a:effectRef idx="0"/>
                <a:fontRef idx="minor"/>
              </p:style>
            </p:sp>
            <p:sp>
              <p:nvSpPr>
                <p:cNvPr id="4229" name="Google Shape;3834;p48"/>
                <p:cNvSpPr/>
                <p:nvPr/>
              </p:nvSpPr>
              <p:spPr>
                <a:xfrm>
                  <a:off x="4094640" y="4003200"/>
                  <a:ext cx="422280" cy="168840"/>
                </a:xfrm>
                <a:custGeom>
                  <a:avLst/>
                  <a:gdLst/>
                  <a:ahLst/>
                  <a:rect l="l" t="t" r="r" b="b"/>
                  <a:pathLst>
                    <a:path w="58721" h="23488">
                      <a:moveTo>
                        <a:pt x="0" y="0"/>
                      </a:moveTo>
                      <a:lnTo>
                        <a:pt x="0" y="23487"/>
                      </a:lnTo>
                      <a:lnTo>
                        <a:pt x="58720" y="23487"/>
                      </a:lnTo>
                      <a:lnTo>
                        <a:pt x="58720" y="0"/>
                      </a:lnTo>
                      <a:close/>
                    </a:path>
                  </a:pathLst>
                </a:custGeom>
                <a:solidFill>
                  <a:srgbClr val="869fb1"/>
                </a:solidFill>
                <a:ln w="0">
                  <a:noFill/>
                </a:ln>
              </p:spPr>
              <p:style>
                <a:lnRef idx="0"/>
                <a:fillRef idx="0"/>
                <a:effectRef idx="0"/>
                <a:fontRef idx="minor"/>
              </p:style>
            </p:sp>
          </p:grpSp>
          <p:grpSp>
            <p:nvGrpSpPr>
              <p:cNvPr id="4230" name="Google Shape;3835;p48"/>
              <p:cNvGrpSpPr/>
              <p:nvPr/>
            </p:nvGrpSpPr>
            <p:grpSpPr>
              <a:xfrm>
                <a:off x="4517280" y="3844440"/>
                <a:ext cx="422280" cy="327600"/>
                <a:chOff x="4517280" y="3844440"/>
                <a:chExt cx="422280" cy="327600"/>
              </a:xfrm>
            </p:grpSpPr>
            <p:sp>
              <p:nvSpPr>
                <p:cNvPr id="4231" name="Google Shape;3836;p48"/>
                <p:cNvSpPr/>
                <p:nvPr/>
              </p:nvSpPr>
              <p:spPr>
                <a:xfrm>
                  <a:off x="4517280" y="3844440"/>
                  <a:ext cx="422280" cy="41760"/>
                </a:xfrm>
                <a:custGeom>
                  <a:avLst/>
                  <a:gdLst/>
                  <a:ahLst/>
                  <a:rect l="l" t="t" r="r" b="b"/>
                  <a:pathLst>
                    <a:path w="58721" h="5875">
                      <a:moveTo>
                        <a:pt x="14681" y="0"/>
                      </a:moveTo>
                      <a:lnTo>
                        <a:pt x="0" y="5874"/>
                      </a:lnTo>
                      <a:lnTo>
                        <a:pt x="58720" y="5874"/>
                      </a:lnTo>
                      <a:lnTo>
                        <a:pt x="44042" y="0"/>
                      </a:lnTo>
                      <a:close/>
                    </a:path>
                  </a:pathLst>
                </a:custGeom>
                <a:solidFill>
                  <a:srgbClr val="a5b7c5"/>
                </a:solidFill>
                <a:ln w="0">
                  <a:noFill/>
                </a:ln>
              </p:spPr>
              <p:style>
                <a:lnRef idx="0"/>
                <a:fillRef idx="0"/>
                <a:effectRef idx="0"/>
                <a:fontRef idx="minor"/>
              </p:style>
            </p:sp>
            <p:sp>
              <p:nvSpPr>
                <p:cNvPr id="4232" name="Google Shape;3837;p48"/>
                <p:cNvSpPr/>
                <p:nvPr/>
              </p:nvSpPr>
              <p:spPr>
                <a:xfrm>
                  <a:off x="4517280" y="3886920"/>
                  <a:ext cx="422280" cy="285120"/>
                </a:xfrm>
                <a:custGeom>
                  <a:avLst/>
                  <a:gdLst/>
                  <a:ahLst/>
                  <a:rect l="l" t="t" r="r" b="b"/>
                  <a:pathLst>
                    <a:path w="58721" h="39638">
                      <a:moveTo>
                        <a:pt x="0" y="0"/>
                      </a:moveTo>
                      <a:lnTo>
                        <a:pt x="0" y="39637"/>
                      </a:lnTo>
                      <a:lnTo>
                        <a:pt x="58720" y="39637"/>
                      </a:lnTo>
                      <a:lnTo>
                        <a:pt x="58720" y="0"/>
                      </a:lnTo>
                      <a:close/>
                    </a:path>
                  </a:pathLst>
                </a:custGeom>
                <a:solidFill>
                  <a:srgbClr val="dbe2e7"/>
                </a:solidFill>
                <a:ln w="0">
                  <a:noFill/>
                </a:ln>
              </p:spPr>
              <p:style>
                <a:lnRef idx="0"/>
                <a:fillRef idx="0"/>
                <a:effectRef idx="0"/>
                <a:fontRef idx="minor"/>
              </p:style>
            </p:sp>
          </p:grpSp>
        </p:grpSp>
        <p:grpSp>
          <p:nvGrpSpPr>
            <p:cNvPr id="4233" name="Google Shape;3838;p48"/>
            <p:cNvGrpSpPr/>
            <p:nvPr/>
          </p:nvGrpSpPr>
          <p:grpSpPr>
            <a:xfrm>
              <a:off x="4533480" y="3533400"/>
              <a:ext cx="390600" cy="332640"/>
              <a:chOff x="4533480" y="3533400"/>
              <a:chExt cx="390600" cy="332640"/>
            </a:xfrm>
          </p:grpSpPr>
          <p:sp>
            <p:nvSpPr>
              <p:cNvPr id="4234" name="Google Shape;3839;p48"/>
              <p:cNvSpPr/>
              <p:nvPr/>
            </p:nvSpPr>
            <p:spPr>
              <a:xfrm>
                <a:off x="4754160" y="3533400"/>
                <a:ext cx="169920" cy="185040"/>
              </a:xfrm>
              <a:custGeom>
                <a:avLst/>
                <a:gdLst/>
                <a:ahLst/>
                <a:rect l="l" t="t" r="r" b="b"/>
                <a:pathLst>
                  <a:path w="33269" h="36254">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w="0">
                <a:noFill/>
              </a:ln>
            </p:spPr>
            <p:style>
              <a:lnRef idx="0"/>
              <a:fillRef idx="0"/>
              <a:effectRef idx="0"/>
              <a:fontRef idx="minor"/>
            </p:style>
          </p:sp>
          <p:sp>
            <p:nvSpPr>
              <p:cNvPr id="4235" name="Google Shape;3840;p48"/>
              <p:cNvSpPr/>
              <p:nvPr/>
            </p:nvSpPr>
            <p:spPr>
              <a:xfrm>
                <a:off x="4759560" y="3539880"/>
                <a:ext cx="158400" cy="174600"/>
              </a:xfrm>
              <a:custGeom>
                <a:avLst/>
                <a:gdLst/>
                <a:ahLst/>
                <a:rect l="l" t="t" r="r" b="b"/>
                <a:pathLst>
                  <a:path w="31016" h="34225">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w="0">
                <a:noFill/>
              </a:ln>
            </p:spPr>
            <p:style>
              <a:lnRef idx="0"/>
              <a:fillRef idx="0"/>
              <a:effectRef idx="0"/>
              <a:fontRef idx="minor"/>
            </p:style>
          </p:sp>
          <p:sp>
            <p:nvSpPr>
              <p:cNvPr id="4236" name="Google Shape;3841;p48"/>
              <p:cNvSpPr/>
              <p:nvPr/>
            </p:nvSpPr>
            <p:spPr>
              <a:xfrm>
                <a:off x="4533480" y="3536640"/>
                <a:ext cx="172080" cy="183240"/>
              </a:xfrm>
              <a:custGeom>
                <a:avLst/>
                <a:gdLst/>
                <a:ahLst/>
                <a:rect l="l" t="t" r="r" b="b"/>
                <a:pathLst>
                  <a:path w="33716" h="3586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w="0">
                <a:noFill/>
              </a:ln>
            </p:spPr>
            <p:style>
              <a:lnRef idx="0"/>
              <a:fillRef idx="0"/>
              <a:effectRef idx="0"/>
              <a:fontRef idx="minor"/>
            </p:style>
          </p:sp>
          <p:sp>
            <p:nvSpPr>
              <p:cNvPr id="4237" name="Google Shape;3842;p48"/>
              <p:cNvSpPr/>
              <p:nvPr/>
            </p:nvSpPr>
            <p:spPr>
              <a:xfrm>
                <a:off x="4539600" y="3542760"/>
                <a:ext cx="160560" cy="172800"/>
              </a:xfrm>
              <a:custGeom>
                <a:avLst/>
                <a:gdLst/>
                <a:ahLst/>
                <a:rect l="l" t="t" r="r" b="b"/>
                <a:pathLst>
                  <a:path w="31442" h="33838">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w="0">
                <a:noFill/>
              </a:ln>
            </p:spPr>
            <p:style>
              <a:lnRef idx="0"/>
              <a:fillRef idx="0"/>
              <a:effectRef idx="0"/>
              <a:fontRef idx="minor"/>
            </p:style>
          </p:sp>
          <p:sp>
            <p:nvSpPr>
              <p:cNvPr id="4238" name="Google Shape;3843;p48"/>
              <p:cNvSpPr/>
              <p:nvPr/>
            </p:nvSpPr>
            <p:spPr>
              <a:xfrm>
                <a:off x="4617360" y="3533400"/>
                <a:ext cx="222480" cy="276840"/>
              </a:xfrm>
              <a:custGeom>
                <a:avLst/>
                <a:gdLst/>
                <a:ahLst/>
                <a:rect l="l" t="t" r="r" b="b"/>
                <a:pathLst>
                  <a:path w="43566" h="54162">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w="0">
                <a:noFill/>
              </a:ln>
            </p:spPr>
            <p:style>
              <a:lnRef idx="0"/>
              <a:fillRef idx="0"/>
              <a:effectRef idx="0"/>
              <a:fontRef idx="minor"/>
            </p:style>
          </p:sp>
          <p:sp>
            <p:nvSpPr>
              <p:cNvPr id="4239" name="Google Shape;3844;p48"/>
              <p:cNvSpPr/>
              <p:nvPr/>
            </p:nvSpPr>
            <p:spPr>
              <a:xfrm>
                <a:off x="4662360" y="3803760"/>
                <a:ext cx="137520" cy="54000"/>
              </a:xfrm>
              <a:custGeom>
                <a:avLst/>
                <a:gdLst/>
                <a:ahLst/>
                <a:rect l="l" t="t" r="r" b="b"/>
                <a:pathLst>
                  <a:path w="26952" h="10605">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w="0">
                <a:noFill/>
              </a:ln>
            </p:spPr>
            <p:style>
              <a:lnRef idx="0"/>
              <a:fillRef idx="0"/>
              <a:effectRef idx="0"/>
              <a:fontRef idx="minor"/>
            </p:style>
          </p:sp>
          <p:sp>
            <p:nvSpPr>
              <p:cNvPr id="4240" name="Google Shape;3845;p48"/>
              <p:cNvSpPr/>
              <p:nvPr/>
            </p:nvSpPr>
            <p:spPr>
              <a:xfrm>
                <a:off x="4647240" y="3847680"/>
                <a:ext cx="168480" cy="18360"/>
              </a:xfrm>
              <a:custGeom>
                <a:avLst/>
                <a:gdLst/>
                <a:ahLst/>
                <a:rect l="l" t="t" r="r" b="b"/>
                <a:pathLst>
                  <a:path w="33012" h="368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w="0">
                <a:noFill/>
              </a:ln>
            </p:spPr>
            <p:style>
              <a:lnRef idx="0"/>
              <a:fillRef idx="0"/>
              <a:effectRef idx="0"/>
              <a:fontRef idx="minor"/>
            </p:style>
          </p:sp>
          <p:sp>
            <p:nvSpPr>
              <p:cNvPr id="4241" name="Google Shape;3846;p48"/>
              <p:cNvSpPr/>
              <p:nvPr/>
            </p:nvSpPr>
            <p:spPr>
              <a:xfrm>
                <a:off x="4637520" y="3550320"/>
                <a:ext cx="182520" cy="93240"/>
              </a:xfrm>
              <a:custGeom>
                <a:avLst/>
                <a:gdLst/>
                <a:ahLst/>
                <a:rect l="l" t="t" r="r" b="b"/>
                <a:pathLst>
                  <a:path w="35740" h="18321">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w="0">
                <a:noFill/>
              </a:ln>
            </p:spPr>
            <p:style>
              <a:lnRef idx="0"/>
              <a:fillRef idx="0"/>
              <a:effectRef idx="0"/>
              <a:fontRef idx="minor"/>
            </p:style>
          </p:sp>
          <p:sp>
            <p:nvSpPr>
              <p:cNvPr id="4242" name="Google Shape;3847;p48"/>
              <p:cNvSpPr/>
              <p:nvPr/>
            </p:nvSpPr>
            <p:spPr>
              <a:xfrm>
                <a:off x="4638960" y="3538080"/>
                <a:ext cx="178560" cy="11160"/>
              </a:xfrm>
              <a:custGeom>
                <a:avLst/>
                <a:gdLst/>
                <a:ahLst/>
                <a:rect l="l" t="t" r="r" b="b"/>
                <a:pathLst>
                  <a:path w="34975" h="2266">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w="0">
                <a:noFill/>
              </a:ln>
            </p:spPr>
            <p:style>
              <a:lnRef idx="0"/>
              <a:fillRef idx="0"/>
              <a:effectRef idx="0"/>
              <a:fontRef idx="minor"/>
            </p:style>
          </p:sp>
          <p:sp>
            <p:nvSpPr>
              <p:cNvPr id="4243" name="Google Shape;3848;p48"/>
              <p:cNvSpPr/>
              <p:nvPr/>
            </p:nvSpPr>
            <p:spPr>
              <a:xfrm>
                <a:off x="4694760" y="3570840"/>
                <a:ext cx="67680" cy="64440"/>
              </a:xfrm>
              <a:custGeom>
                <a:avLst/>
                <a:gdLst/>
                <a:ahLst/>
                <a:rect l="l" t="t" r="r" b="b"/>
                <a:pathLst>
                  <a:path w="13305" h="12654">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w="0">
                <a:noFill/>
              </a:ln>
            </p:spPr>
            <p:style>
              <a:lnRef idx="0"/>
              <a:fillRef idx="0"/>
              <a:effectRef idx="0"/>
              <a:fontRef idx="minor"/>
            </p:style>
          </p:sp>
        </p:grpSp>
      </p:grpSp>
      <p:grpSp>
        <p:nvGrpSpPr>
          <p:cNvPr id="4244" name="Google Shape;3849;p48"/>
          <p:cNvGrpSpPr/>
          <p:nvPr/>
        </p:nvGrpSpPr>
        <p:grpSpPr>
          <a:xfrm>
            <a:off x="2480400" y="3534840"/>
            <a:ext cx="1243080" cy="637200"/>
            <a:chOff x="2480400" y="3534840"/>
            <a:chExt cx="1243080" cy="637200"/>
          </a:xfrm>
        </p:grpSpPr>
        <p:grpSp>
          <p:nvGrpSpPr>
            <p:cNvPr id="4245" name="Google Shape;3850;p48"/>
            <p:cNvGrpSpPr/>
            <p:nvPr/>
          </p:nvGrpSpPr>
          <p:grpSpPr>
            <a:xfrm>
              <a:off x="2480400" y="3534840"/>
              <a:ext cx="1243080" cy="637200"/>
              <a:chOff x="2480400" y="3534840"/>
              <a:chExt cx="1243080" cy="637200"/>
            </a:xfrm>
          </p:grpSpPr>
          <p:sp>
            <p:nvSpPr>
              <p:cNvPr id="4246" name="Google Shape;3851;p48"/>
              <p:cNvSpPr/>
              <p:nvPr/>
            </p:nvSpPr>
            <p:spPr>
              <a:xfrm>
                <a:off x="2547000" y="3642120"/>
                <a:ext cx="1110600" cy="529920"/>
              </a:xfrm>
              <a:custGeom>
                <a:avLst/>
                <a:gdLst/>
                <a:ahLst/>
                <a:rect l="l" t="t" r="r" b="b"/>
                <a:pathLst>
                  <a:path w="66087" h="3302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w="0">
                <a:noFill/>
              </a:ln>
            </p:spPr>
            <p:style>
              <a:lnRef idx="0"/>
              <a:fillRef idx="0"/>
              <a:effectRef idx="0"/>
              <a:fontRef idx="minor"/>
            </p:style>
          </p:sp>
          <p:sp>
            <p:nvSpPr>
              <p:cNvPr id="4247" name="Google Shape;3852;p48"/>
              <p:cNvSpPr/>
              <p:nvPr/>
            </p:nvSpPr>
            <p:spPr>
              <a:xfrm>
                <a:off x="3336480" y="3687480"/>
                <a:ext cx="59760" cy="59760"/>
              </a:xfrm>
              <a:prstGeom prst="ellipse">
                <a:avLst/>
              </a:prstGeom>
              <a:solidFill>
                <a:srgbClr val="869fb2"/>
              </a:solidFill>
              <a:ln w="0">
                <a:noFill/>
              </a:ln>
            </p:spPr>
            <p:style>
              <a:lnRef idx="0"/>
              <a:fillRef idx="0"/>
              <a:effectRef idx="0"/>
              <a:fontRef idx="minor"/>
            </p:style>
          </p:sp>
          <p:sp>
            <p:nvSpPr>
              <p:cNvPr id="4248" name="Google Shape;3853;p48"/>
              <p:cNvSpPr/>
              <p:nvPr/>
            </p:nvSpPr>
            <p:spPr>
              <a:xfrm>
                <a:off x="3072600" y="3625560"/>
                <a:ext cx="59760" cy="59760"/>
              </a:xfrm>
              <a:prstGeom prst="ellipse">
                <a:avLst/>
              </a:prstGeom>
              <a:solidFill>
                <a:srgbClr val="869fb2"/>
              </a:solidFill>
              <a:ln w="0">
                <a:noFill/>
              </a:ln>
            </p:spPr>
            <p:style>
              <a:lnRef idx="0"/>
              <a:fillRef idx="0"/>
              <a:effectRef idx="0"/>
              <a:fontRef idx="minor"/>
            </p:style>
          </p:sp>
          <p:sp>
            <p:nvSpPr>
              <p:cNvPr id="4249" name="Google Shape;3854;p48"/>
              <p:cNvSpPr/>
              <p:nvPr/>
            </p:nvSpPr>
            <p:spPr>
              <a:xfrm>
                <a:off x="3521520" y="3848760"/>
                <a:ext cx="59760" cy="59760"/>
              </a:xfrm>
              <a:prstGeom prst="ellipse">
                <a:avLst/>
              </a:prstGeom>
              <a:solidFill>
                <a:srgbClr val="869fb2"/>
              </a:solidFill>
              <a:ln w="0">
                <a:noFill/>
              </a:ln>
            </p:spPr>
            <p:style>
              <a:lnRef idx="0"/>
              <a:fillRef idx="0"/>
              <a:effectRef idx="0"/>
              <a:fontRef idx="minor"/>
            </p:style>
          </p:sp>
          <p:sp>
            <p:nvSpPr>
              <p:cNvPr id="4250" name="Google Shape;3855;p48"/>
              <p:cNvSpPr/>
              <p:nvPr/>
            </p:nvSpPr>
            <p:spPr>
              <a:xfrm>
                <a:off x="2802600" y="3687480"/>
                <a:ext cx="59760" cy="59760"/>
              </a:xfrm>
              <a:prstGeom prst="ellipse">
                <a:avLst/>
              </a:prstGeom>
              <a:solidFill>
                <a:srgbClr val="869fb2"/>
              </a:solidFill>
              <a:ln w="0">
                <a:noFill/>
              </a:ln>
            </p:spPr>
            <p:style>
              <a:lnRef idx="0"/>
              <a:fillRef idx="0"/>
              <a:effectRef idx="0"/>
              <a:fontRef idx="minor"/>
            </p:style>
          </p:sp>
          <p:sp>
            <p:nvSpPr>
              <p:cNvPr id="4251" name="Google Shape;3856;p48"/>
              <p:cNvSpPr/>
              <p:nvPr/>
            </p:nvSpPr>
            <p:spPr>
              <a:xfrm>
                <a:off x="2624760" y="3848760"/>
                <a:ext cx="59760" cy="59760"/>
              </a:xfrm>
              <a:prstGeom prst="ellipse">
                <a:avLst/>
              </a:prstGeom>
              <a:solidFill>
                <a:srgbClr val="869fb2"/>
              </a:solidFill>
              <a:ln w="0">
                <a:noFill/>
              </a:ln>
            </p:spPr>
            <p:style>
              <a:lnRef idx="0"/>
              <a:fillRef idx="0"/>
              <a:effectRef idx="0"/>
              <a:fontRef idx="minor"/>
            </p:style>
          </p:sp>
          <p:sp>
            <p:nvSpPr>
              <p:cNvPr id="4252" name="Google Shape;3857;p48"/>
              <p:cNvSpPr/>
              <p:nvPr/>
            </p:nvSpPr>
            <p:spPr>
              <a:xfrm flipH="1" rot="5400000">
                <a:off x="2708280" y="3563280"/>
                <a:ext cx="63360" cy="185040"/>
              </a:xfrm>
              <a:prstGeom prst="bentConnector2">
                <a:avLst/>
              </a:prstGeom>
              <a:noFill/>
              <a:ln w="19050">
                <a:solidFill>
                  <a:srgbClr val="869fb2"/>
                </a:solidFill>
                <a:round/>
              </a:ln>
            </p:spPr>
            <p:style>
              <a:lnRef idx="0"/>
              <a:fillRef idx="0"/>
              <a:effectRef idx="0"/>
              <a:fontRef idx="minor"/>
            </p:style>
          </p:sp>
          <p:sp>
            <p:nvSpPr>
              <p:cNvPr id="4253" name="Google Shape;3858;p48"/>
              <p:cNvSpPr/>
              <p:nvPr/>
            </p:nvSpPr>
            <p:spPr>
              <a:xfrm rot="16200000">
                <a:off x="3421440" y="3562920"/>
                <a:ext cx="69840" cy="179280"/>
              </a:xfrm>
              <a:prstGeom prst="bentConnector2">
                <a:avLst/>
              </a:prstGeom>
              <a:noFill/>
              <a:ln w="19050">
                <a:solidFill>
                  <a:srgbClr val="869fb2"/>
                </a:solidFill>
                <a:round/>
              </a:ln>
            </p:spPr>
            <p:style>
              <a:lnRef idx="0"/>
              <a:fillRef idx="0"/>
              <a:effectRef idx="0"/>
              <a:fontRef idx="minor"/>
            </p:style>
          </p:sp>
          <p:sp>
            <p:nvSpPr>
              <p:cNvPr id="4254" name="Google Shape;3859;p48"/>
              <p:cNvSpPr/>
              <p:nvPr/>
            </p:nvSpPr>
            <p:spPr>
              <a:xfrm rot="16200000">
                <a:off x="3057480" y="3579840"/>
                <a:ext cx="90720" cy="360"/>
              </a:xfrm>
              <a:prstGeom prst="bentConnector3">
                <a:avLst>
                  <a:gd name="adj1" fmla="val 50000"/>
                </a:avLst>
              </a:prstGeom>
              <a:noFill/>
              <a:ln w="19050">
                <a:solidFill>
                  <a:srgbClr val="869fb2"/>
                </a:solidFill>
                <a:round/>
              </a:ln>
            </p:spPr>
            <p:style>
              <a:lnRef idx="0"/>
              <a:fillRef idx="0"/>
              <a:effectRef idx="0"/>
              <a:fontRef idx="minor"/>
            </p:style>
          </p:sp>
          <p:sp>
            <p:nvSpPr>
              <p:cNvPr id="4255" name="Google Shape;3860;p48"/>
              <p:cNvSpPr/>
              <p:nvPr/>
            </p:nvSpPr>
            <p:spPr>
              <a:xfrm flipH="1">
                <a:off x="2480040" y="3879000"/>
                <a:ext cx="143640" cy="360"/>
              </a:xfrm>
              <a:prstGeom prst="bentConnector3">
                <a:avLst>
                  <a:gd name="adj1" fmla="val 50000"/>
                </a:avLst>
              </a:prstGeom>
              <a:noFill/>
              <a:ln w="19050">
                <a:solidFill>
                  <a:srgbClr val="869fb2"/>
                </a:solidFill>
                <a:round/>
              </a:ln>
            </p:spPr>
            <p:style>
              <a:lnRef idx="0"/>
              <a:fillRef idx="0"/>
              <a:effectRef idx="0"/>
              <a:fontRef idx="minor"/>
            </p:style>
          </p:sp>
          <p:sp>
            <p:nvSpPr>
              <p:cNvPr id="4256" name="Google Shape;3861;p48"/>
              <p:cNvSpPr/>
              <p:nvPr/>
            </p:nvSpPr>
            <p:spPr>
              <a:xfrm>
                <a:off x="3581640" y="3879000"/>
                <a:ext cx="141840" cy="360"/>
              </a:xfrm>
              <a:prstGeom prst="bentConnector3">
                <a:avLst>
                  <a:gd name="adj1" fmla="val 50000"/>
                </a:avLst>
              </a:prstGeom>
              <a:noFill/>
              <a:ln w="19050">
                <a:solidFill>
                  <a:srgbClr val="869fb2"/>
                </a:solidFill>
                <a:round/>
              </a:ln>
            </p:spPr>
            <p:style>
              <a:lnRef idx="0"/>
              <a:fillRef idx="0"/>
              <a:effectRef idx="0"/>
              <a:fontRef idx="minor"/>
            </p:style>
          </p:sp>
        </p:grpSp>
        <p:grpSp>
          <p:nvGrpSpPr>
            <p:cNvPr id="4257" name="Google Shape;3862;p48"/>
            <p:cNvGrpSpPr/>
            <p:nvPr/>
          </p:nvGrpSpPr>
          <p:grpSpPr>
            <a:xfrm>
              <a:off x="2646360" y="3754080"/>
              <a:ext cx="928440" cy="417960"/>
              <a:chOff x="2646360" y="3754080"/>
              <a:chExt cx="928440" cy="417960"/>
            </a:xfrm>
          </p:grpSpPr>
          <p:sp>
            <p:nvSpPr>
              <p:cNvPr id="4258" name="Google Shape;3863;p48"/>
              <p:cNvSpPr/>
              <p:nvPr/>
            </p:nvSpPr>
            <p:spPr>
              <a:xfrm>
                <a:off x="2646360" y="3754080"/>
                <a:ext cx="928440" cy="417960"/>
              </a:xfrm>
              <a:custGeom>
                <a:avLst/>
                <a:gdLst/>
                <a:ahLst/>
                <a:rect l="l" t="t" r="r" b="b"/>
                <a:pathLst>
                  <a:path w="27286" h="12285">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w="0">
                <a:noFill/>
              </a:ln>
            </p:spPr>
            <p:style>
              <a:lnRef idx="0"/>
              <a:fillRef idx="0"/>
              <a:effectRef idx="0"/>
              <a:fontRef idx="minor"/>
            </p:style>
          </p:sp>
          <p:sp>
            <p:nvSpPr>
              <p:cNvPr id="4259" name="Google Shape;3864;p48"/>
              <p:cNvSpPr/>
              <p:nvPr/>
            </p:nvSpPr>
            <p:spPr>
              <a:xfrm>
                <a:off x="2684160" y="3787920"/>
                <a:ext cx="852840" cy="383760"/>
              </a:xfrm>
              <a:custGeom>
                <a:avLst/>
                <a:gdLst/>
                <a:ahLst/>
                <a:rect l="l" t="t" r="r" b="b"/>
                <a:pathLst>
                  <a:path w="27286" h="12285">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w="0">
                <a:noFill/>
              </a:ln>
            </p:spPr>
            <p:style>
              <a:lnRef idx="0"/>
              <a:fillRef idx="0"/>
              <a:effectRef idx="0"/>
              <a:fontRef idx="minor"/>
            </p:style>
          </p:sp>
          <p:sp>
            <p:nvSpPr>
              <p:cNvPr id="4260" name="Google Shape;3865;p48"/>
              <p:cNvSpPr/>
              <p:nvPr/>
            </p:nvSpPr>
            <p:spPr>
              <a:xfrm>
                <a:off x="2727360" y="3826800"/>
                <a:ext cx="766800" cy="344880"/>
              </a:xfrm>
              <a:custGeom>
                <a:avLst/>
                <a:gdLst/>
                <a:ahLst/>
                <a:rect l="l" t="t" r="r" b="b"/>
                <a:pathLst>
                  <a:path w="27286" h="12285">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w="0">
                <a:noFill/>
              </a:ln>
            </p:spPr>
            <p:style>
              <a:lnRef idx="0"/>
              <a:fillRef idx="0"/>
              <a:effectRef idx="0"/>
              <a:fontRef idx="minor"/>
            </p:style>
          </p:sp>
        </p:grpSp>
      </p:grpSp>
      <p:grpSp>
        <p:nvGrpSpPr>
          <p:cNvPr id="4261" name="Google Shape;3866;p48"/>
          <p:cNvGrpSpPr/>
          <p:nvPr/>
        </p:nvGrpSpPr>
        <p:grpSpPr>
          <a:xfrm>
            <a:off x="1654560" y="971280"/>
            <a:ext cx="574200" cy="874440"/>
            <a:chOff x="1654560" y="971280"/>
            <a:chExt cx="574200" cy="874440"/>
          </a:xfrm>
        </p:grpSpPr>
        <p:grpSp>
          <p:nvGrpSpPr>
            <p:cNvPr id="4262" name="Google Shape;3867;p48"/>
            <p:cNvGrpSpPr/>
            <p:nvPr/>
          </p:nvGrpSpPr>
          <p:grpSpPr>
            <a:xfrm>
              <a:off x="1654560" y="971280"/>
              <a:ext cx="574200" cy="874440"/>
              <a:chOff x="1654560" y="971280"/>
              <a:chExt cx="574200" cy="874440"/>
            </a:xfrm>
          </p:grpSpPr>
          <p:sp>
            <p:nvSpPr>
              <p:cNvPr id="4263" name="Google Shape;3868;p48"/>
              <p:cNvSpPr/>
              <p:nvPr/>
            </p:nvSpPr>
            <p:spPr>
              <a:xfrm>
                <a:off x="1654560" y="971280"/>
                <a:ext cx="574200" cy="574200"/>
              </a:xfrm>
              <a:custGeom>
                <a:avLst/>
                <a:gdLst/>
                <a:ahLst/>
                <a:rect l="l" t="t" r="r" b="b"/>
                <a:pathLst>
                  <a:path w="41544" h="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w="0">
                <a:noFill/>
              </a:ln>
            </p:spPr>
            <p:style>
              <a:lnRef idx="0"/>
              <a:fillRef idx="0"/>
              <a:effectRef idx="0"/>
              <a:fontRef idx="minor"/>
            </p:style>
          </p:sp>
          <p:sp>
            <p:nvSpPr>
              <p:cNvPr id="4264" name="Google Shape;3869;p48"/>
              <p:cNvSpPr/>
              <p:nvPr/>
            </p:nvSpPr>
            <p:spPr>
              <a:xfrm>
                <a:off x="1870200" y="1510200"/>
                <a:ext cx="7920" cy="335520"/>
              </a:xfrm>
              <a:custGeom>
                <a:avLst/>
                <a:gdLst/>
                <a:ahLst/>
                <a:rect l="l" t="t" r="r" b="b"/>
                <a:pathLst>
                  <a:path w="590" h="24299">
                    <a:moveTo>
                      <a:pt x="0" y="0"/>
                    </a:moveTo>
                    <a:lnTo>
                      <a:pt x="0" y="24299"/>
                    </a:lnTo>
                    <a:lnTo>
                      <a:pt x="589" y="24299"/>
                    </a:lnTo>
                    <a:lnTo>
                      <a:pt x="589" y="0"/>
                    </a:lnTo>
                    <a:close/>
                  </a:path>
                </a:pathLst>
              </a:custGeom>
              <a:solidFill>
                <a:srgbClr val="213b55"/>
              </a:solidFill>
              <a:ln w="0">
                <a:noFill/>
              </a:ln>
            </p:spPr>
            <p:style>
              <a:lnRef idx="0"/>
              <a:fillRef idx="0"/>
              <a:effectRef idx="0"/>
              <a:fontRef idx="minor"/>
            </p:style>
          </p:sp>
        </p:grpSp>
        <p:grpSp>
          <p:nvGrpSpPr>
            <p:cNvPr id="4265" name="Google Shape;3870;p48"/>
            <p:cNvGrpSpPr/>
            <p:nvPr/>
          </p:nvGrpSpPr>
          <p:grpSpPr>
            <a:xfrm>
              <a:off x="1702440" y="1019160"/>
              <a:ext cx="478440" cy="761400"/>
              <a:chOff x="1702440" y="1019160"/>
              <a:chExt cx="478440" cy="761400"/>
            </a:xfrm>
          </p:grpSpPr>
          <p:sp>
            <p:nvSpPr>
              <p:cNvPr id="4266" name="Google Shape;3871;p48"/>
              <p:cNvSpPr/>
              <p:nvPr/>
            </p:nvSpPr>
            <p:spPr>
              <a:xfrm>
                <a:off x="1702440" y="1019160"/>
                <a:ext cx="478440" cy="478440"/>
              </a:xfrm>
              <a:custGeom>
                <a:avLst/>
                <a:gdLst/>
                <a:ahLst/>
                <a:rect l="l" t="t" r="r" b="b"/>
                <a:pathLst>
                  <a:path w="34620" h="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w="0">
                <a:noFill/>
              </a:ln>
            </p:spPr>
            <p:style>
              <a:lnRef idx="0"/>
              <a:fillRef idx="0"/>
              <a:effectRef idx="0"/>
              <a:fontRef idx="minor"/>
            </p:style>
          </p:sp>
          <p:sp>
            <p:nvSpPr>
              <p:cNvPr id="4267" name="Google Shape;3872;p48"/>
              <p:cNvSpPr/>
              <p:nvPr/>
            </p:nvSpPr>
            <p:spPr>
              <a:xfrm>
                <a:off x="1915200" y="1469520"/>
                <a:ext cx="7920" cy="311040"/>
              </a:xfrm>
              <a:custGeom>
                <a:avLst/>
                <a:gdLst/>
                <a:ahLst/>
                <a:rect l="l" t="t" r="r" b="b"/>
                <a:pathLst>
                  <a:path w="591" h="22511">
                    <a:moveTo>
                      <a:pt x="1" y="0"/>
                    </a:moveTo>
                    <a:lnTo>
                      <a:pt x="1" y="22510"/>
                    </a:lnTo>
                    <a:lnTo>
                      <a:pt x="590" y="22510"/>
                    </a:lnTo>
                    <a:lnTo>
                      <a:pt x="590" y="0"/>
                    </a:lnTo>
                    <a:close/>
                  </a:path>
                </a:pathLst>
              </a:custGeom>
              <a:solidFill>
                <a:srgbClr val="667e92"/>
              </a:solidFill>
              <a:ln w="0">
                <a:noFill/>
              </a:ln>
            </p:spPr>
            <p:style>
              <a:lnRef idx="0"/>
              <a:fillRef idx="0"/>
              <a:effectRef idx="0"/>
              <a:fontRef idx="minor"/>
            </p:style>
          </p:sp>
        </p:grpSp>
        <p:grpSp>
          <p:nvGrpSpPr>
            <p:cNvPr id="4268" name="Google Shape;3873;p48"/>
            <p:cNvGrpSpPr/>
            <p:nvPr/>
          </p:nvGrpSpPr>
          <p:grpSpPr>
            <a:xfrm>
              <a:off x="1750320" y="1067040"/>
              <a:ext cx="382680" cy="642600"/>
              <a:chOff x="1750320" y="1067040"/>
              <a:chExt cx="382680" cy="642600"/>
            </a:xfrm>
          </p:grpSpPr>
          <p:sp>
            <p:nvSpPr>
              <p:cNvPr id="4269" name="Google Shape;3874;p48"/>
              <p:cNvSpPr/>
              <p:nvPr/>
            </p:nvSpPr>
            <p:spPr>
              <a:xfrm>
                <a:off x="1750320" y="1067040"/>
                <a:ext cx="382680" cy="382680"/>
              </a:xfrm>
              <a:custGeom>
                <a:avLst/>
                <a:gdLst/>
                <a:ahLst/>
                <a:rect l="l" t="t" r="r" b="b"/>
                <a:pathLst>
                  <a:path w="27696" h="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w="0">
                <a:noFill/>
              </a:ln>
            </p:spPr>
            <p:style>
              <a:lnRef idx="0"/>
              <a:fillRef idx="0"/>
              <a:effectRef idx="0"/>
              <a:fontRef idx="minor"/>
            </p:style>
          </p:sp>
          <p:sp>
            <p:nvSpPr>
              <p:cNvPr id="4270" name="Google Shape;3875;p48"/>
              <p:cNvSpPr/>
              <p:nvPr/>
            </p:nvSpPr>
            <p:spPr>
              <a:xfrm>
                <a:off x="1959840" y="1413000"/>
                <a:ext cx="7920" cy="296640"/>
              </a:xfrm>
              <a:custGeom>
                <a:avLst/>
                <a:gdLst/>
                <a:ahLst/>
                <a:rect l="l" t="t" r="r" b="b"/>
                <a:pathLst>
                  <a:path w="590" h="21474">
                    <a:moveTo>
                      <a:pt x="0" y="0"/>
                    </a:moveTo>
                    <a:lnTo>
                      <a:pt x="0" y="21474"/>
                    </a:lnTo>
                    <a:lnTo>
                      <a:pt x="590" y="21474"/>
                    </a:lnTo>
                    <a:lnTo>
                      <a:pt x="590" y="0"/>
                    </a:lnTo>
                    <a:close/>
                  </a:path>
                </a:pathLst>
              </a:custGeom>
              <a:solidFill>
                <a:srgbClr val="445d73"/>
              </a:solidFill>
              <a:ln w="0">
                <a:noFill/>
              </a:ln>
            </p:spPr>
            <p:style>
              <a:lnRef idx="0"/>
              <a:fillRef idx="0"/>
              <a:effectRef idx="0"/>
              <a:fontRef idx="minor"/>
            </p:style>
          </p:sp>
        </p:grpSp>
        <p:grpSp>
          <p:nvGrpSpPr>
            <p:cNvPr id="4271" name="Google Shape;3876;p48"/>
            <p:cNvGrpSpPr/>
            <p:nvPr/>
          </p:nvGrpSpPr>
          <p:grpSpPr>
            <a:xfrm>
              <a:off x="1798200" y="1114920"/>
              <a:ext cx="286920" cy="524880"/>
              <a:chOff x="1798200" y="1114920"/>
              <a:chExt cx="286920" cy="524880"/>
            </a:xfrm>
          </p:grpSpPr>
          <p:sp>
            <p:nvSpPr>
              <p:cNvPr id="4272" name="Google Shape;3877;p48"/>
              <p:cNvSpPr/>
              <p:nvPr/>
            </p:nvSpPr>
            <p:spPr>
              <a:xfrm>
                <a:off x="1798200" y="1114920"/>
                <a:ext cx="286920" cy="286920"/>
              </a:xfrm>
              <a:custGeom>
                <a:avLst/>
                <a:gdLst/>
                <a:ahLst/>
                <a:rect l="l" t="t" r="r" b="b"/>
                <a:pathLst>
                  <a:path w="20772" h="20771">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w="0">
                <a:noFill/>
              </a:ln>
            </p:spPr>
            <p:style>
              <a:lnRef idx="0"/>
              <a:fillRef idx="0"/>
              <a:effectRef idx="0"/>
              <a:fontRef idx="minor"/>
            </p:style>
          </p:sp>
          <p:sp>
            <p:nvSpPr>
              <p:cNvPr id="4273" name="Google Shape;3878;p48"/>
              <p:cNvSpPr/>
              <p:nvPr/>
            </p:nvSpPr>
            <p:spPr>
              <a:xfrm>
                <a:off x="2004840" y="1348560"/>
                <a:ext cx="7920" cy="291240"/>
              </a:xfrm>
              <a:custGeom>
                <a:avLst/>
                <a:gdLst/>
                <a:ahLst/>
                <a:rect l="l" t="t" r="r" b="b"/>
                <a:pathLst>
                  <a:path w="590" h="21079">
                    <a:moveTo>
                      <a:pt x="0" y="0"/>
                    </a:moveTo>
                    <a:lnTo>
                      <a:pt x="0" y="21078"/>
                    </a:lnTo>
                    <a:lnTo>
                      <a:pt x="589" y="21078"/>
                    </a:lnTo>
                    <a:lnTo>
                      <a:pt x="589" y="0"/>
                    </a:lnTo>
                    <a:close/>
                  </a:path>
                </a:pathLst>
              </a:custGeom>
              <a:solidFill>
                <a:srgbClr val="e3e9ed"/>
              </a:solidFill>
              <a:ln w="0">
                <a:noFill/>
              </a:ln>
            </p:spPr>
            <p:style>
              <a:lnRef idx="0"/>
              <a:fillRef idx="0"/>
              <a:effectRef idx="0"/>
              <a:fontRef idx="minor"/>
            </p:style>
          </p:sp>
        </p:grpSp>
      </p:grpSp>
      <p:grpSp>
        <p:nvGrpSpPr>
          <p:cNvPr id="4274" name="Google Shape;3879;p48"/>
          <p:cNvGrpSpPr/>
          <p:nvPr/>
        </p:nvGrpSpPr>
        <p:grpSpPr>
          <a:xfrm>
            <a:off x="7761600" y="3528000"/>
            <a:ext cx="293400" cy="643680"/>
            <a:chOff x="7761600" y="3528000"/>
            <a:chExt cx="293400" cy="643680"/>
          </a:xfrm>
        </p:grpSpPr>
        <p:sp>
          <p:nvSpPr>
            <p:cNvPr id="4275" name="Google Shape;3880;p48"/>
            <p:cNvSpPr/>
            <p:nvPr/>
          </p:nvSpPr>
          <p:spPr>
            <a:xfrm>
              <a:off x="7761600" y="3528000"/>
              <a:ext cx="293040" cy="643680"/>
            </a:xfrm>
            <a:custGeom>
              <a:avLst/>
              <a:gdLst/>
              <a:ahLst/>
              <a:rect l="l" t="t" r="r" b="b"/>
              <a:pathLst>
                <a:path w="19117" h="41986">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w="0">
              <a:noFill/>
            </a:ln>
          </p:spPr>
          <p:style>
            <a:lnRef idx="0"/>
            <a:fillRef idx="0"/>
            <a:effectRef idx="0"/>
            <a:fontRef idx="minor"/>
          </p:style>
        </p:sp>
        <p:sp>
          <p:nvSpPr>
            <p:cNvPr id="4276" name="Google Shape;3881;p48"/>
            <p:cNvSpPr/>
            <p:nvPr/>
          </p:nvSpPr>
          <p:spPr>
            <a:xfrm>
              <a:off x="7761960" y="3629160"/>
              <a:ext cx="293040" cy="163800"/>
            </a:xfrm>
            <a:custGeom>
              <a:avLst/>
              <a:gdLst/>
              <a:ahLst/>
              <a:rect l="l" t="t" r="r" b="b"/>
              <a:pathLst>
                <a:path w="19132" h="10698">
                  <a:moveTo>
                    <a:pt x="1" y="1"/>
                  </a:moveTo>
                  <a:lnTo>
                    <a:pt x="1" y="10698"/>
                  </a:lnTo>
                  <a:lnTo>
                    <a:pt x="19132" y="10698"/>
                  </a:lnTo>
                  <a:lnTo>
                    <a:pt x="19132" y="1"/>
                  </a:lnTo>
                  <a:close/>
                </a:path>
              </a:pathLst>
            </a:custGeom>
            <a:solidFill>
              <a:srgbClr val="e3e9ed"/>
            </a:solidFill>
            <a:ln w="0">
              <a:noFill/>
            </a:ln>
          </p:spPr>
          <p:style>
            <a:lnRef idx="0"/>
            <a:fillRef idx="0"/>
            <a:effectRef idx="0"/>
            <a:fontRef idx="minor"/>
          </p:style>
        </p:sp>
      </p:grpSp>
      <p:grpSp>
        <p:nvGrpSpPr>
          <p:cNvPr id="4277" name="Google Shape;3882;p48"/>
          <p:cNvGrpSpPr/>
          <p:nvPr/>
        </p:nvGrpSpPr>
        <p:grpSpPr>
          <a:xfrm>
            <a:off x="709560" y="2728080"/>
            <a:ext cx="1779480" cy="591120"/>
            <a:chOff x="709560" y="2728080"/>
            <a:chExt cx="1779480" cy="591120"/>
          </a:xfrm>
        </p:grpSpPr>
        <p:sp>
          <p:nvSpPr>
            <p:cNvPr id="4278" name="Google Shape;3883;p48"/>
            <p:cNvSpPr/>
            <p:nvPr/>
          </p:nvSpPr>
          <p:spPr>
            <a:xfrm>
              <a:off x="1501920" y="2728440"/>
              <a:ext cx="392040" cy="390600"/>
            </a:xfrm>
            <a:custGeom>
              <a:avLst/>
              <a:gdLst/>
              <a:ahLst/>
              <a:rect l="l" t="t" r="r" b="b"/>
              <a:pathLst>
                <a:path w="34090" h="33972">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w="0">
              <a:noFill/>
            </a:ln>
          </p:spPr>
          <p:style>
            <a:lnRef idx="0"/>
            <a:fillRef idx="0"/>
            <a:effectRef idx="0"/>
            <a:fontRef idx="minor"/>
          </p:style>
        </p:sp>
        <p:sp>
          <p:nvSpPr>
            <p:cNvPr id="4279" name="Google Shape;3884;p48"/>
            <p:cNvSpPr/>
            <p:nvPr/>
          </p:nvSpPr>
          <p:spPr>
            <a:xfrm>
              <a:off x="1845720" y="2929680"/>
              <a:ext cx="44640" cy="44640"/>
            </a:xfrm>
            <a:custGeom>
              <a:avLst/>
              <a:gdLst/>
              <a:ahLst/>
              <a:rect l="l" t="t" r="r" b="b"/>
              <a:pathLst>
                <a:path w="3915" h="3914">
                  <a:moveTo>
                    <a:pt x="3914" y="1"/>
                  </a:moveTo>
                  <a:lnTo>
                    <a:pt x="3914" y="1"/>
                  </a:lnTo>
                  <a:cubicBezTo>
                    <a:pt x="3909" y="6"/>
                    <a:pt x="3902" y="8"/>
                    <a:pt x="3897" y="13"/>
                  </a:cubicBezTo>
                  <a:lnTo>
                    <a:pt x="1" y="3909"/>
                  </a:lnTo>
                  <a:lnTo>
                    <a:pt x="1" y="3914"/>
                  </a:lnTo>
                  <a:lnTo>
                    <a:pt x="3914" y="1"/>
                  </a:lnTo>
                  <a:close/>
                </a:path>
              </a:pathLst>
            </a:custGeom>
            <a:solidFill>
              <a:srgbClr val="667e92"/>
            </a:solidFill>
            <a:ln w="0">
              <a:noFill/>
            </a:ln>
          </p:spPr>
          <p:style>
            <a:lnRef idx="0"/>
            <a:fillRef idx="0"/>
            <a:effectRef idx="0"/>
            <a:fontRef idx="minor"/>
          </p:style>
        </p:sp>
        <p:sp>
          <p:nvSpPr>
            <p:cNvPr id="4280" name="Google Shape;3885;p48"/>
            <p:cNvSpPr/>
            <p:nvPr/>
          </p:nvSpPr>
          <p:spPr>
            <a:xfrm>
              <a:off x="1699200" y="2927520"/>
              <a:ext cx="391680" cy="390600"/>
            </a:xfrm>
            <a:custGeom>
              <a:avLst/>
              <a:gdLst/>
              <a:ahLst/>
              <a:rect l="l" t="t" r="r" b="b"/>
              <a:pathLst>
                <a:path w="34089" h="33974">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w="0">
              <a:noFill/>
            </a:ln>
          </p:spPr>
          <p:style>
            <a:lnRef idx="0"/>
            <a:fillRef idx="0"/>
            <a:effectRef idx="0"/>
            <a:fontRef idx="minor"/>
          </p:style>
        </p:sp>
        <p:sp>
          <p:nvSpPr>
            <p:cNvPr id="4281" name="Google Shape;3886;p48"/>
            <p:cNvSpPr/>
            <p:nvPr/>
          </p:nvSpPr>
          <p:spPr>
            <a:xfrm>
              <a:off x="2094840" y="2926440"/>
              <a:ext cx="394200" cy="392760"/>
            </a:xfrm>
            <a:custGeom>
              <a:avLst/>
              <a:gdLst/>
              <a:ahLst/>
              <a:rect l="l" t="t" r="r" b="b"/>
              <a:pathLst>
                <a:path w="34286" h="34168">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w="0">
              <a:noFill/>
            </a:ln>
          </p:spPr>
          <p:style>
            <a:lnRef idx="0"/>
            <a:fillRef idx="0"/>
            <a:effectRef idx="0"/>
            <a:fontRef idx="minor"/>
          </p:style>
        </p:sp>
        <p:sp>
          <p:nvSpPr>
            <p:cNvPr id="4282" name="Google Shape;3887;p48"/>
            <p:cNvSpPr/>
            <p:nvPr/>
          </p:nvSpPr>
          <p:spPr>
            <a:xfrm>
              <a:off x="1897200" y="2728800"/>
              <a:ext cx="391680" cy="390600"/>
            </a:xfrm>
            <a:custGeom>
              <a:avLst/>
              <a:gdLst/>
              <a:ahLst/>
              <a:rect l="l" t="t" r="r" b="b"/>
              <a:pathLst>
                <a:path w="34086" h="33972">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w="0">
              <a:noFill/>
            </a:ln>
          </p:spPr>
          <p:style>
            <a:lnRef idx="0"/>
            <a:fillRef idx="0"/>
            <a:effectRef idx="0"/>
            <a:fontRef idx="minor"/>
          </p:style>
        </p:sp>
        <p:sp>
          <p:nvSpPr>
            <p:cNvPr id="4283" name="Google Shape;3888;p48"/>
            <p:cNvSpPr/>
            <p:nvPr/>
          </p:nvSpPr>
          <p:spPr>
            <a:xfrm flipH="1">
              <a:off x="1303920" y="2926800"/>
              <a:ext cx="391680" cy="390600"/>
            </a:xfrm>
            <a:custGeom>
              <a:avLst/>
              <a:gdLst/>
              <a:ahLst/>
              <a:rect l="l" t="t" r="r" b="b"/>
              <a:pathLst>
                <a:path w="34089" h="33974">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w="0">
              <a:noFill/>
            </a:ln>
          </p:spPr>
          <p:style>
            <a:lnRef idx="0"/>
            <a:fillRef idx="0"/>
            <a:effectRef idx="0"/>
            <a:fontRef idx="minor"/>
          </p:style>
        </p:sp>
        <p:sp>
          <p:nvSpPr>
            <p:cNvPr id="4284" name="Google Shape;3889;p48"/>
            <p:cNvSpPr/>
            <p:nvPr/>
          </p:nvSpPr>
          <p:spPr>
            <a:xfrm>
              <a:off x="709560" y="2728440"/>
              <a:ext cx="392040" cy="390600"/>
            </a:xfrm>
            <a:custGeom>
              <a:avLst/>
              <a:gdLst/>
              <a:ahLst/>
              <a:rect l="l" t="t" r="r" b="b"/>
              <a:pathLst>
                <a:path w="34090" h="33972">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w="0">
              <a:noFill/>
            </a:ln>
          </p:spPr>
          <p:style>
            <a:lnRef idx="0"/>
            <a:fillRef idx="0"/>
            <a:effectRef idx="0"/>
            <a:fontRef idx="minor"/>
          </p:style>
        </p:sp>
        <p:sp>
          <p:nvSpPr>
            <p:cNvPr id="4285" name="Google Shape;3890;p48"/>
            <p:cNvSpPr/>
            <p:nvPr/>
          </p:nvSpPr>
          <p:spPr>
            <a:xfrm flipH="1">
              <a:off x="1106280" y="2728080"/>
              <a:ext cx="391680" cy="390600"/>
            </a:xfrm>
            <a:custGeom>
              <a:avLst/>
              <a:gdLst/>
              <a:ahLst/>
              <a:rect l="l" t="t" r="r" b="b"/>
              <a:pathLst>
                <a:path w="34086" h="33972">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w="0">
              <a:noFill/>
            </a:ln>
          </p:spPr>
          <p:style>
            <a:lnRef idx="0"/>
            <a:fillRef idx="0"/>
            <a:effectRef idx="0"/>
            <a:fontRef idx="minor"/>
          </p:style>
        </p:sp>
        <p:sp>
          <p:nvSpPr>
            <p:cNvPr id="4286" name="Google Shape;3891;p48"/>
            <p:cNvSpPr/>
            <p:nvPr/>
          </p:nvSpPr>
          <p:spPr>
            <a:xfrm flipH="1">
              <a:off x="905400" y="2925720"/>
              <a:ext cx="394200" cy="392760"/>
            </a:xfrm>
            <a:custGeom>
              <a:avLst/>
              <a:gdLst/>
              <a:ahLst/>
              <a:rect l="l" t="t" r="r" b="b"/>
              <a:pathLst>
                <a:path w="34286" h="34168">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w="0">
              <a:noFill/>
            </a:ln>
          </p:spPr>
          <p:style>
            <a:lnRef idx="0"/>
            <a:fillRef idx="0"/>
            <a:effectRef idx="0"/>
            <a:fontRef idx="minor"/>
          </p:style>
        </p:sp>
      </p:grpSp>
      <p:grpSp>
        <p:nvGrpSpPr>
          <p:cNvPr id="4287" name="Google Shape;3892;p48"/>
          <p:cNvGrpSpPr/>
          <p:nvPr/>
        </p:nvGrpSpPr>
        <p:grpSpPr>
          <a:xfrm>
            <a:off x="2320560" y="971280"/>
            <a:ext cx="710640" cy="745560"/>
            <a:chOff x="2320560" y="971280"/>
            <a:chExt cx="710640" cy="745560"/>
          </a:xfrm>
        </p:grpSpPr>
        <p:grpSp>
          <p:nvGrpSpPr>
            <p:cNvPr id="4288" name="Google Shape;3893;p48"/>
            <p:cNvGrpSpPr/>
            <p:nvPr/>
          </p:nvGrpSpPr>
          <p:grpSpPr>
            <a:xfrm>
              <a:off x="2320560" y="971280"/>
              <a:ext cx="710640" cy="674280"/>
              <a:chOff x="2320560" y="971280"/>
              <a:chExt cx="710640" cy="674280"/>
            </a:xfrm>
          </p:grpSpPr>
          <p:sp>
            <p:nvSpPr>
              <p:cNvPr id="4289" name="Google Shape;3894;p48"/>
              <p:cNvSpPr/>
              <p:nvPr/>
            </p:nvSpPr>
            <p:spPr>
              <a:xfrm>
                <a:off x="2536200" y="1147680"/>
                <a:ext cx="163800" cy="193320"/>
              </a:xfrm>
              <a:custGeom>
                <a:avLst/>
                <a:gdLst/>
                <a:ahLst/>
                <a:rect l="l" t="t" r="r" b="b"/>
                <a:pathLst>
                  <a:path w="27928" h="32936">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w="0">
                <a:noFill/>
              </a:ln>
            </p:spPr>
            <p:style>
              <a:lnRef idx="0"/>
              <a:fillRef idx="0"/>
              <a:effectRef idx="0"/>
              <a:fontRef idx="minor"/>
            </p:style>
          </p:sp>
          <p:sp>
            <p:nvSpPr>
              <p:cNvPr id="4290" name="Google Shape;3895;p48"/>
              <p:cNvSpPr/>
              <p:nvPr/>
            </p:nvSpPr>
            <p:spPr>
              <a:xfrm>
                <a:off x="2539080" y="1192320"/>
                <a:ext cx="101160" cy="134640"/>
              </a:xfrm>
              <a:custGeom>
                <a:avLst/>
                <a:gdLst/>
                <a:ahLst/>
                <a:rect l="l" t="t" r="r" b="b"/>
                <a:pathLst>
                  <a:path w="17264" h="22987">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w="0">
                <a:noFill/>
              </a:ln>
            </p:spPr>
            <p:style>
              <a:lnRef idx="0"/>
              <a:fillRef idx="0"/>
              <a:effectRef idx="0"/>
              <a:fontRef idx="minor"/>
            </p:style>
          </p:sp>
          <p:grpSp>
            <p:nvGrpSpPr>
              <p:cNvPr id="4291" name="Google Shape;3896;p48"/>
              <p:cNvGrpSpPr/>
              <p:nvPr/>
            </p:nvGrpSpPr>
            <p:grpSpPr>
              <a:xfrm>
                <a:off x="2320560" y="971280"/>
                <a:ext cx="710640" cy="674280"/>
                <a:chOff x="2320560" y="971280"/>
                <a:chExt cx="710640" cy="674280"/>
              </a:xfrm>
            </p:grpSpPr>
            <p:grpSp>
              <p:nvGrpSpPr>
                <p:cNvPr id="4292" name="Google Shape;3897;p48"/>
                <p:cNvGrpSpPr/>
                <p:nvPr/>
              </p:nvGrpSpPr>
              <p:grpSpPr>
                <a:xfrm>
                  <a:off x="2320560" y="971280"/>
                  <a:ext cx="710640" cy="674280"/>
                  <a:chOff x="2320560" y="971280"/>
                  <a:chExt cx="710640" cy="674280"/>
                </a:xfrm>
              </p:grpSpPr>
              <p:grpSp>
                <p:nvGrpSpPr>
                  <p:cNvPr id="4293" name="Google Shape;3898;p48"/>
                  <p:cNvGrpSpPr/>
                  <p:nvPr/>
                </p:nvGrpSpPr>
                <p:grpSpPr>
                  <a:xfrm>
                    <a:off x="2320560" y="1143000"/>
                    <a:ext cx="379440" cy="284400"/>
                    <a:chOff x="2320560" y="1143000"/>
                    <a:chExt cx="379440" cy="284400"/>
                  </a:xfrm>
                </p:grpSpPr>
                <p:sp>
                  <p:nvSpPr>
                    <p:cNvPr id="4294" name="Google Shape;3899;p48"/>
                    <p:cNvSpPr/>
                    <p:nvPr/>
                  </p:nvSpPr>
                  <p:spPr>
                    <a:xfrm>
                      <a:off x="2320560" y="1143000"/>
                      <a:ext cx="379440" cy="284400"/>
                    </a:xfrm>
                    <a:custGeom>
                      <a:avLst/>
                      <a:gdLst/>
                      <a:ahLst/>
                      <a:rect l="l" t="t" r="r" b="b"/>
                      <a:pathLst>
                        <a:path w="64643" h="48441">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w="0">
                      <a:noFill/>
                    </a:ln>
                  </p:spPr>
                  <p:style>
                    <a:lnRef idx="0"/>
                    <a:fillRef idx="0"/>
                    <a:effectRef idx="0"/>
                    <a:fontRef idx="minor"/>
                  </p:style>
                </p:sp>
                <p:sp>
                  <p:nvSpPr>
                    <p:cNvPr id="4295" name="Google Shape;3900;p48"/>
                    <p:cNvSpPr/>
                    <p:nvPr/>
                  </p:nvSpPr>
                  <p:spPr>
                    <a:xfrm>
                      <a:off x="2373480" y="1184040"/>
                      <a:ext cx="267840" cy="200520"/>
                    </a:xfrm>
                    <a:custGeom>
                      <a:avLst/>
                      <a:gdLst/>
                      <a:ahLst/>
                      <a:rect l="l" t="t" r="r" b="b"/>
                      <a:pathLst>
                        <a:path w="45629" h="34191">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w="0">
                      <a:noFill/>
                    </a:ln>
                  </p:spPr>
                  <p:style>
                    <a:lnRef idx="0"/>
                    <a:fillRef idx="0"/>
                    <a:effectRef idx="0"/>
                    <a:fontRef idx="minor"/>
                  </p:style>
                </p:sp>
              </p:grpSp>
              <p:grpSp>
                <p:nvGrpSpPr>
                  <p:cNvPr id="4296" name="Google Shape;3901;p48"/>
                  <p:cNvGrpSpPr/>
                  <p:nvPr/>
                </p:nvGrpSpPr>
                <p:grpSpPr>
                  <a:xfrm>
                    <a:off x="2404440" y="1319040"/>
                    <a:ext cx="334440" cy="325800"/>
                    <a:chOff x="2404440" y="1319040"/>
                    <a:chExt cx="334440" cy="325800"/>
                  </a:xfrm>
                </p:grpSpPr>
                <p:sp>
                  <p:nvSpPr>
                    <p:cNvPr id="4297" name="Google Shape;3902;p48"/>
                    <p:cNvSpPr/>
                    <p:nvPr/>
                  </p:nvSpPr>
                  <p:spPr>
                    <a:xfrm>
                      <a:off x="2404440" y="1319040"/>
                      <a:ext cx="334440" cy="325800"/>
                    </a:xfrm>
                    <a:custGeom>
                      <a:avLst/>
                      <a:gdLst/>
                      <a:ahLst/>
                      <a:rect l="l" t="t" r="r" b="b"/>
                      <a:pathLst>
                        <a:path w="56983" h="5552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w="0">
                      <a:noFill/>
                    </a:ln>
                  </p:spPr>
                  <p:style>
                    <a:lnRef idx="0"/>
                    <a:fillRef idx="0"/>
                    <a:effectRef idx="0"/>
                    <a:fontRef idx="minor"/>
                  </p:style>
                </p:sp>
                <p:sp>
                  <p:nvSpPr>
                    <p:cNvPr id="4298" name="Google Shape;3903;p48"/>
                    <p:cNvSpPr/>
                    <p:nvPr/>
                  </p:nvSpPr>
                  <p:spPr>
                    <a:xfrm>
                      <a:off x="2452320" y="1369440"/>
                      <a:ext cx="236160" cy="230040"/>
                    </a:xfrm>
                    <a:custGeom>
                      <a:avLst/>
                      <a:gdLst/>
                      <a:ahLst/>
                      <a:rect l="l" t="t" r="r" b="b"/>
                      <a:pathLst>
                        <a:path w="40223" h="39191">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w="0">
                      <a:noFill/>
                    </a:ln>
                  </p:spPr>
                  <p:style>
                    <a:lnRef idx="0"/>
                    <a:fillRef idx="0"/>
                    <a:effectRef idx="0"/>
                    <a:fontRef idx="minor"/>
                  </p:style>
                </p:sp>
              </p:grpSp>
              <p:grpSp>
                <p:nvGrpSpPr>
                  <p:cNvPr id="4299" name="Google Shape;3904;p48"/>
                  <p:cNvGrpSpPr/>
                  <p:nvPr/>
                </p:nvGrpSpPr>
                <p:grpSpPr>
                  <a:xfrm>
                    <a:off x="2611440" y="1319760"/>
                    <a:ext cx="334440" cy="325800"/>
                    <a:chOff x="2611440" y="1319760"/>
                    <a:chExt cx="334440" cy="325800"/>
                  </a:xfrm>
                </p:grpSpPr>
                <p:sp>
                  <p:nvSpPr>
                    <p:cNvPr id="4300" name="Google Shape;3905;p48"/>
                    <p:cNvSpPr/>
                    <p:nvPr/>
                  </p:nvSpPr>
                  <p:spPr>
                    <a:xfrm>
                      <a:off x="2611440" y="1319760"/>
                      <a:ext cx="334440" cy="325800"/>
                    </a:xfrm>
                    <a:custGeom>
                      <a:avLst/>
                      <a:gdLst/>
                      <a:ahLst/>
                      <a:rect l="l" t="t" r="r" b="b"/>
                      <a:pathLst>
                        <a:path w="56984" h="55522">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w="0">
                      <a:noFill/>
                    </a:ln>
                  </p:spPr>
                  <p:style>
                    <a:lnRef idx="0"/>
                    <a:fillRef idx="0"/>
                    <a:effectRef idx="0"/>
                    <a:fontRef idx="minor"/>
                  </p:style>
                </p:sp>
                <p:sp>
                  <p:nvSpPr>
                    <p:cNvPr id="4301" name="Google Shape;3906;p48"/>
                    <p:cNvSpPr/>
                    <p:nvPr/>
                  </p:nvSpPr>
                  <p:spPr>
                    <a:xfrm>
                      <a:off x="2662200" y="1369800"/>
                      <a:ext cx="236160" cy="230040"/>
                    </a:xfrm>
                    <a:custGeom>
                      <a:avLst/>
                      <a:gdLst/>
                      <a:ahLst/>
                      <a:rect l="l" t="t" r="r" b="b"/>
                      <a:pathLst>
                        <a:path w="40221" h="3919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w="0">
                      <a:noFill/>
                    </a:ln>
                  </p:spPr>
                  <p:style>
                    <a:lnRef idx="0"/>
                    <a:fillRef idx="0"/>
                    <a:effectRef idx="0"/>
                    <a:fontRef idx="minor"/>
                  </p:style>
                </p:sp>
              </p:grpSp>
              <p:grpSp>
                <p:nvGrpSpPr>
                  <p:cNvPr id="4302" name="Google Shape;3907;p48"/>
                  <p:cNvGrpSpPr/>
                  <p:nvPr/>
                </p:nvGrpSpPr>
                <p:grpSpPr>
                  <a:xfrm>
                    <a:off x="2651760" y="1144080"/>
                    <a:ext cx="379440" cy="284400"/>
                    <a:chOff x="2651760" y="1144080"/>
                    <a:chExt cx="379440" cy="284400"/>
                  </a:xfrm>
                </p:grpSpPr>
                <p:sp>
                  <p:nvSpPr>
                    <p:cNvPr id="4303" name="Google Shape;3908;p48"/>
                    <p:cNvSpPr/>
                    <p:nvPr/>
                  </p:nvSpPr>
                  <p:spPr>
                    <a:xfrm>
                      <a:off x="2651760" y="1144080"/>
                      <a:ext cx="379440" cy="284400"/>
                    </a:xfrm>
                    <a:custGeom>
                      <a:avLst/>
                      <a:gdLst/>
                      <a:ahLst/>
                      <a:rect l="l" t="t" r="r" b="b"/>
                      <a:pathLst>
                        <a:path w="64643" h="48441">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w="0">
                      <a:noFill/>
                    </a:ln>
                  </p:spPr>
                  <p:style>
                    <a:lnRef idx="0"/>
                    <a:fillRef idx="0"/>
                    <a:effectRef idx="0"/>
                    <a:fontRef idx="minor"/>
                  </p:style>
                </p:sp>
                <p:sp>
                  <p:nvSpPr>
                    <p:cNvPr id="4304" name="Google Shape;3909;p48"/>
                    <p:cNvSpPr/>
                    <p:nvPr/>
                  </p:nvSpPr>
                  <p:spPr>
                    <a:xfrm>
                      <a:off x="2710440" y="1185120"/>
                      <a:ext cx="267840" cy="200520"/>
                    </a:xfrm>
                    <a:custGeom>
                      <a:avLst/>
                      <a:gdLst/>
                      <a:ahLst/>
                      <a:rect l="l" t="t" r="r" b="b"/>
                      <a:pathLst>
                        <a:path w="45629" h="34192">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w="0">
                      <a:noFill/>
                    </a:ln>
                  </p:spPr>
                  <p:style>
                    <a:lnRef idx="0"/>
                    <a:fillRef idx="0"/>
                    <a:effectRef idx="0"/>
                    <a:fontRef idx="minor"/>
                  </p:style>
                </p:sp>
              </p:grpSp>
              <p:grpSp>
                <p:nvGrpSpPr>
                  <p:cNvPr id="4305" name="Google Shape;3910;p48"/>
                  <p:cNvGrpSpPr/>
                  <p:nvPr/>
                </p:nvGrpSpPr>
                <p:grpSpPr>
                  <a:xfrm>
                    <a:off x="2536200" y="971280"/>
                    <a:ext cx="279720" cy="369360"/>
                    <a:chOff x="2536200" y="971280"/>
                    <a:chExt cx="279720" cy="369360"/>
                  </a:xfrm>
                </p:grpSpPr>
                <p:sp>
                  <p:nvSpPr>
                    <p:cNvPr id="4306" name="Google Shape;3911;p48"/>
                    <p:cNvSpPr/>
                    <p:nvPr/>
                  </p:nvSpPr>
                  <p:spPr>
                    <a:xfrm>
                      <a:off x="2536200" y="971280"/>
                      <a:ext cx="279720" cy="369360"/>
                    </a:xfrm>
                    <a:custGeom>
                      <a:avLst/>
                      <a:gdLst/>
                      <a:ahLst/>
                      <a:rect l="l" t="t" r="r" b="b"/>
                      <a:pathLst>
                        <a:path w="47681" h="62939">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w="0">
                      <a:noFill/>
                    </a:ln>
                  </p:spPr>
                  <p:style>
                    <a:lnRef idx="0"/>
                    <a:fillRef idx="0"/>
                    <a:effectRef idx="0"/>
                    <a:fontRef idx="minor"/>
                  </p:style>
                </p:sp>
                <p:sp>
                  <p:nvSpPr>
                    <p:cNvPr id="4307" name="Google Shape;3912;p48"/>
                    <p:cNvSpPr/>
                    <p:nvPr/>
                  </p:nvSpPr>
                  <p:spPr>
                    <a:xfrm>
                      <a:off x="2577600" y="1025640"/>
                      <a:ext cx="197280" cy="260640"/>
                    </a:xfrm>
                    <a:custGeom>
                      <a:avLst/>
                      <a:gdLst/>
                      <a:ahLst/>
                      <a:rect l="l" t="t" r="r" b="b"/>
                      <a:pathLst>
                        <a:path w="33655" h="4442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w="0">
                      <a:noFill/>
                    </a:ln>
                  </p:spPr>
                  <p:style>
                    <a:lnRef idx="0"/>
                    <a:fillRef idx="0"/>
                    <a:effectRef idx="0"/>
                    <a:fontRef idx="minor"/>
                  </p:style>
                </p:sp>
              </p:grpSp>
            </p:grpSp>
            <p:grpSp>
              <p:nvGrpSpPr>
                <p:cNvPr id="4308" name="Google Shape;3913;p48"/>
                <p:cNvGrpSpPr/>
                <p:nvPr/>
              </p:nvGrpSpPr>
              <p:grpSpPr>
                <a:xfrm>
                  <a:off x="2531520" y="1185840"/>
                  <a:ext cx="287280" cy="287280"/>
                  <a:chOff x="2531520" y="1185840"/>
                  <a:chExt cx="287280" cy="287280"/>
                </a:xfrm>
              </p:grpSpPr>
              <p:sp>
                <p:nvSpPr>
                  <p:cNvPr id="4309" name="Google Shape;3914;p48"/>
                  <p:cNvSpPr/>
                  <p:nvPr/>
                </p:nvSpPr>
                <p:spPr>
                  <a:xfrm>
                    <a:off x="2531520" y="1185840"/>
                    <a:ext cx="287280" cy="287280"/>
                  </a:xfrm>
                  <a:custGeom>
                    <a:avLst/>
                    <a:gdLst/>
                    <a:ahLst/>
                    <a:rect l="l" t="t" r="r" b="b"/>
                    <a:pathLst>
                      <a:path w="48965" h="48963">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w="0">
                    <a:noFill/>
                  </a:ln>
                </p:spPr>
                <p:style>
                  <a:lnRef idx="0"/>
                  <a:fillRef idx="0"/>
                  <a:effectRef idx="0"/>
                  <a:fontRef idx="minor"/>
                </p:style>
              </p:sp>
              <p:grpSp>
                <p:nvGrpSpPr>
                  <p:cNvPr id="4310" name="Google Shape;3915;p48"/>
                  <p:cNvGrpSpPr/>
                  <p:nvPr/>
                </p:nvGrpSpPr>
                <p:grpSpPr>
                  <a:xfrm>
                    <a:off x="2534040" y="1198800"/>
                    <a:ext cx="277560" cy="261360"/>
                    <a:chOff x="2534040" y="1198800"/>
                    <a:chExt cx="277560" cy="261360"/>
                  </a:xfrm>
                </p:grpSpPr>
                <p:sp>
                  <p:nvSpPr>
                    <p:cNvPr id="4311" name="Google Shape;3916;p48"/>
                    <p:cNvSpPr/>
                    <p:nvPr/>
                  </p:nvSpPr>
                  <p:spPr>
                    <a:xfrm>
                      <a:off x="2550600" y="1364040"/>
                      <a:ext cx="124200" cy="96120"/>
                    </a:xfrm>
                    <a:custGeom>
                      <a:avLst/>
                      <a:gdLst/>
                      <a:ahLst/>
                      <a:rect l="l" t="t" r="r" b="b"/>
                      <a:pathLst>
                        <a:path w="21207" h="1642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w="0">
                      <a:noFill/>
                    </a:ln>
                  </p:spPr>
                  <p:style>
                    <a:lnRef idx="0"/>
                    <a:fillRef idx="0"/>
                    <a:effectRef idx="0"/>
                    <a:fontRef idx="minor"/>
                  </p:style>
                </p:sp>
                <p:sp>
                  <p:nvSpPr>
                    <p:cNvPr id="4312" name="Google Shape;3917;p48"/>
                    <p:cNvSpPr/>
                    <p:nvPr/>
                  </p:nvSpPr>
                  <p:spPr>
                    <a:xfrm>
                      <a:off x="2741040" y="1223640"/>
                      <a:ext cx="70560" cy="145440"/>
                    </a:xfrm>
                    <a:custGeom>
                      <a:avLst/>
                      <a:gdLst/>
                      <a:ahLst/>
                      <a:rect l="l" t="t" r="r" b="b"/>
                      <a:pathLst>
                        <a:path w="12089" h="2481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w="0">
                      <a:noFill/>
                    </a:ln>
                  </p:spPr>
                  <p:style>
                    <a:lnRef idx="0"/>
                    <a:fillRef idx="0"/>
                    <a:effectRef idx="0"/>
                    <a:fontRef idx="minor"/>
                  </p:style>
                </p:sp>
                <p:sp>
                  <p:nvSpPr>
                    <p:cNvPr id="4313" name="Google Shape;3918;p48"/>
                    <p:cNvSpPr/>
                    <p:nvPr/>
                  </p:nvSpPr>
                  <p:spPr>
                    <a:xfrm>
                      <a:off x="2598840" y="1198800"/>
                      <a:ext cx="153000" cy="39600"/>
                    </a:xfrm>
                    <a:custGeom>
                      <a:avLst/>
                      <a:gdLst/>
                      <a:ahLst/>
                      <a:rect l="l" t="t" r="r" b="b"/>
                      <a:pathLst>
                        <a:path w="26078" h="6816">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w="0">
                      <a:noFill/>
                    </a:ln>
                  </p:spPr>
                  <p:style>
                    <a:lnRef idx="0"/>
                    <a:fillRef idx="0"/>
                    <a:effectRef idx="0"/>
                    <a:fontRef idx="minor"/>
                  </p:style>
                </p:sp>
                <p:sp>
                  <p:nvSpPr>
                    <p:cNvPr id="4314" name="Google Shape;3919;p48"/>
                    <p:cNvSpPr/>
                    <p:nvPr/>
                  </p:nvSpPr>
                  <p:spPr>
                    <a:xfrm>
                      <a:off x="2675520" y="1363680"/>
                      <a:ext cx="123840" cy="96120"/>
                    </a:xfrm>
                    <a:custGeom>
                      <a:avLst/>
                      <a:gdLst/>
                      <a:ahLst/>
                      <a:rect l="l" t="t" r="r" b="b"/>
                      <a:pathLst>
                        <a:path w="21158" h="1643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w="0">
                      <a:noFill/>
                    </a:ln>
                  </p:spPr>
                  <p:style>
                    <a:lnRef idx="0"/>
                    <a:fillRef idx="0"/>
                    <a:effectRef idx="0"/>
                    <a:fontRef idx="minor"/>
                  </p:style>
                </p:sp>
                <p:sp>
                  <p:nvSpPr>
                    <p:cNvPr id="4315" name="Google Shape;3920;p48"/>
                    <p:cNvSpPr/>
                    <p:nvPr/>
                  </p:nvSpPr>
                  <p:spPr>
                    <a:xfrm>
                      <a:off x="2534040" y="1223640"/>
                      <a:ext cx="75600" cy="145800"/>
                    </a:xfrm>
                    <a:custGeom>
                      <a:avLst/>
                      <a:gdLst/>
                      <a:ahLst/>
                      <a:rect l="l" t="t" r="r" b="b"/>
                      <a:pathLst>
                        <a:path w="12900" h="24849">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w="0">
                      <a:noFill/>
                    </a:ln>
                  </p:spPr>
                  <p:style>
                    <a:lnRef idx="0"/>
                    <a:fillRef idx="0"/>
                    <a:effectRef idx="0"/>
                    <a:fontRef idx="minor"/>
                  </p:style>
                </p:sp>
              </p:grpSp>
            </p:grpSp>
          </p:grpSp>
        </p:grpSp>
        <p:sp>
          <p:nvSpPr>
            <p:cNvPr id="4316" name="Google Shape;3921;p48"/>
            <p:cNvSpPr/>
            <p:nvPr/>
          </p:nvSpPr>
          <p:spPr>
            <a:xfrm>
              <a:off x="2437560" y="1040400"/>
              <a:ext cx="106920" cy="79920"/>
            </a:xfrm>
            <a:custGeom>
              <a:avLst/>
              <a:gdLst/>
              <a:ahLst/>
              <a:rect l="l" t="t" r="r" b="b"/>
              <a:pathLst>
                <a:path w="10285" h="7716">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w="0">
              <a:noFill/>
            </a:ln>
          </p:spPr>
          <p:style>
            <a:lnRef idx="0"/>
            <a:fillRef idx="0"/>
            <a:effectRef idx="0"/>
            <a:fontRef idx="minor"/>
          </p:style>
        </p:sp>
        <p:sp>
          <p:nvSpPr>
            <p:cNvPr id="4317" name="Google Shape;3922;p48"/>
            <p:cNvSpPr/>
            <p:nvPr/>
          </p:nvSpPr>
          <p:spPr>
            <a:xfrm>
              <a:off x="2340720" y="1371600"/>
              <a:ext cx="50400" cy="125640"/>
            </a:xfrm>
            <a:custGeom>
              <a:avLst/>
              <a:gdLst/>
              <a:ahLst/>
              <a:rect l="l" t="t" r="r" b="b"/>
              <a:pathLst>
                <a:path w="4872" h="12087">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w="0">
              <a:noFill/>
            </a:ln>
          </p:spPr>
          <p:style>
            <a:lnRef idx="0"/>
            <a:fillRef idx="0"/>
            <a:effectRef idx="0"/>
            <a:fontRef idx="minor"/>
          </p:style>
        </p:sp>
        <p:sp>
          <p:nvSpPr>
            <p:cNvPr id="4318" name="Google Shape;3923;p48"/>
            <p:cNvSpPr/>
            <p:nvPr/>
          </p:nvSpPr>
          <p:spPr>
            <a:xfrm>
              <a:off x="2953080" y="1384200"/>
              <a:ext cx="42840" cy="126000"/>
            </a:xfrm>
            <a:custGeom>
              <a:avLst/>
              <a:gdLst/>
              <a:ahLst/>
              <a:rect l="l" t="t" r="r" b="b"/>
              <a:pathLst>
                <a:path w="4151" h="12116">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w="0">
              <a:noFill/>
            </a:ln>
          </p:spPr>
          <p:style>
            <a:lnRef idx="0"/>
            <a:fillRef idx="0"/>
            <a:effectRef idx="0"/>
            <a:fontRef idx="minor"/>
          </p:style>
        </p:sp>
        <p:sp>
          <p:nvSpPr>
            <p:cNvPr id="4319" name="Google Shape;3924;p48"/>
            <p:cNvSpPr/>
            <p:nvPr/>
          </p:nvSpPr>
          <p:spPr>
            <a:xfrm>
              <a:off x="2812320" y="1048320"/>
              <a:ext cx="108360" cy="77760"/>
            </a:xfrm>
            <a:custGeom>
              <a:avLst/>
              <a:gdLst/>
              <a:ahLst/>
              <a:rect l="l" t="t" r="r" b="b"/>
              <a:pathLst>
                <a:path w="10427" h="7481">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w="0">
              <a:noFill/>
            </a:ln>
          </p:spPr>
          <p:style>
            <a:lnRef idx="0"/>
            <a:fillRef idx="0"/>
            <a:effectRef idx="0"/>
            <a:fontRef idx="minor"/>
          </p:style>
        </p:sp>
        <p:sp>
          <p:nvSpPr>
            <p:cNvPr id="4320" name="Google Shape;3925;p48"/>
            <p:cNvSpPr/>
            <p:nvPr/>
          </p:nvSpPr>
          <p:spPr>
            <a:xfrm rot="8660400">
              <a:off x="2621160" y="1614600"/>
              <a:ext cx="108360" cy="77760"/>
            </a:xfrm>
            <a:custGeom>
              <a:avLst/>
              <a:gdLst/>
              <a:ahLst/>
              <a:rect l="l" t="t" r="r" b="b"/>
              <a:pathLst>
                <a:path w="10427" h="7481">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w="0">
              <a:noFill/>
            </a:ln>
          </p:spPr>
          <p:style>
            <a:lnRef idx="0"/>
            <a:fillRef idx="0"/>
            <a:effectRef idx="0"/>
            <a:fontRef idx="minor"/>
          </p:style>
        </p:sp>
      </p:grpSp>
      <p:grpSp>
        <p:nvGrpSpPr>
          <p:cNvPr id="4321" name="Google Shape;3926;p48"/>
          <p:cNvGrpSpPr/>
          <p:nvPr/>
        </p:nvGrpSpPr>
        <p:grpSpPr>
          <a:xfrm>
            <a:off x="3909240" y="2727360"/>
            <a:ext cx="1568880" cy="590760"/>
            <a:chOff x="3909240" y="2727360"/>
            <a:chExt cx="1568880" cy="590760"/>
          </a:xfrm>
        </p:grpSpPr>
        <p:grpSp>
          <p:nvGrpSpPr>
            <p:cNvPr id="4322" name="Google Shape;3927;p48"/>
            <p:cNvGrpSpPr/>
            <p:nvPr/>
          </p:nvGrpSpPr>
          <p:grpSpPr>
            <a:xfrm>
              <a:off x="3909240" y="2727360"/>
              <a:ext cx="1568880" cy="590760"/>
              <a:chOff x="3909240" y="2727360"/>
              <a:chExt cx="1568880" cy="590760"/>
            </a:xfrm>
          </p:grpSpPr>
          <p:sp>
            <p:nvSpPr>
              <p:cNvPr id="4323" name="Google Shape;3928;p48"/>
              <p:cNvSpPr/>
              <p:nvPr/>
            </p:nvSpPr>
            <p:spPr>
              <a:xfrm>
                <a:off x="3909240" y="2727360"/>
                <a:ext cx="608040" cy="590760"/>
              </a:xfrm>
              <a:custGeom>
                <a:avLst/>
                <a:gdLst/>
                <a:ahLst/>
                <a:rect l="l" t="t" r="r" b="b"/>
                <a:pathLst>
                  <a:path w="45218" h="4394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w="0">
                <a:noFill/>
              </a:ln>
            </p:spPr>
            <p:style>
              <a:lnRef idx="0"/>
              <a:fillRef idx="0"/>
              <a:effectRef idx="0"/>
              <a:fontRef idx="minor"/>
            </p:style>
          </p:sp>
          <p:sp>
            <p:nvSpPr>
              <p:cNvPr id="4324" name="Google Shape;3929;p48"/>
              <p:cNvSpPr/>
              <p:nvPr/>
            </p:nvSpPr>
            <p:spPr>
              <a:xfrm>
                <a:off x="4515480" y="3195360"/>
                <a:ext cx="962640" cy="122760"/>
              </a:xfrm>
              <a:custGeom>
                <a:avLst/>
                <a:gdLst/>
                <a:ahLst/>
                <a:rect l="l" t="t" r="r" b="b"/>
                <a:pathLst>
                  <a:path w="71590" h="9146">
                    <a:moveTo>
                      <a:pt x="1" y="1"/>
                    </a:moveTo>
                    <a:lnTo>
                      <a:pt x="1" y="9145"/>
                    </a:lnTo>
                    <a:lnTo>
                      <a:pt x="71589" y="9145"/>
                    </a:lnTo>
                    <a:lnTo>
                      <a:pt x="71589" y="1"/>
                    </a:lnTo>
                    <a:close/>
                  </a:path>
                </a:pathLst>
              </a:custGeom>
              <a:solidFill>
                <a:srgbClr val="445d73"/>
              </a:solidFill>
              <a:ln w="0">
                <a:noFill/>
              </a:ln>
            </p:spPr>
            <p:style>
              <a:lnRef idx="0"/>
              <a:fillRef idx="0"/>
              <a:effectRef idx="0"/>
              <a:fontRef idx="minor"/>
            </p:style>
          </p:sp>
        </p:grpSp>
        <p:grpSp>
          <p:nvGrpSpPr>
            <p:cNvPr id="4325" name="Google Shape;3930;p48"/>
            <p:cNvGrpSpPr/>
            <p:nvPr/>
          </p:nvGrpSpPr>
          <p:grpSpPr>
            <a:xfrm>
              <a:off x="4285080" y="2728080"/>
              <a:ext cx="473040" cy="212760"/>
              <a:chOff x="4285080" y="2728080"/>
              <a:chExt cx="473040" cy="212760"/>
            </a:xfrm>
          </p:grpSpPr>
          <p:sp>
            <p:nvSpPr>
              <p:cNvPr id="4326" name="Google Shape;3931;p48"/>
              <p:cNvSpPr/>
              <p:nvPr/>
            </p:nvSpPr>
            <p:spPr>
              <a:xfrm>
                <a:off x="4285080" y="2728080"/>
                <a:ext cx="228240" cy="212760"/>
              </a:xfrm>
              <a:custGeom>
                <a:avLst/>
                <a:gdLst/>
                <a:ahLst/>
                <a:rect l="l" t="t" r="r" b="b"/>
                <a:pathLst>
                  <a:path w="17006" h="15844">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w="0">
                <a:noFill/>
              </a:ln>
            </p:spPr>
            <p:style>
              <a:lnRef idx="0"/>
              <a:fillRef idx="0"/>
              <a:effectRef idx="0"/>
              <a:fontRef idx="minor"/>
            </p:style>
          </p:sp>
          <p:sp>
            <p:nvSpPr>
              <p:cNvPr id="4327" name="Google Shape;3932;p48"/>
              <p:cNvSpPr/>
              <p:nvPr/>
            </p:nvSpPr>
            <p:spPr>
              <a:xfrm>
                <a:off x="4509000" y="2821680"/>
                <a:ext cx="249120" cy="119160"/>
              </a:xfrm>
              <a:custGeom>
                <a:avLst/>
                <a:gdLst/>
                <a:ahLst/>
                <a:rect l="l" t="t" r="r" b="b"/>
                <a:pathLst>
                  <a:path w="18211" h="8881">
                    <a:moveTo>
                      <a:pt x="0" y="0"/>
                    </a:moveTo>
                    <a:lnTo>
                      <a:pt x="0" y="8880"/>
                    </a:lnTo>
                    <a:lnTo>
                      <a:pt x="18210" y="8880"/>
                    </a:lnTo>
                    <a:lnTo>
                      <a:pt x="18210" y="0"/>
                    </a:lnTo>
                    <a:close/>
                  </a:path>
                </a:pathLst>
              </a:custGeom>
              <a:solidFill>
                <a:srgbClr val="e3e9ed"/>
              </a:solidFill>
              <a:ln w="0">
                <a:noFill/>
              </a:ln>
            </p:spPr>
            <p:style>
              <a:lnRef idx="0"/>
              <a:fillRef idx="0"/>
              <a:effectRef idx="0"/>
              <a:fontRef idx="minor"/>
            </p:style>
          </p:sp>
        </p:grpSp>
        <p:grpSp>
          <p:nvGrpSpPr>
            <p:cNvPr id="4328" name="Google Shape;3933;p48"/>
            <p:cNvGrpSpPr/>
            <p:nvPr/>
          </p:nvGrpSpPr>
          <p:grpSpPr>
            <a:xfrm>
              <a:off x="4031640" y="2727360"/>
              <a:ext cx="1206000" cy="468000"/>
              <a:chOff x="4031640" y="2727360"/>
              <a:chExt cx="1206000" cy="468000"/>
            </a:xfrm>
          </p:grpSpPr>
          <p:sp>
            <p:nvSpPr>
              <p:cNvPr id="4329" name="Google Shape;3934;p48"/>
              <p:cNvSpPr/>
              <p:nvPr/>
            </p:nvSpPr>
            <p:spPr>
              <a:xfrm>
                <a:off x="4031640" y="2727360"/>
                <a:ext cx="485640" cy="467640"/>
              </a:xfrm>
              <a:custGeom>
                <a:avLst/>
                <a:gdLst/>
                <a:ahLst/>
                <a:rect l="l" t="t" r="r" b="b"/>
                <a:pathLst>
                  <a:path w="36118" h="34797">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w="0">
                <a:noFill/>
              </a:ln>
            </p:spPr>
            <p:style>
              <a:lnRef idx="0"/>
              <a:fillRef idx="0"/>
              <a:effectRef idx="0"/>
              <a:fontRef idx="minor"/>
            </p:style>
          </p:sp>
          <p:sp>
            <p:nvSpPr>
              <p:cNvPr id="4330" name="Google Shape;3935;p48"/>
              <p:cNvSpPr/>
              <p:nvPr/>
            </p:nvSpPr>
            <p:spPr>
              <a:xfrm>
                <a:off x="4513320" y="3072600"/>
                <a:ext cx="724320" cy="122760"/>
              </a:xfrm>
              <a:custGeom>
                <a:avLst/>
                <a:gdLst/>
                <a:ahLst/>
                <a:rect l="l" t="t" r="r" b="b"/>
                <a:pathLst>
                  <a:path w="53867" h="9145">
                    <a:moveTo>
                      <a:pt x="1" y="0"/>
                    </a:moveTo>
                    <a:lnTo>
                      <a:pt x="1" y="9145"/>
                    </a:lnTo>
                    <a:lnTo>
                      <a:pt x="53867" y="9145"/>
                    </a:lnTo>
                    <a:lnTo>
                      <a:pt x="53867" y="0"/>
                    </a:lnTo>
                    <a:close/>
                  </a:path>
                </a:pathLst>
              </a:custGeom>
              <a:solidFill>
                <a:srgbClr val="869fb1"/>
              </a:solidFill>
              <a:ln w="0">
                <a:noFill/>
              </a:ln>
            </p:spPr>
            <p:style>
              <a:lnRef idx="0"/>
              <a:fillRef idx="0"/>
              <a:effectRef idx="0"/>
              <a:fontRef idx="minor"/>
            </p:style>
          </p:sp>
        </p:grpSp>
        <p:grpSp>
          <p:nvGrpSpPr>
            <p:cNvPr id="4331" name="Google Shape;3936;p48"/>
            <p:cNvGrpSpPr/>
            <p:nvPr/>
          </p:nvGrpSpPr>
          <p:grpSpPr>
            <a:xfrm>
              <a:off x="4154040" y="2727360"/>
              <a:ext cx="821880" cy="344520"/>
              <a:chOff x="4154040" y="2727360"/>
              <a:chExt cx="821880" cy="344520"/>
            </a:xfrm>
          </p:grpSpPr>
          <p:sp>
            <p:nvSpPr>
              <p:cNvPr id="4332" name="Google Shape;3937;p48"/>
              <p:cNvSpPr/>
              <p:nvPr/>
            </p:nvSpPr>
            <p:spPr>
              <a:xfrm>
                <a:off x="4154040" y="2727360"/>
                <a:ext cx="361440" cy="344520"/>
              </a:xfrm>
              <a:custGeom>
                <a:avLst/>
                <a:gdLst/>
                <a:ahLst/>
                <a:rect l="l" t="t" r="r" b="b"/>
                <a:pathLst>
                  <a:path w="26899" h="25634">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w="0">
                <a:noFill/>
              </a:ln>
            </p:spPr>
            <p:style>
              <a:lnRef idx="0"/>
              <a:fillRef idx="0"/>
              <a:effectRef idx="0"/>
              <a:fontRef idx="minor"/>
            </p:style>
          </p:sp>
          <p:sp>
            <p:nvSpPr>
              <p:cNvPr id="4333" name="Google Shape;3938;p48"/>
              <p:cNvSpPr/>
              <p:nvPr/>
            </p:nvSpPr>
            <p:spPr>
              <a:xfrm>
                <a:off x="4504680" y="2940480"/>
                <a:ext cx="471240" cy="131400"/>
              </a:xfrm>
              <a:custGeom>
                <a:avLst/>
                <a:gdLst/>
                <a:ahLst/>
                <a:rect l="l" t="t" r="r" b="b"/>
                <a:pathLst>
                  <a:path w="35055" h="9792">
                    <a:moveTo>
                      <a:pt x="1" y="0"/>
                    </a:moveTo>
                    <a:lnTo>
                      <a:pt x="1" y="88"/>
                    </a:lnTo>
                    <a:lnTo>
                      <a:pt x="1" y="9792"/>
                    </a:lnTo>
                    <a:lnTo>
                      <a:pt x="35054" y="9792"/>
                    </a:lnTo>
                    <a:lnTo>
                      <a:pt x="35054" y="0"/>
                    </a:lnTo>
                    <a:close/>
                  </a:path>
                </a:pathLst>
              </a:custGeom>
              <a:solidFill>
                <a:srgbClr val="cfd9e0"/>
              </a:solidFill>
              <a:ln w="0">
                <a:noFill/>
              </a:ln>
            </p:spPr>
            <p:style>
              <a:lnRef idx="0"/>
              <a:fillRef idx="0"/>
              <a:effectRef idx="0"/>
              <a:fontRef idx="minor"/>
            </p:style>
          </p:sp>
        </p:grpSp>
      </p:grpSp>
      <p:grpSp>
        <p:nvGrpSpPr>
          <p:cNvPr id="4334" name="Google Shape;3939;p48"/>
          <p:cNvGrpSpPr/>
          <p:nvPr/>
        </p:nvGrpSpPr>
        <p:grpSpPr>
          <a:xfrm>
            <a:off x="1541160" y="1854360"/>
            <a:ext cx="713160" cy="687600"/>
            <a:chOff x="1541160" y="1854360"/>
            <a:chExt cx="713160" cy="687600"/>
          </a:xfrm>
        </p:grpSpPr>
        <p:sp>
          <p:nvSpPr>
            <p:cNvPr id="4335" name="Google Shape;3940;p48"/>
            <p:cNvSpPr/>
            <p:nvPr/>
          </p:nvSpPr>
          <p:spPr>
            <a:xfrm>
              <a:off x="1583640" y="1924920"/>
              <a:ext cx="617040" cy="617040"/>
            </a:xfrm>
            <a:custGeom>
              <a:avLst/>
              <a:gdLst/>
              <a:ahLst/>
              <a:rect l="l" t="t" r="r" b="b"/>
              <a:pathLst>
                <a:path w="107747" h="107749">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w="0">
              <a:noFill/>
            </a:ln>
          </p:spPr>
          <p:style>
            <a:lnRef idx="0"/>
            <a:fillRef idx="0"/>
            <a:effectRef idx="0"/>
            <a:fontRef idx="minor"/>
          </p:style>
        </p:sp>
        <p:grpSp>
          <p:nvGrpSpPr>
            <p:cNvPr id="4336" name="Google Shape;3941;p48"/>
            <p:cNvGrpSpPr/>
            <p:nvPr/>
          </p:nvGrpSpPr>
          <p:grpSpPr>
            <a:xfrm>
              <a:off x="1541160" y="1854360"/>
              <a:ext cx="713160" cy="620640"/>
              <a:chOff x="1541160" y="1854360"/>
              <a:chExt cx="713160" cy="620640"/>
            </a:xfrm>
          </p:grpSpPr>
          <p:sp>
            <p:nvSpPr>
              <p:cNvPr id="4337" name="Google Shape;3942;p48"/>
              <p:cNvSpPr/>
              <p:nvPr/>
            </p:nvSpPr>
            <p:spPr>
              <a:xfrm>
                <a:off x="1792440" y="1854360"/>
                <a:ext cx="207000" cy="381600"/>
              </a:xfrm>
              <a:custGeom>
                <a:avLst/>
                <a:gdLst/>
                <a:ahLst/>
                <a:rect l="l" t="t" r="r" b="b"/>
                <a:pathLst>
                  <a:path w="36183" h="66637">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w="0">
                <a:noFill/>
              </a:ln>
            </p:spPr>
            <p:style>
              <a:lnRef idx="0"/>
              <a:fillRef idx="0"/>
              <a:effectRef idx="0"/>
              <a:fontRef idx="minor"/>
            </p:style>
          </p:sp>
          <p:sp>
            <p:nvSpPr>
              <p:cNvPr id="4338" name="Google Shape;3943;p48"/>
              <p:cNvSpPr/>
              <p:nvPr/>
            </p:nvSpPr>
            <p:spPr>
              <a:xfrm>
                <a:off x="1541160" y="2176200"/>
                <a:ext cx="354960" cy="298800"/>
              </a:xfrm>
              <a:custGeom>
                <a:avLst/>
                <a:gdLst/>
                <a:ahLst/>
                <a:rect l="l" t="t" r="r" b="b"/>
                <a:pathLst>
                  <a:path w="62027" h="52191">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w="0">
                <a:noFill/>
              </a:ln>
            </p:spPr>
            <p:style>
              <a:lnRef idx="0"/>
              <a:fillRef idx="0"/>
              <a:effectRef idx="0"/>
              <a:fontRef idx="minor"/>
            </p:style>
          </p:sp>
          <p:sp>
            <p:nvSpPr>
              <p:cNvPr id="4339" name="Google Shape;3944;p48"/>
              <p:cNvSpPr/>
              <p:nvPr/>
            </p:nvSpPr>
            <p:spPr>
              <a:xfrm>
                <a:off x="1896480" y="2176200"/>
                <a:ext cx="357840" cy="298800"/>
              </a:xfrm>
              <a:custGeom>
                <a:avLst/>
                <a:gdLst/>
                <a:ahLst/>
                <a:rect l="l" t="t" r="r" b="b"/>
                <a:pathLst>
                  <a:path w="62507" h="52211">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w="0">
                <a:noFill/>
              </a:ln>
            </p:spPr>
            <p:style>
              <a:lnRef idx="0"/>
              <a:fillRef idx="0"/>
              <a:effectRef idx="0"/>
              <a:fontRef idx="minor"/>
            </p:style>
          </p:sp>
        </p:grpSp>
      </p:grpSp>
      <p:grpSp>
        <p:nvGrpSpPr>
          <p:cNvPr id="4340" name="Google Shape;3945;p48"/>
          <p:cNvGrpSpPr/>
          <p:nvPr/>
        </p:nvGrpSpPr>
        <p:grpSpPr>
          <a:xfrm>
            <a:off x="6303240" y="971640"/>
            <a:ext cx="1316880" cy="684000"/>
            <a:chOff x="6303240" y="971640"/>
            <a:chExt cx="1316880" cy="684000"/>
          </a:xfrm>
        </p:grpSpPr>
        <p:sp>
          <p:nvSpPr>
            <p:cNvPr id="4341" name="Google Shape;3946;p48"/>
            <p:cNvSpPr/>
            <p:nvPr/>
          </p:nvSpPr>
          <p:spPr>
            <a:xfrm>
              <a:off x="6660000" y="1501920"/>
              <a:ext cx="1080" cy="360"/>
            </a:xfrm>
            <a:custGeom>
              <a:avLst/>
              <a:gdLst/>
              <a:ahLst/>
              <a:rect l="l" t="t" r="r" b="b"/>
              <a:pathLst>
                <a:path w="316" h="1">
                  <a:moveTo>
                    <a:pt x="316" y="0"/>
                  </a:moveTo>
                  <a:lnTo>
                    <a:pt x="1" y="0"/>
                  </a:lnTo>
                  <a:close/>
                </a:path>
              </a:pathLst>
            </a:custGeom>
            <a:solidFill>
              <a:srgbClr val="667e92"/>
            </a:solidFill>
            <a:ln w="0">
              <a:noFill/>
            </a:ln>
          </p:spPr>
          <p:style>
            <a:lnRef idx="0"/>
            <a:fillRef idx="0"/>
            <a:effectRef idx="0"/>
            <a:fontRef idx="minor"/>
          </p:style>
        </p:sp>
        <p:sp>
          <p:nvSpPr>
            <p:cNvPr id="4342" name="Google Shape;3947;p48"/>
            <p:cNvSpPr/>
            <p:nvPr/>
          </p:nvSpPr>
          <p:spPr>
            <a:xfrm>
              <a:off x="6661440" y="971640"/>
              <a:ext cx="600480" cy="683640"/>
            </a:xfrm>
            <a:custGeom>
              <a:avLst/>
              <a:gdLst/>
              <a:ahLst/>
              <a:rect l="l" t="t" r="r" b="b"/>
              <a:pathLst>
                <a:path w="130254" h="148329">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w="0">
              <a:noFill/>
            </a:ln>
          </p:spPr>
          <p:style>
            <a:lnRef idx="0"/>
            <a:fillRef idx="0"/>
            <a:effectRef idx="0"/>
            <a:fontRef idx="minor"/>
          </p:style>
        </p:sp>
        <p:sp>
          <p:nvSpPr>
            <p:cNvPr id="4343" name="Google Shape;3948;p48"/>
            <p:cNvSpPr/>
            <p:nvPr/>
          </p:nvSpPr>
          <p:spPr>
            <a:xfrm>
              <a:off x="6303240" y="1314000"/>
              <a:ext cx="434880" cy="341640"/>
            </a:xfrm>
            <a:custGeom>
              <a:avLst/>
              <a:gdLst/>
              <a:ahLst/>
              <a:rect l="l" t="t" r="r" b="b"/>
              <a:pathLst>
                <a:path w="94347" h="74139">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w="0">
              <a:noFill/>
            </a:ln>
          </p:spPr>
          <p:style>
            <a:lnRef idx="0"/>
            <a:fillRef idx="0"/>
            <a:effectRef idx="0"/>
            <a:fontRef idx="minor"/>
          </p:style>
        </p:sp>
        <p:sp>
          <p:nvSpPr>
            <p:cNvPr id="4344" name="Google Shape;3949;p48"/>
            <p:cNvSpPr/>
            <p:nvPr/>
          </p:nvSpPr>
          <p:spPr>
            <a:xfrm>
              <a:off x="6303240" y="971640"/>
              <a:ext cx="357840" cy="418680"/>
            </a:xfrm>
            <a:custGeom>
              <a:avLst/>
              <a:gdLst/>
              <a:ahLst/>
              <a:rect l="l" t="t" r="r" b="b"/>
              <a:pathLst>
                <a:path w="77688" h="90816">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w="0">
              <a:noFill/>
            </a:ln>
          </p:spPr>
          <p:style>
            <a:lnRef idx="0"/>
            <a:fillRef idx="0"/>
            <a:effectRef idx="0"/>
            <a:fontRef idx="minor"/>
          </p:style>
        </p:sp>
        <p:sp>
          <p:nvSpPr>
            <p:cNvPr id="4345" name="Google Shape;3950;p48"/>
            <p:cNvSpPr/>
            <p:nvPr/>
          </p:nvSpPr>
          <p:spPr>
            <a:xfrm>
              <a:off x="6961680" y="1313640"/>
              <a:ext cx="360" cy="360"/>
            </a:xfrm>
            <a:custGeom>
              <a:avLst/>
              <a:gdLst/>
              <a:ahLst/>
              <a:rect l="l" t="t" r="r" b="b"/>
              <a:pathLst>
                <a:path w="1" h="1">
                  <a:moveTo>
                    <a:pt x="0" y="1"/>
                  </a:moveTo>
                </a:path>
              </a:pathLst>
            </a:custGeom>
            <a:solidFill>
              <a:srgbClr val="db634b"/>
            </a:solidFill>
            <a:ln w="0">
              <a:noFill/>
            </a:ln>
          </p:spPr>
          <p:style>
            <a:lnRef idx="0"/>
            <a:fillRef idx="0"/>
            <a:effectRef idx="0"/>
            <a:fontRef idx="minor"/>
          </p:style>
        </p:sp>
        <p:sp>
          <p:nvSpPr>
            <p:cNvPr id="4346" name="Google Shape;3951;p48"/>
            <p:cNvSpPr/>
            <p:nvPr/>
          </p:nvSpPr>
          <p:spPr>
            <a:xfrm>
              <a:off x="6584400" y="971640"/>
              <a:ext cx="439920" cy="376920"/>
            </a:xfrm>
            <a:custGeom>
              <a:avLst/>
              <a:gdLst/>
              <a:ahLst/>
              <a:rect l="l" t="t" r="r" b="b"/>
              <a:pathLst>
                <a:path w="95450" h="81795">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w="0">
              <a:noFill/>
            </a:ln>
          </p:spPr>
          <p:style>
            <a:lnRef idx="0"/>
            <a:fillRef idx="0"/>
            <a:effectRef idx="0"/>
            <a:fontRef idx="minor"/>
          </p:style>
        </p:sp>
        <p:sp>
          <p:nvSpPr>
            <p:cNvPr id="4347" name="Google Shape;3952;p48"/>
            <p:cNvSpPr/>
            <p:nvPr/>
          </p:nvSpPr>
          <p:spPr>
            <a:xfrm>
              <a:off x="6874920" y="1236960"/>
              <a:ext cx="387360" cy="418680"/>
            </a:xfrm>
            <a:custGeom>
              <a:avLst/>
              <a:gdLst/>
              <a:ahLst/>
              <a:rect l="l" t="t" r="r" b="b"/>
              <a:pathLst>
                <a:path w="84051" h="9085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w="0">
              <a:noFill/>
            </a:ln>
          </p:spPr>
          <p:style>
            <a:lnRef idx="0"/>
            <a:fillRef idx="0"/>
            <a:effectRef idx="0"/>
            <a:fontRef idx="minor"/>
          </p:style>
        </p:sp>
        <p:sp>
          <p:nvSpPr>
            <p:cNvPr id="4348" name="Google Shape;3953;p48"/>
            <p:cNvSpPr/>
            <p:nvPr/>
          </p:nvSpPr>
          <p:spPr>
            <a:xfrm>
              <a:off x="7185240" y="1313640"/>
              <a:ext cx="434880" cy="341640"/>
            </a:xfrm>
            <a:custGeom>
              <a:avLst/>
              <a:gdLst/>
              <a:ahLst/>
              <a:rect l="l" t="t" r="r" b="b"/>
              <a:pathLst>
                <a:path w="94366" h="74174">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w="0">
              <a:noFill/>
            </a:ln>
          </p:spPr>
          <p:style>
            <a:lnRef idx="0"/>
            <a:fillRef idx="0"/>
            <a:effectRef idx="0"/>
            <a:fontRef idx="minor"/>
          </p:style>
        </p:sp>
        <p:sp>
          <p:nvSpPr>
            <p:cNvPr id="4349" name="Google Shape;3954;p48"/>
            <p:cNvSpPr/>
            <p:nvPr/>
          </p:nvSpPr>
          <p:spPr>
            <a:xfrm>
              <a:off x="7186320" y="971640"/>
              <a:ext cx="433800" cy="418680"/>
            </a:xfrm>
            <a:custGeom>
              <a:avLst/>
              <a:gdLst/>
              <a:ahLst/>
              <a:rect l="l" t="t" r="r" b="b"/>
              <a:pathLst>
                <a:path w="94138" h="90833">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w="0">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350" name="Google Shape;3959;p49"/>
          <p:cNvGrpSpPr/>
          <p:nvPr/>
        </p:nvGrpSpPr>
        <p:grpSpPr>
          <a:xfrm>
            <a:off x="717120" y="967680"/>
            <a:ext cx="1635480" cy="1525680"/>
            <a:chOff x="717120" y="967680"/>
            <a:chExt cx="1635480" cy="1525680"/>
          </a:xfrm>
        </p:grpSpPr>
        <p:grpSp>
          <p:nvGrpSpPr>
            <p:cNvPr id="4351" name="Google Shape;3960;p49"/>
            <p:cNvGrpSpPr/>
            <p:nvPr/>
          </p:nvGrpSpPr>
          <p:grpSpPr>
            <a:xfrm>
              <a:off x="717120" y="967680"/>
              <a:ext cx="80280" cy="1525680"/>
              <a:chOff x="717120" y="967680"/>
              <a:chExt cx="80280" cy="1525680"/>
            </a:xfrm>
          </p:grpSpPr>
          <p:sp>
            <p:nvSpPr>
              <p:cNvPr id="4352" name="Google Shape;3961;p49"/>
              <p:cNvSpPr/>
              <p:nvPr/>
            </p:nvSpPr>
            <p:spPr>
              <a:xfrm>
                <a:off x="717120" y="967680"/>
                <a:ext cx="80280" cy="80280"/>
              </a:xfrm>
              <a:prstGeom prst="rect">
                <a:avLst/>
              </a:prstGeom>
              <a:solidFill>
                <a:srgbClr val="cfd9e0"/>
              </a:solidFill>
              <a:ln w="0">
                <a:noFill/>
              </a:ln>
            </p:spPr>
            <p:style>
              <a:lnRef idx="0"/>
              <a:fillRef idx="0"/>
              <a:effectRef idx="0"/>
              <a:fontRef idx="minor"/>
            </p:style>
          </p:sp>
          <p:sp>
            <p:nvSpPr>
              <p:cNvPr id="4353" name="Google Shape;3962;p49"/>
              <p:cNvSpPr/>
              <p:nvPr/>
            </p:nvSpPr>
            <p:spPr>
              <a:xfrm>
                <a:off x="717120" y="1128240"/>
                <a:ext cx="80280" cy="80280"/>
              </a:xfrm>
              <a:prstGeom prst="rect">
                <a:avLst/>
              </a:prstGeom>
              <a:solidFill>
                <a:srgbClr val="cfd9e0"/>
              </a:solidFill>
              <a:ln w="0">
                <a:noFill/>
              </a:ln>
            </p:spPr>
            <p:style>
              <a:lnRef idx="0"/>
              <a:fillRef idx="0"/>
              <a:effectRef idx="0"/>
              <a:fontRef idx="minor"/>
            </p:style>
          </p:sp>
          <p:sp>
            <p:nvSpPr>
              <p:cNvPr id="4354" name="Google Shape;3963;p49"/>
              <p:cNvSpPr/>
              <p:nvPr/>
            </p:nvSpPr>
            <p:spPr>
              <a:xfrm>
                <a:off x="717120" y="1289160"/>
                <a:ext cx="80280" cy="80280"/>
              </a:xfrm>
              <a:prstGeom prst="rect">
                <a:avLst/>
              </a:prstGeom>
              <a:solidFill>
                <a:srgbClr val="cfd9e0"/>
              </a:solidFill>
              <a:ln w="0">
                <a:noFill/>
              </a:ln>
            </p:spPr>
            <p:style>
              <a:lnRef idx="0"/>
              <a:fillRef idx="0"/>
              <a:effectRef idx="0"/>
              <a:fontRef idx="minor"/>
            </p:style>
          </p:sp>
          <p:sp>
            <p:nvSpPr>
              <p:cNvPr id="4355" name="Google Shape;3964;p49"/>
              <p:cNvSpPr/>
              <p:nvPr/>
            </p:nvSpPr>
            <p:spPr>
              <a:xfrm>
                <a:off x="717120" y="1449720"/>
                <a:ext cx="80280" cy="80280"/>
              </a:xfrm>
              <a:prstGeom prst="rect">
                <a:avLst/>
              </a:prstGeom>
              <a:solidFill>
                <a:srgbClr val="cfd9e0"/>
              </a:solidFill>
              <a:ln w="0">
                <a:noFill/>
              </a:ln>
            </p:spPr>
            <p:style>
              <a:lnRef idx="0"/>
              <a:fillRef idx="0"/>
              <a:effectRef idx="0"/>
              <a:fontRef idx="minor"/>
            </p:style>
          </p:sp>
          <p:sp>
            <p:nvSpPr>
              <p:cNvPr id="4356" name="Google Shape;3965;p49"/>
              <p:cNvSpPr/>
              <p:nvPr/>
            </p:nvSpPr>
            <p:spPr>
              <a:xfrm>
                <a:off x="717120" y="1609560"/>
                <a:ext cx="80280" cy="80280"/>
              </a:xfrm>
              <a:prstGeom prst="rect">
                <a:avLst/>
              </a:prstGeom>
              <a:solidFill>
                <a:srgbClr val="657e93"/>
              </a:solidFill>
              <a:ln w="0">
                <a:noFill/>
              </a:ln>
            </p:spPr>
            <p:style>
              <a:lnRef idx="0"/>
              <a:fillRef idx="0"/>
              <a:effectRef idx="0"/>
              <a:fontRef idx="minor"/>
            </p:style>
          </p:sp>
          <p:sp>
            <p:nvSpPr>
              <p:cNvPr id="4357" name="Google Shape;3966;p49"/>
              <p:cNvSpPr/>
              <p:nvPr/>
            </p:nvSpPr>
            <p:spPr>
              <a:xfrm>
                <a:off x="717120" y="1770120"/>
                <a:ext cx="80280" cy="80280"/>
              </a:xfrm>
              <a:prstGeom prst="rect">
                <a:avLst/>
              </a:prstGeom>
              <a:solidFill>
                <a:srgbClr val="657e93"/>
              </a:solidFill>
              <a:ln w="0">
                <a:noFill/>
              </a:ln>
            </p:spPr>
            <p:style>
              <a:lnRef idx="0"/>
              <a:fillRef idx="0"/>
              <a:effectRef idx="0"/>
              <a:fontRef idx="minor"/>
            </p:style>
          </p:sp>
          <p:sp>
            <p:nvSpPr>
              <p:cNvPr id="4358" name="Google Shape;3967;p49"/>
              <p:cNvSpPr/>
              <p:nvPr/>
            </p:nvSpPr>
            <p:spPr>
              <a:xfrm>
                <a:off x="717120" y="1931040"/>
                <a:ext cx="80280" cy="80280"/>
              </a:xfrm>
              <a:prstGeom prst="rect">
                <a:avLst/>
              </a:prstGeom>
              <a:solidFill>
                <a:srgbClr val="657e93"/>
              </a:solidFill>
              <a:ln w="0">
                <a:noFill/>
              </a:ln>
            </p:spPr>
            <p:style>
              <a:lnRef idx="0"/>
              <a:fillRef idx="0"/>
              <a:effectRef idx="0"/>
              <a:fontRef idx="minor"/>
            </p:style>
          </p:sp>
          <p:sp>
            <p:nvSpPr>
              <p:cNvPr id="4359" name="Google Shape;3968;p49"/>
              <p:cNvSpPr/>
              <p:nvPr/>
            </p:nvSpPr>
            <p:spPr>
              <a:xfrm>
                <a:off x="717120" y="2091600"/>
                <a:ext cx="80280" cy="80280"/>
              </a:xfrm>
              <a:prstGeom prst="rect">
                <a:avLst/>
              </a:prstGeom>
              <a:solidFill>
                <a:srgbClr val="657e93"/>
              </a:solidFill>
              <a:ln w="0">
                <a:noFill/>
              </a:ln>
            </p:spPr>
            <p:style>
              <a:lnRef idx="0"/>
              <a:fillRef idx="0"/>
              <a:effectRef idx="0"/>
              <a:fontRef idx="minor"/>
            </p:style>
          </p:sp>
          <p:sp>
            <p:nvSpPr>
              <p:cNvPr id="4360" name="Google Shape;3969;p49"/>
              <p:cNvSpPr/>
              <p:nvPr/>
            </p:nvSpPr>
            <p:spPr>
              <a:xfrm>
                <a:off x="717120" y="2252520"/>
                <a:ext cx="80280" cy="80280"/>
              </a:xfrm>
              <a:prstGeom prst="rect">
                <a:avLst/>
              </a:prstGeom>
              <a:solidFill>
                <a:srgbClr val="657e93"/>
              </a:solidFill>
              <a:ln w="0">
                <a:noFill/>
              </a:ln>
            </p:spPr>
            <p:style>
              <a:lnRef idx="0"/>
              <a:fillRef idx="0"/>
              <a:effectRef idx="0"/>
              <a:fontRef idx="minor"/>
            </p:style>
          </p:sp>
          <p:sp>
            <p:nvSpPr>
              <p:cNvPr id="4361" name="Google Shape;3970;p49"/>
              <p:cNvSpPr/>
              <p:nvPr/>
            </p:nvSpPr>
            <p:spPr>
              <a:xfrm>
                <a:off x="717120" y="2413080"/>
                <a:ext cx="80280" cy="80280"/>
              </a:xfrm>
              <a:prstGeom prst="rect">
                <a:avLst/>
              </a:prstGeom>
              <a:solidFill>
                <a:srgbClr val="657e93"/>
              </a:solidFill>
              <a:ln w="0">
                <a:noFill/>
              </a:ln>
            </p:spPr>
            <p:style>
              <a:lnRef idx="0"/>
              <a:fillRef idx="0"/>
              <a:effectRef idx="0"/>
              <a:fontRef idx="minor"/>
            </p:style>
          </p:sp>
        </p:grpSp>
        <p:grpSp>
          <p:nvGrpSpPr>
            <p:cNvPr id="4362" name="Google Shape;3971;p49"/>
            <p:cNvGrpSpPr/>
            <p:nvPr/>
          </p:nvGrpSpPr>
          <p:grpSpPr>
            <a:xfrm>
              <a:off x="891000" y="967680"/>
              <a:ext cx="80280" cy="1525680"/>
              <a:chOff x="891000" y="967680"/>
              <a:chExt cx="80280" cy="1525680"/>
            </a:xfrm>
          </p:grpSpPr>
          <p:sp>
            <p:nvSpPr>
              <p:cNvPr id="4363" name="Google Shape;3972;p49"/>
              <p:cNvSpPr/>
              <p:nvPr/>
            </p:nvSpPr>
            <p:spPr>
              <a:xfrm>
                <a:off x="891000" y="967680"/>
                <a:ext cx="80280" cy="80280"/>
              </a:xfrm>
              <a:prstGeom prst="rect">
                <a:avLst/>
              </a:prstGeom>
              <a:solidFill>
                <a:srgbClr val="cfd9e0"/>
              </a:solidFill>
              <a:ln w="0">
                <a:noFill/>
              </a:ln>
            </p:spPr>
            <p:style>
              <a:lnRef idx="0"/>
              <a:fillRef idx="0"/>
              <a:effectRef idx="0"/>
              <a:fontRef idx="minor"/>
            </p:style>
          </p:sp>
          <p:sp>
            <p:nvSpPr>
              <p:cNvPr id="4364" name="Google Shape;3973;p49"/>
              <p:cNvSpPr/>
              <p:nvPr/>
            </p:nvSpPr>
            <p:spPr>
              <a:xfrm>
                <a:off x="891000" y="1128240"/>
                <a:ext cx="80280" cy="80280"/>
              </a:xfrm>
              <a:prstGeom prst="rect">
                <a:avLst/>
              </a:prstGeom>
              <a:solidFill>
                <a:srgbClr val="cfd9e0"/>
              </a:solidFill>
              <a:ln w="0">
                <a:noFill/>
              </a:ln>
            </p:spPr>
            <p:style>
              <a:lnRef idx="0"/>
              <a:fillRef idx="0"/>
              <a:effectRef idx="0"/>
              <a:fontRef idx="minor"/>
            </p:style>
          </p:sp>
          <p:sp>
            <p:nvSpPr>
              <p:cNvPr id="4365" name="Google Shape;3974;p49"/>
              <p:cNvSpPr/>
              <p:nvPr/>
            </p:nvSpPr>
            <p:spPr>
              <a:xfrm>
                <a:off x="891000" y="1289160"/>
                <a:ext cx="80280" cy="80280"/>
              </a:xfrm>
              <a:prstGeom prst="rect">
                <a:avLst/>
              </a:prstGeom>
              <a:solidFill>
                <a:srgbClr val="cfd9e0"/>
              </a:solidFill>
              <a:ln w="0">
                <a:noFill/>
              </a:ln>
            </p:spPr>
            <p:style>
              <a:lnRef idx="0"/>
              <a:fillRef idx="0"/>
              <a:effectRef idx="0"/>
              <a:fontRef idx="minor"/>
            </p:style>
          </p:sp>
          <p:sp>
            <p:nvSpPr>
              <p:cNvPr id="4366" name="Google Shape;3975;p49"/>
              <p:cNvSpPr/>
              <p:nvPr/>
            </p:nvSpPr>
            <p:spPr>
              <a:xfrm>
                <a:off x="891000" y="1449720"/>
                <a:ext cx="80280" cy="80280"/>
              </a:xfrm>
              <a:prstGeom prst="rect">
                <a:avLst/>
              </a:prstGeom>
              <a:solidFill>
                <a:srgbClr val="cfd9e0"/>
              </a:solidFill>
              <a:ln w="0">
                <a:noFill/>
              </a:ln>
            </p:spPr>
            <p:style>
              <a:lnRef idx="0"/>
              <a:fillRef idx="0"/>
              <a:effectRef idx="0"/>
              <a:fontRef idx="minor"/>
            </p:style>
          </p:sp>
          <p:sp>
            <p:nvSpPr>
              <p:cNvPr id="4367" name="Google Shape;3976;p49"/>
              <p:cNvSpPr/>
              <p:nvPr/>
            </p:nvSpPr>
            <p:spPr>
              <a:xfrm>
                <a:off x="891000" y="1609560"/>
                <a:ext cx="80280" cy="80280"/>
              </a:xfrm>
              <a:prstGeom prst="rect">
                <a:avLst/>
              </a:prstGeom>
              <a:solidFill>
                <a:srgbClr val="cfd9e0"/>
              </a:solidFill>
              <a:ln w="0">
                <a:noFill/>
              </a:ln>
            </p:spPr>
            <p:style>
              <a:lnRef idx="0"/>
              <a:fillRef idx="0"/>
              <a:effectRef idx="0"/>
              <a:fontRef idx="minor"/>
            </p:style>
          </p:sp>
          <p:sp>
            <p:nvSpPr>
              <p:cNvPr id="4368" name="Google Shape;3977;p49"/>
              <p:cNvSpPr/>
              <p:nvPr/>
            </p:nvSpPr>
            <p:spPr>
              <a:xfrm>
                <a:off x="891000" y="1770120"/>
                <a:ext cx="80280" cy="80280"/>
              </a:xfrm>
              <a:prstGeom prst="rect">
                <a:avLst/>
              </a:prstGeom>
              <a:solidFill>
                <a:srgbClr val="cfd9e0"/>
              </a:solidFill>
              <a:ln w="0">
                <a:noFill/>
              </a:ln>
            </p:spPr>
            <p:style>
              <a:lnRef idx="0"/>
              <a:fillRef idx="0"/>
              <a:effectRef idx="0"/>
              <a:fontRef idx="minor"/>
            </p:style>
          </p:sp>
          <p:sp>
            <p:nvSpPr>
              <p:cNvPr id="4369" name="Google Shape;3978;p49"/>
              <p:cNvSpPr/>
              <p:nvPr/>
            </p:nvSpPr>
            <p:spPr>
              <a:xfrm>
                <a:off x="891000" y="1931040"/>
                <a:ext cx="80280" cy="80280"/>
              </a:xfrm>
              <a:prstGeom prst="rect">
                <a:avLst/>
              </a:prstGeom>
              <a:solidFill>
                <a:srgbClr val="657e93"/>
              </a:solidFill>
              <a:ln w="0">
                <a:noFill/>
              </a:ln>
            </p:spPr>
            <p:style>
              <a:lnRef idx="0"/>
              <a:fillRef idx="0"/>
              <a:effectRef idx="0"/>
              <a:fontRef idx="minor"/>
            </p:style>
          </p:sp>
          <p:sp>
            <p:nvSpPr>
              <p:cNvPr id="4370" name="Google Shape;3979;p49"/>
              <p:cNvSpPr/>
              <p:nvPr/>
            </p:nvSpPr>
            <p:spPr>
              <a:xfrm>
                <a:off x="891000" y="2091600"/>
                <a:ext cx="80280" cy="80280"/>
              </a:xfrm>
              <a:prstGeom prst="rect">
                <a:avLst/>
              </a:prstGeom>
              <a:solidFill>
                <a:srgbClr val="657e93"/>
              </a:solidFill>
              <a:ln w="0">
                <a:noFill/>
              </a:ln>
            </p:spPr>
            <p:style>
              <a:lnRef idx="0"/>
              <a:fillRef idx="0"/>
              <a:effectRef idx="0"/>
              <a:fontRef idx="minor"/>
            </p:style>
          </p:sp>
          <p:sp>
            <p:nvSpPr>
              <p:cNvPr id="4371" name="Google Shape;3980;p49"/>
              <p:cNvSpPr/>
              <p:nvPr/>
            </p:nvSpPr>
            <p:spPr>
              <a:xfrm>
                <a:off x="891000" y="2252520"/>
                <a:ext cx="80280" cy="80280"/>
              </a:xfrm>
              <a:prstGeom prst="rect">
                <a:avLst/>
              </a:prstGeom>
              <a:solidFill>
                <a:srgbClr val="657e93"/>
              </a:solidFill>
              <a:ln w="0">
                <a:noFill/>
              </a:ln>
            </p:spPr>
            <p:style>
              <a:lnRef idx="0"/>
              <a:fillRef idx="0"/>
              <a:effectRef idx="0"/>
              <a:fontRef idx="minor"/>
            </p:style>
          </p:sp>
          <p:sp>
            <p:nvSpPr>
              <p:cNvPr id="4372" name="Google Shape;3981;p49"/>
              <p:cNvSpPr/>
              <p:nvPr/>
            </p:nvSpPr>
            <p:spPr>
              <a:xfrm>
                <a:off x="891000" y="2413080"/>
                <a:ext cx="80280" cy="80280"/>
              </a:xfrm>
              <a:prstGeom prst="rect">
                <a:avLst/>
              </a:prstGeom>
              <a:solidFill>
                <a:srgbClr val="657e93"/>
              </a:solidFill>
              <a:ln w="0">
                <a:noFill/>
              </a:ln>
            </p:spPr>
            <p:style>
              <a:lnRef idx="0"/>
              <a:fillRef idx="0"/>
              <a:effectRef idx="0"/>
              <a:fontRef idx="minor"/>
            </p:style>
          </p:sp>
        </p:grpSp>
        <p:grpSp>
          <p:nvGrpSpPr>
            <p:cNvPr id="4373" name="Google Shape;3982;p49"/>
            <p:cNvGrpSpPr/>
            <p:nvPr/>
          </p:nvGrpSpPr>
          <p:grpSpPr>
            <a:xfrm>
              <a:off x="1064880" y="967680"/>
              <a:ext cx="80280" cy="1525680"/>
              <a:chOff x="1064880" y="967680"/>
              <a:chExt cx="80280" cy="1525680"/>
            </a:xfrm>
          </p:grpSpPr>
          <p:sp>
            <p:nvSpPr>
              <p:cNvPr id="4374" name="Google Shape;3983;p49"/>
              <p:cNvSpPr/>
              <p:nvPr/>
            </p:nvSpPr>
            <p:spPr>
              <a:xfrm>
                <a:off x="1064880" y="967680"/>
                <a:ext cx="80280" cy="80280"/>
              </a:xfrm>
              <a:prstGeom prst="rect">
                <a:avLst/>
              </a:prstGeom>
              <a:solidFill>
                <a:srgbClr val="cfd9e0"/>
              </a:solidFill>
              <a:ln w="0">
                <a:noFill/>
              </a:ln>
            </p:spPr>
            <p:style>
              <a:lnRef idx="0"/>
              <a:fillRef idx="0"/>
              <a:effectRef idx="0"/>
              <a:fontRef idx="minor"/>
            </p:style>
          </p:sp>
          <p:sp>
            <p:nvSpPr>
              <p:cNvPr id="4375" name="Google Shape;3984;p49"/>
              <p:cNvSpPr/>
              <p:nvPr/>
            </p:nvSpPr>
            <p:spPr>
              <a:xfrm>
                <a:off x="1064880" y="1128240"/>
                <a:ext cx="80280" cy="80280"/>
              </a:xfrm>
              <a:prstGeom prst="rect">
                <a:avLst/>
              </a:prstGeom>
              <a:solidFill>
                <a:srgbClr val="cfd9e0"/>
              </a:solidFill>
              <a:ln w="0">
                <a:noFill/>
              </a:ln>
            </p:spPr>
            <p:style>
              <a:lnRef idx="0"/>
              <a:fillRef idx="0"/>
              <a:effectRef idx="0"/>
              <a:fontRef idx="minor"/>
            </p:style>
          </p:sp>
          <p:sp>
            <p:nvSpPr>
              <p:cNvPr id="4376" name="Google Shape;3985;p49"/>
              <p:cNvSpPr/>
              <p:nvPr/>
            </p:nvSpPr>
            <p:spPr>
              <a:xfrm>
                <a:off x="1064880" y="1289160"/>
                <a:ext cx="80280" cy="80280"/>
              </a:xfrm>
              <a:prstGeom prst="rect">
                <a:avLst/>
              </a:prstGeom>
              <a:solidFill>
                <a:srgbClr val="cfd9e0"/>
              </a:solidFill>
              <a:ln w="0">
                <a:noFill/>
              </a:ln>
            </p:spPr>
            <p:style>
              <a:lnRef idx="0"/>
              <a:fillRef idx="0"/>
              <a:effectRef idx="0"/>
              <a:fontRef idx="minor"/>
            </p:style>
          </p:sp>
          <p:sp>
            <p:nvSpPr>
              <p:cNvPr id="4377" name="Google Shape;3986;p49"/>
              <p:cNvSpPr/>
              <p:nvPr/>
            </p:nvSpPr>
            <p:spPr>
              <a:xfrm>
                <a:off x="1064880" y="1449720"/>
                <a:ext cx="80280" cy="80280"/>
              </a:xfrm>
              <a:prstGeom prst="rect">
                <a:avLst/>
              </a:prstGeom>
              <a:solidFill>
                <a:srgbClr val="cfd9e0"/>
              </a:solidFill>
              <a:ln w="0">
                <a:noFill/>
              </a:ln>
            </p:spPr>
            <p:style>
              <a:lnRef idx="0"/>
              <a:fillRef idx="0"/>
              <a:effectRef idx="0"/>
              <a:fontRef idx="minor"/>
            </p:style>
          </p:sp>
          <p:sp>
            <p:nvSpPr>
              <p:cNvPr id="4378" name="Google Shape;3987;p49"/>
              <p:cNvSpPr/>
              <p:nvPr/>
            </p:nvSpPr>
            <p:spPr>
              <a:xfrm>
                <a:off x="1064880" y="1609560"/>
                <a:ext cx="80280" cy="80280"/>
              </a:xfrm>
              <a:prstGeom prst="rect">
                <a:avLst/>
              </a:prstGeom>
              <a:solidFill>
                <a:srgbClr val="cfd9e0"/>
              </a:solidFill>
              <a:ln w="0">
                <a:noFill/>
              </a:ln>
            </p:spPr>
            <p:style>
              <a:lnRef idx="0"/>
              <a:fillRef idx="0"/>
              <a:effectRef idx="0"/>
              <a:fontRef idx="minor"/>
            </p:style>
          </p:sp>
          <p:sp>
            <p:nvSpPr>
              <p:cNvPr id="4379" name="Google Shape;3988;p49"/>
              <p:cNvSpPr/>
              <p:nvPr/>
            </p:nvSpPr>
            <p:spPr>
              <a:xfrm>
                <a:off x="1064880" y="1770120"/>
                <a:ext cx="80280" cy="80280"/>
              </a:xfrm>
              <a:prstGeom prst="rect">
                <a:avLst/>
              </a:prstGeom>
              <a:solidFill>
                <a:srgbClr val="cfd9e0"/>
              </a:solidFill>
              <a:ln w="0">
                <a:noFill/>
              </a:ln>
            </p:spPr>
            <p:style>
              <a:lnRef idx="0"/>
              <a:fillRef idx="0"/>
              <a:effectRef idx="0"/>
              <a:fontRef idx="minor"/>
            </p:style>
          </p:sp>
          <p:sp>
            <p:nvSpPr>
              <p:cNvPr id="4380" name="Google Shape;3989;p49"/>
              <p:cNvSpPr/>
              <p:nvPr/>
            </p:nvSpPr>
            <p:spPr>
              <a:xfrm>
                <a:off x="1064880" y="1931040"/>
                <a:ext cx="80280" cy="80280"/>
              </a:xfrm>
              <a:prstGeom prst="rect">
                <a:avLst/>
              </a:prstGeom>
              <a:solidFill>
                <a:srgbClr val="cfd9e0"/>
              </a:solidFill>
              <a:ln w="0">
                <a:noFill/>
              </a:ln>
            </p:spPr>
            <p:style>
              <a:lnRef idx="0"/>
              <a:fillRef idx="0"/>
              <a:effectRef idx="0"/>
              <a:fontRef idx="minor"/>
            </p:style>
          </p:sp>
          <p:sp>
            <p:nvSpPr>
              <p:cNvPr id="4381" name="Google Shape;3990;p49"/>
              <p:cNvSpPr/>
              <p:nvPr/>
            </p:nvSpPr>
            <p:spPr>
              <a:xfrm>
                <a:off x="1064880" y="2091600"/>
                <a:ext cx="80280" cy="80280"/>
              </a:xfrm>
              <a:prstGeom prst="rect">
                <a:avLst/>
              </a:prstGeom>
              <a:solidFill>
                <a:srgbClr val="657e93"/>
              </a:solidFill>
              <a:ln w="0">
                <a:noFill/>
              </a:ln>
            </p:spPr>
            <p:style>
              <a:lnRef idx="0"/>
              <a:fillRef idx="0"/>
              <a:effectRef idx="0"/>
              <a:fontRef idx="minor"/>
            </p:style>
          </p:sp>
          <p:sp>
            <p:nvSpPr>
              <p:cNvPr id="4382" name="Google Shape;3991;p49"/>
              <p:cNvSpPr/>
              <p:nvPr/>
            </p:nvSpPr>
            <p:spPr>
              <a:xfrm>
                <a:off x="1064880" y="2252520"/>
                <a:ext cx="80280" cy="80280"/>
              </a:xfrm>
              <a:prstGeom prst="rect">
                <a:avLst/>
              </a:prstGeom>
              <a:solidFill>
                <a:srgbClr val="657e93"/>
              </a:solidFill>
              <a:ln w="0">
                <a:noFill/>
              </a:ln>
            </p:spPr>
            <p:style>
              <a:lnRef idx="0"/>
              <a:fillRef idx="0"/>
              <a:effectRef idx="0"/>
              <a:fontRef idx="minor"/>
            </p:style>
          </p:sp>
          <p:sp>
            <p:nvSpPr>
              <p:cNvPr id="4383" name="Google Shape;3992;p49"/>
              <p:cNvSpPr/>
              <p:nvPr/>
            </p:nvSpPr>
            <p:spPr>
              <a:xfrm>
                <a:off x="1064880" y="2413080"/>
                <a:ext cx="80280" cy="80280"/>
              </a:xfrm>
              <a:prstGeom prst="rect">
                <a:avLst/>
              </a:prstGeom>
              <a:solidFill>
                <a:srgbClr val="657e93"/>
              </a:solidFill>
              <a:ln w="0">
                <a:noFill/>
              </a:ln>
            </p:spPr>
            <p:style>
              <a:lnRef idx="0"/>
              <a:fillRef idx="0"/>
              <a:effectRef idx="0"/>
              <a:fontRef idx="minor"/>
            </p:style>
          </p:sp>
        </p:grpSp>
        <p:grpSp>
          <p:nvGrpSpPr>
            <p:cNvPr id="4384" name="Google Shape;3993;p49"/>
            <p:cNvGrpSpPr/>
            <p:nvPr/>
          </p:nvGrpSpPr>
          <p:grpSpPr>
            <a:xfrm>
              <a:off x="1235520" y="967680"/>
              <a:ext cx="80280" cy="1525680"/>
              <a:chOff x="1235520" y="967680"/>
              <a:chExt cx="80280" cy="1525680"/>
            </a:xfrm>
          </p:grpSpPr>
          <p:sp>
            <p:nvSpPr>
              <p:cNvPr id="4385" name="Google Shape;3994;p49"/>
              <p:cNvSpPr/>
              <p:nvPr/>
            </p:nvSpPr>
            <p:spPr>
              <a:xfrm>
                <a:off x="1235520" y="967680"/>
                <a:ext cx="80280" cy="80280"/>
              </a:xfrm>
              <a:prstGeom prst="rect">
                <a:avLst/>
              </a:prstGeom>
              <a:solidFill>
                <a:srgbClr val="cfd9e0"/>
              </a:solidFill>
              <a:ln w="0">
                <a:noFill/>
              </a:ln>
            </p:spPr>
            <p:style>
              <a:lnRef idx="0"/>
              <a:fillRef idx="0"/>
              <a:effectRef idx="0"/>
              <a:fontRef idx="minor"/>
            </p:style>
          </p:sp>
          <p:sp>
            <p:nvSpPr>
              <p:cNvPr id="4386" name="Google Shape;3995;p49"/>
              <p:cNvSpPr/>
              <p:nvPr/>
            </p:nvSpPr>
            <p:spPr>
              <a:xfrm>
                <a:off x="1235520" y="1128240"/>
                <a:ext cx="80280" cy="80280"/>
              </a:xfrm>
              <a:prstGeom prst="rect">
                <a:avLst/>
              </a:prstGeom>
              <a:solidFill>
                <a:srgbClr val="cfd9e0"/>
              </a:solidFill>
              <a:ln w="0">
                <a:noFill/>
              </a:ln>
            </p:spPr>
            <p:style>
              <a:lnRef idx="0"/>
              <a:fillRef idx="0"/>
              <a:effectRef idx="0"/>
              <a:fontRef idx="minor"/>
            </p:style>
          </p:sp>
          <p:sp>
            <p:nvSpPr>
              <p:cNvPr id="4387" name="Google Shape;3996;p49"/>
              <p:cNvSpPr/>
              <p:nvPr/>
            </p:nvSpPr>
            <p:spPr>
              <a:xfrm>
                <a:off x="1235520" y="1289160"/>
                <a:ext cx="80280" cy="80280"/>
              </a:xfrm>
              <a:prstGeom prst="rect">
                <a:avLst/>
              </a:prstGeom>
              <a:solidFill>
                <a:srgbClr val="cfd9e0"/>
              </a:solidFill>
              <a:ln w="0">
                <a:noFill/>
              </a:ln>
            </p:spPr>
            <p:style>
              <a:lnRef idx="0"/>
              <a:fillRef idx="0"/>
              <a:effectRef idx="0"/>
              <a:fontRef idx="minor"/>
            </p:style>
          </p:sp>
          <p:sp>
            <p:nvSpPr>
              <p:cNvPr id="4388" name="Google Shape;3997;p49"/>
              <p:cNvSpPr/>
              <p:nvPr/>
            </p:nvSpPr>
            <p:spPr>
              <a:xfrm>
                <a:off x="1235520" y="1449720"/>
                <a:ext cx="80280" cy="80280"/>
              </a:xfrm>
              <a:prstGeom prst="rect">
                <a:avLst/>
              </a:prstGeom>
              <a:solidFill>
                <a:srgbClr val="657e93"/>
              </a:solidFill>
              <a:ln w="0">
                <a:noFill/>
              </a:ln>
            </p:spPr>
            <p:style>
              <a:lnRef idx="0"/>
              <a:fillRef idx="0"/>
              <a:effectRef idx="0"/>
              <a:fontRef idx="minor"/>
            </p:style>
          </p:sp>
          <p:sp>
            <p:nvSpPr>
              <p:cNvPr id="4389" name="Google Shape;3998;p49"/>
              <p:cNvSpPr/>
              <p:nvPr/>
            </p:nvSpPr>
            <p:spPr>
              <a:xfrm>
                <a:off x="1235520" y="1609560"/>
                <a:ext cx="80280" cy="80280"/>
              </a:xfrm>
              <a:prstGeom prst="rect">
                <a:avLst/>
              </a:prstGeom>
              <a:solidFill>
                <a:srgbClr val="657e93"/>
              </a:solidFill>
              <a:ln w="0">
                <a:noFill/>
              </a:ln>
            </p:spPr>
            <p:style>
              <a:lnRef idx="0"/>
              <a:fillRef idx="0"/>
              <a:effectRef idx="0"/>
              <a:fontRef idx="minor"/>
            </p:style>
          </p:sp>
          <p:sp>
            <p:nvSpPr>
              <p:cNvPr id="4390" name="Google Shape;3999;p49"/>
              <p:cNvSpPr/>
              <p:nvPr/>
            </p:nvSpPr>
            <p:spPr>
              <a:xfrm>
                <a:off x="1235520" y="1770120"/>
                <a:ext cx="80280" cy="80280"/>
              </a:xfrm>
              <a:prstGeom prst="rect">
                <a:avLst/>
              </a:prstGeom>
              <a:solidFill>
                <a:srgbClr val="657e93"/>
              </a:solidFill>
              <a:ln w="0">
                <a:noFill/>
              </a:ln>
            </p:spPr>
            <p:style>
              <a:lnRef idx="0"/>
              <a:fillRef idx="0"/>
              <a:effectRef idx="0"/>
              <a:fontRef idx="minor"/>
            </p:style>
          </p:sp>
          <p:sp>
            <p:nvSpPr>
              <p:cNvPr id="4391" name="Google Shape;4000;p49"/>
              <p:cNvSpPr/>
              <p:nvPr/>
            </p:nvSpPr>
            <p:spPr>
              <a:xfrm>
                <a:off x="1235520" y="1931040"/>
                <a:ext cx="80280" cy="80280"/>
              </a:xfrm>
              <a:prstGeom prst="rect">
                <a:avLst/>
              </a:prstGeom>
              <a:solidFill>
                <a:srgbClr val="657e93"/>
              </a:solidFill>
              <a:ln w="0">
                <a:noFill/>
              </a:ln>
            </p:spPr>
            <p:style>
              <a:lnRef idx="0"/>
              <a:fillRef idx="0"/>
              <a:effectRef idx="0"/>
              <a:fontRef idx="minor"/>
            </p:style>
          </p:sp>
          <p:sp>
            <p:nvSpPr>
              <p:cNvPr id="4392" name="Google Shape;4001;p49"/>
              <p:cNvSpPr/>
              <p:nvPr/>
            </p:nvSpPr>
            <p:spPr>
              <a:xfrm>
                <a:off x="1235520" y="2091600"/>
                <a:ext cx="80280" cy="80280"/>
              </a:xfrm>
              <a:prstGeom prst="rect">
                <a:avLst/>
              </a:prstGeom>
              <a:solidFill>
                <a:srgbClr val="657e93"/>
              </a:solidFill>
              <a:ln w="0">
                <a:noFill/>
              </a:ln>
            </p:spPr>
            <p:style>
              <a:lnRef idx="0"/>
              <a:fillRef idx="0"/>
              <a:effectRef idx="0"/>
              <a:fontRef idx="minor"/>
            </p:style>
          </p:sp>
          <p:sp>
            <p:nvSpPr>
              <p:cNvPr id="4393" name="Google Shape;4002;p49"/>
              <p:cNvSpPr/>
              <p:nvPr/>
            </p:nvSpPr>
            <p:spPr>
              <a:xfrm>
                <a:off x="1235520" y="2252520"/>
                <a:ext cx="80280" cy="80280"/>
              </a:xfrm>
              <a:prstGeom prst="rect">
                <a:avLst/>
              </a:prstGeom>
              <a:solidFill>
                <a:srgbClr val="657e93"/>
              </a:solidFill>
              <a:ln w="0">
                <a:noFill/>
              </a:ln>
            </p:spPr>
            <p:style>
              <a:lnRef idx="0"/>
              <a:fillRef idx="0"/>
              <a:effectRef idx="0"/>
              <a:fontRef idx="minor"/>
            </p:style>
          </p:sp>
          <p:sp>
            <p:nvSpPr>
              <p:cNvPr id="4394" name="Google Shape;4003;p49"/>
              <p:cNvSpPr/>
              <p:nvPr/>
            </p:nvSpPr>
            <p:spPr>
              <a:xfrm>
                <a:off x="1235520" y="2413080"/>
                <a:ext cx="80280" cy="80280"/>
              </a:xfrm>
              <a:prstGeom prst="rect">
                <a:avLst/>
              </a:prstGeom>
              <a:solidFill>
                <a:srgbClr val="657e93"/>
              </a:solidFill>
              <a:ln w="0">
                <a:noFill/>
              </a:ln>
            </p:spPr>
            <p:style>
              <a:lnRef idx="0"/>
              <a:fillRef idx="0"/>
              <a:effectRef idx="0"/>
              <a:fontRef idx="minor"/>
            </p:style>
          </p:sp>
        </p:grpSp>
        <p:grpSp>
          <p:nvGrpSpPr>
            <p:cNvPr id="4395" name="Google Shape;4004;p49"/>
            <p:cNvGrpSpPr/>
            <p:nvPr/>
          </p:nvGrpSpPr>
          <p:grpSpPr>
            <a:xfrm>
              <a:off x="1409400" y="967680"/>
              <a:ext cx="80280" cy="1525680"/>
              <a:chOff x="1409400" y="967680"/>
              <a:chExt cx="80280" cy="1525680"/>
            </a:xfrm>
          </p:grpSpPr>
          <p:sp>
            <p:nvSpPr>
              <p:cNvPr id="4396" name="Google Shape;4005;p49"/>
              <p:cNvSpPr/>
              <p:nvPr/>
            </p:nvSpPr>
            <p:spPr>
              <a:xfrm>
                <a:off x="1409400" y="967680"/>
                <a:ext cx="80280" cy="80280"/>
              </a:xfrm>
              <a:prstGeom prst="rect">
                <a:avLst/>
              </a:prstGeom>
              <a:solidFill>
                <a:srgbClr val="cfd9e0"/>
              </a:solidFill>
              <a:ln w="0">
                <a:noFill/>
              </a:ln>
            </p:spPr>
            <p:style>
              <a:lnRef idx="0"/>
              <a:fillRef idx="0"/>
              <a:effectRef idx="0"/>
              <a:fontRef idx="minor"/>
            </p:style>
          </p:sp>
          <p:sp>
            <p:nvSpPr>
              <p:cNvPr id="4397" name="Google Shape;4006;p49"/>
              <p:cNvSpPr/>
              <p:nvPr/>
            </p:nvSpPr>
            <p:spPr>
              <a:xfrm>
                <a:off x="1409400" y="1128240"/>
                <a:ext cx="80280" cy="80280"/>
              </a:xfrm>
              <a:prstGeom prst="rect">
                <a:avLst/>
              </a:prstGeom>
              <a:solidFill>
                <a:srgbClr val="cfd9e0"/>
              </a:solidFill>
              <a:ln w="0">
                <a:noFill/>
              </a:ln>
            </p:spPr>
            <p:style>
              <a:lnRef idx="0"/>
              <a:fillRef idx="0"/>
              <a:effectRef idx="0"/>
              <a:fontRef idx="minor"/>
            </p:style>
          </p:sp>
          <p:sp>
            <p:nvSpPr>
              <p:cNvPr id="4398" name="Google Shape;4007;p49"/>
              <p:cNvSpPr/>
              <p:nvPr/>
            </p:nvSpPr>
            <p:spPr>
              <a:xfrm>
                <a:off x="1409400" y="1289160"/>
                <a:ext cx="80280" cy="80280"/>
              </a:xfrm>
              <a:prstGeom prst="rect">
                <a:avLst/>
              </a:prstGeom>
              <a:solidFill>
                <a:srgbClr val="cfd9e0"/>
              </a:solidFill>
              <a:ln w="0">
                <a:noFill/>
              </a:ln>
            </p:spPr>
            <p:style>
              <a:lnRef idx="0"/>
              <a:fillRef idx="0"/>
              <a:effectRef idx="0"/>
              <a:fontRef idx="minor"/>
            </p:style>
          </p:sp>
          <p:sp>
            <p:nvSpPr>
              <p:cNvPr id="4399" name="Google Shape;4008;p49"/>
              <p:cNvSpPr/>
              <p:nvPr/>
            </p:nvSpPr>
            <p:spPr>
              <a:xfrm>
                <a:off x="1409400" y="1449720"/>
                <a:ext cx="80280" cy="80280"/>
              </a:xfrm>
              <a:prstGeom prst="rect">
                <a:avLst/>
              </a:prstGeom>
              <a:solidFill>
                <a:srgbClr val="cfd9e0"/>
              </a:solidFill>
              <a:ln w="0">
                <a:noFill/>
              </a:ln>
            </p:spPr>
            <p:style>
              <a:lnRef idx="0"/>
              <a:fillRef idx="0"/>
              <a:effectRef idx="0"/>
              <a:fontRef idx="minor"/>
            </p:style>
          </p:sp>
          <p:sp>
            <p:nvSpPr>
              <p:cNvPr id="4400" name="Google Shape;4009;p49"/>
              <p:cNvSpPr/>
              <p:nvPr/>
            </p:nvSpPr>
            <p:spPr>
              <a:xfrm>
                <a:off x="1409400" y="1609560"/>
                <a:ext cx="80280" cy="80280"/>
              </a:xfrm>
              <a:prstGeom prst="rect">
                <a:avLst/>
              </a:prstGeom>
              <a:solidFill>
                <a:srgbClr val="cfd9e0"/>
              </a:solidFill>
              <a:ln w="0">
                <a:noFill/>
              </a:ln>
            </p:spPr>
            <p:style>
              <a:lnRef idx="0"/>
              <a:fillRef idx="0"/>
              <a:effectRef idx="0"/>
              <a:fontRef idx="minor"/>
            </p:style>
          </p:sp>
          <p:sp>
            <p:nvSpPr>
              <p:cNvPr id="4401" name="Google Shape;4010;p49"/>
              <p:cNvSpPr/>
              <p:nvPr/>
            </p:nvSpPr>
            <p:spPr>
              <a:xfrm>
                <a:off x="1409400" y="1770120"/>
                <a:ext cx="80280" cy="80280"/>
              </a:xfrm>
              <a:prstGeom prst="rect">
                <a:avLst/>
              </a:prstGeom>
              <a:solidFill>
                <a:srgbClr val="cfd9e0"/>
              </a:solidFill>
              <a:ln w="0">
                <a:noFill/>
              </a:ln>
            </p:spPr>
            <p:style>
              <a:lnRef idx="0"/>
              <a:fillRef idx="0"/>
              <a:effectRef idx="0"/>
              <a:fontRef idx="minor"/>
            </p:style>
          </p:sp>
          <p:sp>
            <p:nvSpPr>
              <p:cNvPr id="4402" name="Google Shape;4011;p49"/>
              <p:cNvSpPr/>
              <p:nvPr/>
            </p:nvSpPr>
            <p:spPr>
              <a:xfrm>
                <a:off x="1409400" y="1931040"/>
                <a:ext cx="80280" cy="80280"/>
              </a:xfrm>
              <a:prstGeom prst="rect">
                <a:avLst/>
              </a:prstGeom>
              <a:solidFill>
                <a:srgbClr val="cfd9e0"/>
              </a:solidFill>
              <a:ln w="0">
                <a:noFill/>
              </a:ln>
            </p:spPr>
            <p:style>
              <a:lnRef idx="0"/>
              <a:fillRef idx="0"/>
              <a:effectRef idx="0"/>
              <a:fontRef idx="minor"/>
            </p:style>
          </p:sp>
          <p:sp>
            <p:nvSpPr>
              <p:cNvPr id="4403" name="Google Shape;4012;p49"/>
              <p:cNvSpPr/>
              <p:nvPr/>
            </p:nvSpPr>
            <p:spPr>
              <a:xfrm>
                <a:off x="1409400" y="2091600"/>
                <a:ext cx="80280" cy="80280"/>
              </a:xfrm>
              <a:prstGeom prst="rect">
                <a:avLst/>
              </a:prstGeom>
              <a:solidFill>
                <a:srgbClr val="cfd9e0"/>
              </a:solidFill>
              <a:ln w="0">
                <a:noFill/>
              </a:ln>
            </p:spPr>
            <p:style>
              <a:lnRef idx="0"/>
              <a:fillRef idx="0"/>
              <a:effectRef idx="0"/>
              <a:fontRef idx="minor"/>
            </p:style>
          </p:sp>
          <p:sp>
            <p:nvSpPr>
              <p:cNvPr id="4404" name="Google Shape;4013;p49"/>
              <p:cNvSpPr/>
              <p:nvPr/>
            </p:nvSpPr>
            <p:spPr>
              <a:xfrm>
                <a:off x="1409400" y="2252520"/>
                <a:ext cx="80280" cy="80280"/>
              </a:xfrm>
              <a:prstGeom prst="rect">
                <a:avLst/>
              </a:prstGeom>
              <a:solidFill>
                <a:srgbClr val="657e93"/>
              </a:solidFill>
              <a:ln w="0">
                <a:noFill/>
              </a:ln>
            </p:spPr>
            <p:style>
              <a:lnRef idx="0"/>
              <a:fillRef idx="0"/>
              <a:effectRef idx="0"/>
              <a:fontRef idx="minor"/>
            </p:style>
          </p:sp>
          <p:sp>
            <p:nvSpPr>
              <p:cNvPr id="4405" name="Google Shape;4014;p49"/>
              <p:cNvSpPr/>
              <p:nvPr/>
            </p:nvSpPr>
            <p:spPr>
              <a:xfrm>
                <a:off x="1409400" y="2413080"/>
                <a:ext cx="80280" cy="80280"/>
              </a:xfrm>
              <a:prstGeom prst="rect">
                <a:avLst/>
              </a:prstGeom>
              <a:solidFill>
                <a:srgbClr val="657e93"/>
              </a:solidFill>
              <a:ln w="0">
                <a:noFill/>
              </a:ln>
            </p:spPr>
            <p:style>
              <a:lnRef idx="0"/>
              <a:fillRef idx="0"/>
              <a:effectRef idx="0"/>
              <a:fontRef idx="minor"/>
            </p:style>
          </p:sp>
        </p:grpSp>
        <p:grpSp>
          <p:nvGrpSpPr>
            <p:cNvPr id="4406" name="Google Shape;4015;p49"/>
            <p:cNvGrpSpPr/>
            <p:nvPr/>
          </p:nvGrpSpPr>
          <p:grpSpPr>
            <a:xfrm>
              <a:off x="1580040" y="967680"/>
              <a:ext cx="80280" cy="1525680"/>
              <a:chOff x="1580040" y="967680"/>
              <a:chExt cx="80280" cy="1525680"/>
            </a:xfrm>
          </p:grpSpPr>
          <p:sp>
            <p:nvSpPr>
              <p:cNvPr id="4407" name="Google Shape;4016;p49"/>
              <p:cNvSpPr/>
              <p:nvPr/>
            </p:nvSpPr>
            <p:spPr>
              <a:xfrm>
                <a:off x="1580040" y="967680"/>
                <a:ext cx="80280" cy="80280"/>
              </a:xfrm>
              <a:prstGeom prst="rect">
                <a:avLst/>
              </a:prstGeom>
              <a:solidFill>
                <a:srgbClr val="cfd9e0"/>
              </a:solidFill>
              <a:ln w="0">
                <a:noFill/>
              </a:ln>
            </p:spPr>
            <p:style>
              <a:lnRef idx="0"/>
              <a:fillRef idx="0"/>
              <a:effectRef idx="0"/>
              <a:fontRef idx="minor"/>
            </p:style>
          </p:sp>
          <p:sp>
            <p:nvSpPr>
              <p:cNvPr id="4408" name="Google Shape;4017;p49"/>
              <p:cNvSpPr/>
              <p:nvPr/>
            </p:nvSpPr>
            <p:spPr>
              <a:xfrm>
                <a:off x="1580040" y="1128240"/>
                <a:ext cx="80280" cy="80280"/>
              </a:xfrm>
              <a:prstGeom prst="rect">
                <a:avLst/>
              </a:prstGeom>
              <a:solidFill>
                <a:srgbClr val="cfd9e0"/>
              </a:solidFill>
              <a:ln w="0">
                <a:noFill/>
              </a:ln>
            </p:spPr>
            <p:style>
              <a:lnRef idx="0"/>
              <a:fillRef idx="0"/>
              <a:effectRef idx="0"/>
              <a:fontRef idx="minor"/>
            </p:style>
          </p:sp>
          <p:sp>
            <p:nvSpPr>
              <p:cNvPr id="4409" name="Google Shape;4018;p49"/>
              <p:cNvSpPr/>
              <p:nvPr/>
            </p:nvSpPr>
            <p:spPr>
              <a:xfrm>
                <a:off x="1580040" y="1289160"/>
                <a:ext cx="80280" cy="80280"/>
              </a:xfrm>
              <a:prstGeom prst="rect">
                <a:avLst/>
              </a:prstGeom>
              <a:solidFill>
                <a:srgbClr val="cfd9e0"/>
              </a:solidFill>
              <a:ln w="0">
                <a:noFill/>
              </a:ln>
            </p:spPr>
            <p:style>
              <a:lnRef idx="0"/>
              <a:fillRef idx="0"/>
              <a:effectRef idx="0"/>
              <a:fontRef idx="minor"/>
            </p:style>
          </p:sp>
          <p:sp>
            <p:nvSpPr>
              <p:cNvPr id="4410" name="Google Shape;4019;p49"/>
              <p:cNvSpPr/>
              <p:nvPr/>
            </p:nvSpPr>
            <p:spPr>
              <a:xfrm>
                <a:off x="1580040" y="1449720"/>
                <a:ext cx="80280" cy="80280"/>
              </a:xfrm>
              <a:prstGeom prst="rect">
                <a:avLst/>
              </a:prstGeom>
              <a:solidFill>
                <a:srgbClr val="cfd9e0"/>
              </a:solidFill>
              <a:ln w="0">
                <a:noFill/>
              </a:ln>
            </p:spPr>
            <p:style>
              <a:lnRef idx="0"/>
              <a:fillRef idx="0"/>
              <a:effectRef idx="0"/>
              <a:fontRef idx="minor"/>
            </p:style>
          </p:sp>
          <p:sp>
            <p:nvSpPr>
              <p:cNvPr id="4411" name="Google Shape;4020;p49"/>
              <p:cNvSpPr/>
              <p:nvPr/>
            </p:nvSpPr>
            <p:spPr>
              <a:xfrm>
                <a:off x="1580040" y="1609560"/>
                <a:ext cx="80280" cy="80280"/>
              </a:xfrm>
              <a:prstGeom prst="rect">
                <a:avLst/>
              </a:prstGeom>
              <a:solidFill>
                <a:srgbClr val="cfd9e0"/>
              </a:solidFill>
              <a:ln w="0">
                <a:noFill/>
              </a:ln>
            </p:spPr>
            <p:style>
              <a:lnRef idx="0"/>
              <a:fillRef idx="0"/>
              <a:effectRef idx="0"/>
              <a:fontRef idx="minor"/>
            </p:style>
          </p:sp>
          <p:sp>
            <p:nvSpPr>
              <p:cNvPr id="4412" name="Google Shape;4021;p49"/>
              <p:cNvSpPr/>
              <p:nvPr/>
            </p:nvSpPr>
            <p:spPr>
              <a:xfrm>
                <a:off x="1580040" y="1770120"/>
                <a:ext cx="80280" cy="80280"/>
              </a:xfrm>
              <a:prstGeom prst="rect">
                <a:avLst/>
              </a:prstGeom>
              <a:solidFill>
                <a:srgbClr val="cfd9e0"/>
              </a:solidFill>
              <a:ln w="0">
                <a:noFill/>
              </a:ln>
            </p:spPr>
            <p:style>
              <a:lnRef idx="0"/>
              <a:fillRef idx="0"/>
              <a:effectRef idx="0"/>
              <a:fontRef idx="minor"/>
            </p:style>
          </p:sp>
          <p:sp>
            <p:nvSpPr>
              <p:cNvPr id="4413" name="Google Shape;4022;p49"/>
              <p:cNvSpPr/>
              <p:nvPr/>
            </p:nvSpPr>
            <p:spPr>
              <a:xfrm>
                <a:off x="1580040" y="1931040"/>
                <a:ext cx="80280" cy="80280"/>
              </a:xfrm>
              <a:prstGeom prst="rect">
                <a:avLst/>
              </a:prstGeom>
              <a:solidFill>
                <a:srgbClr val="657e93"/>
              </a:solidFill>
              <a:ln w="0">
                <a:noFill/>
              </a:ln>
            </p:spPr>
            <p:style>
              <a:lnRef idx="0"/>
              <a:fillRef idx="0"/>
              <a:effectRef idx="0"/>
              <a:fontRef idx="minor"/>
            </p:style>
          </p:sp>
          <p:sp>
            <p:nvSpPr>
              <p:cNvPr id="4414" name="Google Shape;4023;p49"/>
              <p:cNvSpPr/>
              <p:nvPr/>
            </p:nvSpPr>
            <p:spPr>
              <a:xfrm>
                <a:off x="1580040" y="2091600"/>
                <a:ext cx="80280" cy="80280"/>
              </a:xfrm>
              <a:prstGeom prst="rect">
                <a:avLst/>
              </a:prstGeom>
              <a:solidFill>
                <a:srgbClr val="657e93"/>
              </a:solidFill>
              <a:ln w="0">
                <a:noFill/>
              </a:ln>
            </p:spPr>
            <p:style>
              <a:lnRef idx="0"/>
              <a:fillRef idx="0"/>
              <a:effectRef idx="0"/>
              <a:fontRef idx="minor"/>
            </p:style>
          </p:sp>
          <p:sp>
            <p:nvSpPr>
              <p:cNvPr id="4415" name="Google Shape;4024;p49"/>
              <p:cNvSpPr/>
              <p:nvPr/>
            </p:nvSpPr>
            <p:spPr>
              <a:xfrm>
                <a:off x="1580040" y="2252520"/>
                <a:ext cx="80280" cy="80280"/>
              </a:xfrm>
              <a:prstGeom prst="rect">
                <a:avLst/>
              </a:prstGeom>
              <a:solidFill>
                <a:srgbClr val="657e93"/>
              </a:solidFill>
              <a:ln w="0">
                <a:noFill/>
              </a:ln>
            </p:spPr>
            <p:style>
              <a:lnRef idx="0"/>
              <a:fillRef idx="0"/>
              <a:effectRef idx="0"/>
              <a:fontRef idx="minor"/>
            </p:style>
          </p:sp>
          <p:sp>
            <p:nvSpPr>
              <p:cNvPr id="4416" name="Google Shape;4025;p49"/>
              <p:cNvSpPr/>
              <p:nvPr/>
            </p:nvSpPr>
            <p:spPr>
              <a:xfrm>
                <a:off x="1580040" y="2413080"/>
                <a:ext cx="80280" cy="80280"/>
              </a:xfrm>
              <a:prstGeom prst="rect">
                <a:avLst/>
              </a:prstGeom>
              <a:solidFill>
                <a:srgbClr val="657e93"/>
              </a:solidFill>
              <a:ln w="0">
                <a:noFill/>
              </a:ln>
            </p:spPr>
            <p:style>
              <a:lnRef idx="0"/>
              <a:fillRef idx="0"/>
              <a:effectRef idx="0"/>
              <a:fontRef idx="minor"/>
            </p:style>
          </p:sp>
        </p:grpSp>
        <p:grpSp>
          <p:nvGrpSpPr>
            <p:cNvPr id="4417" name="Google Shape;4026;p49"/>
            <p:cNvGrpSpPr/>
            <p:nvPr/>
          </p:nvGrpSpPr>
          <p:grpSpPr>
            <a:xfrm>
              <a:off x="1753920" y="967680"/>
              <a:ext cx="80280" cy="1525680"/>
              <a:chOff x="1753920" y="967680"/>
              <a:chExt cx="80280" cy="1525680"/>
            </a:xfrm>
          </p:grpSpPr>
          <p:sp>
            <p:nvSpPr>
              <p:cNvPr id="4418" name="Google Shape;4027;p49"/>
              <p:cNvSpPr/>
              <p:nvPr/>
            </p:nvSpPr>
            <p:spPr>
              <a:xfrm>
                <a:off x="1753920" y="967680"/>
                <a:ext cx="80280" cy="80280"/>
              </a:xfrm>
              <a:prstGeom prst="rect">
                <a:avLst/>
              </a:prstGeom>
              <a:solidFill>
                <a:srgbClr val="cfd9e0"/>
              </a:solidFill>
              <a:ln w="0">
                <a:noFill/>
              </a:ln>
            </p:spPr>
            <p:style>
              <a:lnRef idx="0"/>
              <a:fillRef idx="0"/>
              <a:effectRef idx="0"/>
              <a:fontRef idx="minor"/>
            </p:style>
          </p:sp>
          <p:sp>
            <p:nvSpPr>
              <p:cNvPr id="4419" name="Google Shape;4028;p49"/>
              <p:cNvSpPr/>
              <p:nvPr/>
            </p:nvSpPr>
            <p:spPr>
              <a:xfrm>
                <a:off x="1753920" y="1128240"/>
                <a:ext cx="80280" cy="80280"/>
              </a:xfrm>
              <a:prstGeom prst="rect">
                <a:avLst/>
              </a:prstGeom>
              <a:solidFill>
                <a:srgbClr val="cfd9e0"/>
              </a:solidFill>
              <a:ln w="0">
                <a:noFill/>
              </a:ln>
            </p:spPr>
            <p:style>
              <a:lnRef idx="0"/>
              <a:fillRef idx="0"/>
              <a:effectRef idx="0"/>
              <a:fontRef idx="minor"/>
            </p:style>
          </p:sp>
          <p:sp>
            <p:nvSpPr>
              <p:cNvPr id="4420" name="Google Shape;4029;p49"/>
              <p:cNvSpPr/>
              <p:nvPr/>
            </p:nvSpPr>
            <p:spPr>
              <a:xfrm>
                <a:off x="1753920" y="1289160"/>
                <a:ext cx="80280" cy="80280"/>
              </a:xfrm>
              <a:prstGeom prst="rect">
                <a:avLst/>
              </a:prstGeom>
              <a:solidFill>
                <a:srgbClr val="cfd9e0"/>
              </a:solidFill>
              <a:ln w="0">
                <a:noFill/>
              </a:ln>
            </p:spPr>
            <p:style>
              <a:lnRef idx="0"/>
              <a:fillRef idx="0"/>
              <a:effectRef idx="0"/>
              <a:fontRef idx="minor"/>
            </p:style>
          </p:sp>
          <p:sp>
            <p:nvSpPr>
              <p:cNvPr id="4421" name="Google Shape;4030;p49"/>
              <p:cNvSpPr/>
              <p:nvPr/>
            </p:nvSpPr>
            <p:spPr>
              <a:xfrm>
                <a:off x="1753920" y="1449720"/>
                <a:ext cx="80280" cy="80280"/>
              </a:xfrm>
              <a:prstGeom prst="rect">
                <a:avLst/>
              </a:prstGeom>
              <a:solidFill>
                <a:srgbClr val="cfd9e0"/>
              </a:solidFill>
              <a:ln w="0">
                <a:noFill/>
              </a:ln>
            </p:spPr>
            <p:style>
              <a:lnRef idx="0"/>
              <a:fillRef idx="0"/>
              <a:effectRef idx="0"/>
              <a:fontRef idx="minor"/>
            </p:style>
          </p:sp>
          <p:sp>
            <p:nvSpPr>
              <p:cNvPr id="4422" name="Google Shape;4031;p49"/>
              <p:cNvSpPr/>
              <p:nvPr/>
            </p:nvSpPr>
            <p:spPr>
              <a:xfrm>
                <a:off x="1753920" y="1609560"/>
                <a:ext cx="80280" cy="80280"/>
              </a:xfrm>
              <a:prstGeom prst="rect">
                <a:avLst/>
              </a:prstGeom>
              <a:solidFill>
                <a:srgbClr val="cfd9e0"/>
              </a:solidFill>
              <a:ln w="0">
                <a:noFill/>
              </a:ln>
            </p:spPr>
            <p:style>
              <a:lnRef idx="0"/>
              <a:fillRef idx="0"/>
              <a:effectRef idx="0"/>
              <a:fontRef idx="minor"/>
            </p:style>
          </p:sp>
          <p:sp>
            <p:nvSpPr>
              <p:cNvPr id="4423" name="Google Shape;4032;p49"/>
              <p:cNvSpPr/>
              <p:nvPr/>
            </p:nvSpPr>
            <p:spPr>
              <a:xfrm>
                <a:off x="1753920" y="1770120"/>
                <a:ext cx="80280" cy="80280"/>
              </a:xfrm>
              <a:prstGeom prst="rect">
                <a:avLst/>
              </a:prstGeom>
              <a:solidFill>
                <a:srgbClr val="cfd9e0"/>
              </a:solidFill>
              <a:ln w="0">
                <a:noFill/>
              </a:ln>
            </p:spPr>
            <p:style>
              <a:lnRef idx="0"/>
              <a:fillRef idx="0"/>
              <a:effectRef idx="0"/>
              <a:fontRef idx="minor"/>
            </p:style>
          </p:sp>
          <p:sp>
            <p:nvSpPr>
              <p:cNvPr id="4424" name="Google Shape;4033;p49"/>
              <p:cNvSpPr/>
              <p:nvPr/>
            </p:nvSpPr>
            <p:spPr>
              <a:xfrm>
                <a:off x="1753920" y="1931040"/>
                <a:ext cx="80280" cy="80280"/>
              </a:xfrm>
              <a:prstGeom prst="rect">
                <a:avLst/>
              </a:prstGeom>
              <a:solidFill>
                <a:srgbClr val="cfd9e0"/>
              </a:solidFill>
              <a:ln w="0">
                <a:noFill/>
              </a:ln>
            </p:spPr>
            <p:style>
              <a:lnRef idx="0"/>
              <a:fillRef idx="0"/>
              <a:effectRef idx="0"/>
              <a:fontRef idx="minor"/>
            </p:style>
          </p:sp>
          <p:sp>
            <p:nvSpPr>
              <p:cNvPr id="4425" name="Google Shape;4034;p49"/>
              <p:cNvSpPr/>
              <p:nvPr/>
            </p:nvSpPr>
            <p:spPr>
              <a:xfrm>
                <a:off x="1753920" y="2091600"/>
                <a:ext cx="80280" cy="80280"/>
              </a:xfrm>
              <a:prstGeom prst="rect">
                <a:avLst/>
              </a:prstGeom>
              <a:solidFill>
                <a:srgbClr val="cfd9e0"/>
              </a:solidFill>
              <a:ln w="0">
                <a:noFill/>
              </a:ln>
            </p:spPr>
            <p:style>
              <a:lnRef idx="0"/>
              <a:fillRef idx="0"/>
              <a:effectRef idx="0"/>
              <a:fontRef idx="minor"/>
            </p:style>
          </p:sp>
          <p:sp>
            <p:nvSpPr>
              <p:cNvPr id="4426" name="Google Shape;4035;p49"/>
              <p:cNvSpPr/>
              <p:nvPr/>
            </p:nvSpPr>
            <p:spPr>
              <a:xfrm>
                <a:off x="1753920" y="2252520"/>
                <a:ext cx="80280" cy="80280"/>
              </a:xfrm>
              <a:prstGeom prst="rect">
                <a:avLst/>
              </a:prstGeom>
              <a:solidFill>
                <a:srgbClr val="cfd9e0"/>
              </a:solidFill>
              <a:ln w="0">
                <a:noFill/>
              </a:ln>
            </p:spPr>
            <p:style>
              <a:lnRef idx="0"/>
              <a:fillRef idx="0"/>
              <a:effectRef idx="0"/>
              <a:fontRef idx="minor"/>
            </p:style>
          </p:sp>
          <p:sp>
            <p:nvSpPr>
              <p:cNvPr id="4427" name="Google Shape;4036;p49"/>
              <p:cNvSpPr/>
              <p:nvPr/>
            </p:nvSpPr>
            <p:spPr>
              <a:xfrm>
                <a:off x="1753920" y="2413080"/>
                <a:ext cx="80280" cy="80280"/>
              </a:xfrm>
              <a:prstGeom prst="rect">
                <a:avLst/>
              </a:prstGeom>
              <a:solidFill>
                <a:srgbClr val="657e93"/>
              </a:solidFill>
              <a:ln w="0">
                <a:noFill/>
              </a:ln>
            </p:spPr>
            <p:style>
              <a:lnRef idx="0"/>
              <a:fillRef idx="0"/>
              <a:effectRef idx="0"/>
              <a:fontRef idx="minor"/>
            </p:style>
          </p:sp>
        </p:grpSp>
        <p:grpSp>
          <p:nvGrpSpPr>
            <p:cNvPr id="4428" name="Google Shape;4037;p49"/>
            <p:cNvGrpSpPr/>
            <p:nvPr/>
          </p:nvGrpSpPr>
          <p:grpSpPr>
            <a:xfrm>
              <a:off x="1924560" y="967680"/>
              <a:ext cx="80280" cy="1525680"/>
              <a:chOff x="1924560" y="967680"/>
              <a:chExt cx="80280" cy="1525680"/>
            </a:xfrm>
          </p:grpSpPr>
          <p:sp>
            <p:nvSpPr>
              <p:cNvPr id="4429" name="Google Shape;4038;p49"/>
              <p:cNvSpPr/>
              <p:nvPr/>
            </p:nvSpPr>
            <p:spPr>
              <a:xfrm>
                <a:off x="1924560" y="967680"/>
                <a:ext cx="80280" cy="80280"/>
              </a:xfrm>
              <a:prstGeom prst="rect">
                <a:avLst/>
              </a:prstGeom>
              <a:solidFill>
                <a:srgbClr val="cfd9e0"/>
              </a:solidFill>
              <a:ln w="0">
                <a:noFill/>
              </a:ln>
            </p:spPr>
            <p:style>
              <a:lnRef idx="0"/>
              <a:fillRef idx="0"/>
              <a:effectRef idx="0"/>
              <a:fontRef idx="minor"/>
            </p:style>
          </p:sp>
          <p:sp>
            <p:nvSpPr>
              <p:cNvPr id="4430" name="Google Shape;4039;p49"/>
              <p:cNvSpPr/>
              <p:nvPr/>
            </p:nvSpPr>
            <p:spPr>
              <a:xfrm>
                <a:off x="1924560" y="1128240"/>
                <a:ext cx="80280" cy="80280"/>
              </a:xfrm>
              <a:prstGeom prst="rect">
                <a:avLst/>
              </a:prstGeom>
              <a:solidFill>
                <a:srgbClr val="cfd9e0"/>
              </a:solidFill>
              <a:ln w="0">
                <a:noFill/>
              </a:ln>
            </p:spPr>
            <p:style>
              <a:lnRef idx="0"/>
              <a:fillRef idx="0"/>
              <a:effectRef idx="0"/>
              <a:fontRef idx="minor"/>
            </p:style>
          </p:sp>
          <p:sp>
            <p:nvSpPr>
              <p:cNvPr id="4431" name="Google Shape;4040;p49"/>
              <p:cNvSpPr/>
              <p:nvPr/>
            </p:nvSpPr>
            <p:spPr>
              <a:xfrm>
                <a:off x="1924560" y="1289160"/>
                <a:ext cx="80280" cy="80280"/>
              </a:xfrm>
              <a:prstGeom prst="rect">
                <a:avLst/>
              </a:prstGeom>
              <a:solidFill>
                <a:srgbClr val="cfd9e0"/>
              </a:solidFill>
              <a:ln w="0">
                <a:noFill/>
              </a:ln>
            </p:spPr>
            <p:style>
              <a:lnRef idx="0"/>
              <a:fillRef idx="0"/>
              <a:effectRef idx="0"/>
              <a:fontRef idx="minor"/>
            </p:style>
          </p:sp>
          <p:sp>
            <p:nvSpPr>
              <p:cNvPr id="4432" name="Google Shape;4041;p49"/>
              <p:cNvSpPr/>
              <p:nvPr/>
            </p:nvSpPr>
            <p:spPr>
              <a:xfrm>
                <a:off x="1924560" y="1449720"/>
                <a:ext cx="80280" cy="80280"/>
              </a:xfrm>
              <a:prstGeom prst="rect">
                <a:avLst/>
              </a:prstGeom>
              <a:solidFill>
                <a:srgbClr val="cfd9e0"/>
              </a:solidFill>
              <a:ln w="0">
                <a:noFill/>
              </a:ln>
            </p:spPr>
            <p:style>
              <a:lnRef idx="0"/>
              <a:fillRef idx="0"/>
              <a:effectRef idx="0"/>
              <a:fontRef idx="minor"/>
            </p:style>
          </p:sp>
          <p:sp>
            <p:nvSpPr>
              <p:cNvPr id="4433" name="Google Shape;4042;p49"/>
              <p:cNvSpPr/>
              <p:nvPr/>
            </p:nvSpPr>
            <p:spPr>
              <a:xfrm>
                <a:off x="1924560" y="1609560"/>
                <a:ext cx="80280" cy="80280"/>
              </a:xfrm>
              <a:prstGeom prst="rect">
                <a:avLst/>
              </a:prstGeom>
              <a:solidFill>
                <a:srgbClr val="cfd9e0"/>
              </a:solidFill>
              <a:ln w="0">
                <a:noFill/>
              </a:ln>
            </p:spPr>
            <p:style>
              <a:lnRef idx="0"/>
              <a:fillRef idx="0"/>
              <a:effectRef idx="0"/>
              <a:fontRef idx="minor"/>
            </p:style>
          </p:sp>
          <p:sp>
            <p:nvSpPr>
              <p:cNvPr id="4434" name="Google Shape;4043;p49"/>
              <p:cNvSpPr/>
              <p:nvPr/>
            </p:nvSpPr>
            <p:spPr>
              <a:xfrm>
                <a:off x="1924560" y="1770120"/>
                <a:ext cx="80280" cy="80280"/>
              </a:xfrm>
              <a:prstGeom prst="rect">
                <a:avLst/>
              </a:prstGeom>
              <a:solidFill>
                <a:srgbClr val="657e93"/>
              </a:solidFill>
              <a:ln w="0">
                <a:noFill/>
              </a:ln>
            </p:spPr>
            <p:style>
              <a:lnRef idx="0"/>
              <a:fillRef idx="0"/>
              <a:effectRef idx="0"/>
              <a:fontRef idx="minor"/>
            </p:style>
          </p:sp>
          <p:sp>
            <p:nvSpPr>
              <p:cNvPr id="4435" name="Google Shape;4044;p49"/>
              <p:cNvSpPr/>
              <p:nvPr/>
            </p:nvSpPr>
            <p:spPr>
              <a:xfrm>
                <a:off x="1924560" y="1931040"/>
                <a:ext cx="80280" cy="80280"/>
              </a:xfrm>
              <a:prstGeom prst="rect">
                <a:avLst/>
              </a:prstGeom>
              <a:solidFill>
                <a:srgbClr val="657e93"/>
              </a:solidFill>
              <a:ln w="0">
                <a:noFill/>
              </a:ln>
            </p:spPr>
            <p:style>
              <a:lnRef idx="0"/>
              <a:fillRef idx="0"/>
              <a:effectRef idx="0"/>
              <a:fontRef idx="minor"/>
            </p:style>
          </p:sp>
          <p:sp>
            <p:nvSpPr>
              <p:cNvPr id="4436" name="Google Shape;4045;p49"/>
              <p:cNvSpPr/>
              <p:nvPr/>
            </p:nvSpPr>
            <p:spPr>
              <a:xfrm>
                <a:off x="1924560" y="2091600"/>
                <a:ext cx="80280" cy="80280"/>
              </a:xfrm>
              <a:prstGeom prst="rect">
                <a:avLst/>
              </a:prstGeom>
              <a:solidFill>
                <a:srgbClr val="657e93"/>
              </a:solidFill>
              <a:ln w="0">
                <a:noFill/>
              </a:ln>
            </p:spPr>
            <p:style>
              <a:lnRef idx="0"/>
              <a:fillRef idx="0"/>
              <a:effectRef idx="0"/>
              <a:fontRef idx="minor"/>
            </p:style>
          </p:sp>
          <p:sp>
            <p:nvSpPr>
              <p:cNvPr id="4437" name="Google Shape;4046;p49"/>
              <p:cNvSpPr/>
              <p:nvPr/>
            </p:nvSpPr>
            <p:spPr>
              <a:xfrm>
                <a:off x="1924560" y="2252520"/>
                <a:ext cx="80280" cy="80280"/>
              </a:xfrm>
              <a:prstGeom prst="rect">
                <a:avLst/>
              </a:prstGeom>
              <a:solidFill>
                <a:srgbClr val="657e93"/>
              </a:solidFill>
              <a:ln w="0">
                <a:noFill/>
              </a:ln>
            </p:spPr>
            <p:style>
              <a:lnRef idx="0"/>
              <a:fillRef idx="0"/>
              <a:effectRef idx="0"/>
              <a:fontRef idx="minor"/>
            </p:style>
          </p:sp>
          <p:sp>
            <p:nvSpPr>
              <p:cNvPr id="4438" name="Google Shape;4047;p49"/>
              <p:cNvSpPr/>
              <p:nvPr/>
            </p:nvSpPr>
            <p:spPr>
              <a:xfrm>
                <a:off x="1924560" y="2413080"/>
                <a:ext cx="80280" cy="80280"/>
              </a:xfrm>
              <a:prstGeom prst="rect">
                <a:avLst/>
              </a:prstGeom>
              <a:solidFill>
                <a:srgbClr val="657e93"/>
              </a:solidFill>
              <a:ln w="0">
                <a:noFill/>
              </a:ln>
            </p:spPr>
            <p:style>
              <a:lnRef idx="0"/>
              <a:fillRef idx="0"/>
              <a:effectRef idx="0"/>
              <a:fontRef idx="minor"/>
            </p:style>
          </p:sp>
        </p:grpSp>
        <p:grpSp>
          <p:nvGrpSpPr>
            <p:cNvPr id="4439" name="Google Shape;4048;p49"/>
            <p:cNvGrpSpPr/>
            <p:nvPr/>
          </p:nvGrpSpPr>
          <p:grpSpPr>
            <a:xfrm>
              <a:off x="2098440" y="967680"/>
              <a:ext cx="80280" cy="1525680"/>
              <a:chOff x="2098440" y="967680"/>
              <a:chExt cx="80280" cy="1525680"/>
            </a:xfrm>
          </p:grpSpPr>
          <p:sp>
            <p:nvSpPr>
              <p:cNvPr id="4440" name="Google Shape;4049;p49"/>
              <p:cNvSpPr/>
              <p:nvPr/>
            </p:nvSpPr>
            <p:spPr>
              <a:xfrm>
                <a:off x="2098440" y="967680"/>
                <a:ext cx="80280" cy="80280"/>
              </a:xfrm>
              <a:prstGeom prst="rect">
                <a:avLst/>
              </a:prstGeom>
              <a:solidFill>
                <a:srgbClr val="cfd9e0"/>
              </a:solidFill>
              <a:ln w="0">
                <a:noFill/>
              </a:ln>
            </p:spPr>
            <p:style>
              <a:lnRef idx="0"/>
              <a:fillRef idx="0"/>
              <a:effectRef idx="0"/>
              <a:fontRef idx="minor"/>
            </p:style>
          </p:sp>
          <p:sp>
            <p:nvSpPr>
              <p:cNvPr id="4441" name="Google Shape;4050;p49"/>
              <p:cNvSpPr/>
              <p:nvPr/>
            </p:nvSpPr>
            <p:spPr>
              <a:xfrm>
                <a:off x="2098440" y="1128240"/>
                <a:ext cx="80280" cy="80280"/>
              </a:xfrm>
              <a:prstGeom prst="rect">
                <a:avLst/>
              </a:prstGeom>
              <a:solidFill>
                <a:srgbClr val="cfd9e0"/>
              </a:solidFill>
              <a:ln w="0">
                <a:noFill/>
              </a:ln>
            </p:spPr>
            <p:style>
              <a:lnRef idx="0"/>
              <a:fillRef idx="0"/>
              <a:effectRef idx="0"/>
              <a:fontRef idx="minor"/>
            </p:style>
          </p:sp>
          <p:sp>
            <p:nvSpPr>
              <p:cNvPr id="4442" name="Google Shape;4051;p49"/>
              <p:cNvSpPr/>
              <p:nvPr/>
            </p:nvSpPr>
            <p:spPr>
              <a:xfrm>
                <a:off x="2098440" y="1289160"/>
                <a:ext cx="80280" cy="80280"/>
              </a:xfrm>
              <a:prstGeom prst="rect">
                <a:avLst/>
              </a:prstGeom>
              <a:solidFill>
                <a:srgbClr val="cfd9e0"/>
              </a:solidFill>
              <a:ln w="0">
                <a:noFill/>
              </a:ln>
            </p:spPr>
            <p:style>
              <a:lnRef idx="0"/>
              <a:fillRef idx="0"/>
              <a:effectRef idx="0"/>
              <a:fontRef idx="minor"/>
            </p:style>
          </p:sp>
          <p:sp>
            <p:nvSpPr>
              <p:cNvPr id="4443" name="Google Shape;4052;p49"/>
              <p:cNvSpPr/>
              <p:nvPr/>
            </p:nvSpPr>
            <p:spPr>
              <a:xfrm>
                <a:off x="2098440" y="1449720"/>
                <a:ext cx="80280" cy="80280"/>
              </a:xfrm>
              <a:prstGeom prst="rect">
                <a:avLst/>
              </a:prstGeom>
              <a:solidFill>
                <a:srgbClr val="cfd9e0"/>
              </a:solidFill>
              <a:ln w="0">
                <a:noFill/>
              </a:ln>
            </p:spPr>
            <p:style>
              <a:lnRef idx="0"/>
              <a:fillRef idx="0"/>
              <a:effectRef idx="0"/>
              <a:fontRef idx="minor"/>
            </p:style>
          </p:sp>
          <p:sp>
            <p:nvSpPr>
              <p:cNvPr id="4444" name="Google Shape;4053;p49"/>
              <p:cNvSpPr/>
              <p:nvPr/>
            </p:nvSpPr>
            <p:spPr>
              <a:xfrm>
                <a:off x="2098440" y="1609560"/>
                <a:ext cx="80280" cy="80280"/>
              </a:xfrm>
              <a:prstGeom prst="rect">
                <a:avLst/>
              </a:prstGeom>
              <a:solidFill>
                <a:srgbClr val="657e93"/>
              </a:solidFill>
              <a:ln w="0">
                <a:noFill/>
              </a:ln>
            </p:spPr>
            <p:style>
              <a:lnRef idx="0"/>
              <a:fillRef idx="0"/>
              <a:effectRef idx="0"/>
              <a:fontRef idx="minor"/>
            </p:style>
          </p:sp>
          <p:sp>
            <p:nvSpPr>
              <p:cNvPr id="4445" name="Google Shape;4054;p49"/>
              <p:cNvSpPr/>
              <p:nvPr/>
            </p:nvSpPr>
            <p:spPr>
              <a:xfrm>
                <a:off x="2098440" y="1770120"/>
                <a:ext cx="80280" cy="80280"/>
              </a:xfrm>
              <a:prstGeom prst="rect">
                <a:avLst/>
              </a:prstGeom>
              <a:solidFill>
                <a:srgbClr val="657e93"/>
              </a:solidFill>
              <a:ln w="0">
                <a:noFill/>
              </a:ln>
            </p:spPr>
            <p:style>
              <a:lnRef idx="0"/>
              <a:fillRef idx="0"/>
              <a:effectRef idx="0"/>
              <a:fontRef idx="minor"/>
            </p:style>
          </p:sp>
          <p:sp>
            <p:nvSpPr>
              <p:cNvPr id="4446" name="Google Shape;4055;p49"/>
              <p:cNvSpPr/>
              <p:nvPr/>
            </p:nvSpPr>
            <p:spPr>
              <a:xfrm>
                <a:off x="2098440" y="1931040"/>
                <a:ext cx="80280" cy="80280"/>
              </a:xfrm>
              <a:prstGeom prst="rect">
                <a:avLst/>
              </a:prstGeom>
              <a:solidFill>
                <a:srgbClr val="657e93"/>
              </a:solidFill>
              <a:ln w="0">
                <a:noFill/>
              </a:ln>
            </p:spPr>
            <p:style>
              <a:lnRef idx="0"/>
              <a:fillRef idx="0"/>
              <a:effectRef idx="0"/>
              <a:fontRef idx="minor"/>
            </p:style>
          </p:sp>
          <p:sp>
            <p:nvSpPr>
              <p:cNvPr id="4447" name="Google Shape;4056;p49"/>
              <p:cNvSpPr/>
              <p:nvPr/>
            </p:nvSpPr>
            <p:spPr>
              <a:xfrm>
                <a:off x="2098440" y="2091600"/>
                <a:ext cx="80280" cy="80280"/>
              </a:xfrm>
              <a:prstGeom prst="rect">
                <a:avLst/>
              </a:prstGeom>
              <a:solidFill>
                <a:srgbClr val="657e93"/>
              </a:solidFill>
              <a:ln w="0">
                <a:noFill/>
              </a:ln>
            </p:spPr>
            <p:style>
              <a:lnRef idx="0"/>
              <a:fillRef idx="0"/>
              <a:effectRef idx="0"/>
              <a:fontRef idx="minor"/>
            </p:style>
          </p:sp>
          <p:sp>
            <p:nvSpPr>
              <p:cNvPr id="4448" name="Google Shape;4057;p49"/>
              <p:cNvSpPr/>
              <p:nvPr/>
            </p:nvSpPr>
            <p:spPr>
              <a:xfrm>
                <a:off x="2098440" y="2252520"/>
                <a:ext cx="80280" cy="80280"/>
              </a:xfrm>
              <a:prstGeom prst="rect">
                <a:avLst/>
              </a:prstGeom>
              <a:solidFill>
                <a:srgbClr val="657e93"/>
              </a:solidFill>
              <a:ln w="0">
                <a:noFill/>
              </a:ln>
            </p:spPr>
            <p:style>
              <a:lnRef idx="0"/>
              <a:fillRef idx="0"/>
              <a:effectRef idx="0"/>
              <a:fontRef idx="minor"/>
            </p:style>
          </p:sp>
          <p:sp>
            <p:nvSpPr>
              <p:cNvPr id="4449" name="Google Shape;4058;p49"/>
              <p:cNvSpPr/>
              <p:nvPr/>
            </p:nvSpPr>
            <p:spPr>
              <a:xfrm>
                <a:off x="2098440" y="2413080"/>
                <a:ext cx="80280" cy="80280"/>
              </a:xfrm>
              <a:prstGeom prst="rect">
                <a:avLst/>
              </a:prstGeom>
              <a:solidFill>
                <a:srgbClr val="657e93"/>
              </a:solidFill>
              <a:ln w="0">
                <a:noFill/>
              </a:ln>
            </p:spPr>
            <p:style>
              <a:lnRef idx="0"/>
              <a:fillRef idx="0"/>
              <a:effectRef idx="0"/>
              <a:fontRef idx="minor"/>
            </p:style>
          </p:sp>
        </p:grpSp>
        <p:grpSp>
          <p:nvGrpSpPr>
            <p:cNvPr id="4450" name="Google Shape;4059;p49"/>
            <p:cNvGrpSpPr/>
            <p:nvPr/>
          </p:nvGrpSpPr>
          <p:grpSpPr>
            <a:xfrm>
              <a:off x="2272320" y="967680"/>
              <a:ext cx="80280" cy="1525680"/>
              <a:chOff x="2272320" y="967680"/>
              <a:chExt cx="80280" cy="1525680"/>
            </a:xfrm>
          </p:grpSpPr>
          <p:sp>
            <p:nvSpPr>
              <p:cNvPr id="4451" name="Google Shape;4060;p49"/>
              <p:cNvSpPr/>
              <p:nvPr/>
            </p:nvSpPr>
            <p:spPr>
              <a:xfrm>
                <a:off x="2272320" y="967680"/>
                <a:ext cx="80280" cy="80280"/>
              </a:xfrm>
              <a:prstGeom prst="rect">
                <a:avLst/>
              </a:prstGeom>
              <a:solidFill>
                <a:srgbClr val="cfd9e0"/>
              </a:solidFill>
              <a:ln w="0">
                <a:noFill/>
              </a:ln>
            </p:spPr>
            <p:style>
              <a:lnRef idx="0"/>
              <a:fillRef idx="0"/>
              <a:effectRef idx="0"/>
              <a:fontRef idx="minor"/>
            </p:style>
          </p:sp>
          <p:sp>
            <p:nvSpPr>
              <p:cNvPr id="4452" name="Google Shape;4061;p49"/>
              <p:cNvSpPr/>
              <p:nvPr/>
            </p:nvSpPr>
            <p:spPr>
              <a:xfrm>
                <a:off x="2272320" y="1128240"/>
                <a:ext cx="80280" cy="80280"/>
              </a:xfrm>
              <a:prstGeom prst="rect">
                <a:avLst/>
              </a:prstGeom>
              <a:solidFill>
                <a:srgbClr val="cfd9e0"/>
              </a:solidFill>
              <a:ln w="0">
                <a:noFill/>
              </a:ln>
            </p:spPr>
            <p:style>
              <a:lnRef idx="0"/>
              <a:fillRef idx="0"/>
              <a:effectRef idx="0"/>
              <a:fontRef idx="minor"/>
            </p:style>
          </p:sp>
          <p:sp>
            <p:nvSpPr>
              <p:cNvPr id="4453" name="Google Shape;4062;p49"/>
              <p:cNvSpPr/>
              <p:nvPr/>
            </p:nvSpPr>
            <p:spPr>
              <a:xfrm>
                <a:off x="2272320" y="1289160"/>
                <a:ext cx="80280" cy="80280"/>
              </a:xfrm>
              <a:prstGeom prst="rect">
                <a:avLst/>
              </a:prstGeom>
              <a:solidFill>
                <a:srgbClr val="cfd9e0"/>
              </a:solidFill>
              <a:ln w="0">
                <a:noFill/>
              </a:ln>
            </p:spPr>
            <p:style>
              <a:lnRef idx="0"/>
              <a:fillRef idx="0"/>
              <a:effectRef idx="0"/>
              <a:fontRef idx="minor"/>
            </p:style>
          </p:sp>
          <p:sp>
            <p:nvSpPr>
              <p:cNvPr id="4454" name="Google Shape;4063;p49"/>
              <p:cNvSpPr/>
              <p:nvPr/>
            </p:nvSpPr>
            <p:spPr>
              <a:xfrm>
                <a:off x="2272320" y="1449720"/>
                <a:ext cx="80280" cy="80280"/>
              </a:xfrm>
              <a:prstGeom prst="rect">
                <a:avLst/>
              </a:prstGeom>
              <a:solidFill>
                <a:srgbClr val="cfd9e0"/>
              </a:solidFill>
              <a:ln w="0">
                <a:noFill/>
              </a:ln>
            </p:spPr>
            <p:style>
              <a:lnRef idx="0"/>
              <a:fillRef idx="0"/>
              <a:effectRef idx="0"/>
              <a:fontRef idx="minor"/>
            </p:style>
          </p:sp>
          <p:sp>
            <p:nvSpPr>
              <p:cNvPr id="4455" name="Google Shape;4064;p49"/>
              <p:cNvSpPr/>
              <p:nvPr/>
            </p:nvSpPr>
            <p:spPr>
              <a:xfrm>
                <a:off x="2272320" y="1609560"/>
                <a:ext cx="80280" cy="80280"/>
              </a:xfrm>
              <a:prstGeom prst="rect">
                <a:avLst/>
              </a:prstGeom>
              <a:solidFill>
                <a:srgbClr val="cfd9e0"/>
              </a:solidFill>
              <a:ln w="0">
                <a:noFill/>
              </a:ln>
            </p:spPr>
            <p:style>
              <a:lnRef idx="0"/>
              <a:fillRef idx="0"/>
              <a:effectRef idx="0"/>
              <a:fontRef idx="minor"/>
            </p:style>
          </p:sp>
          <p:sp>
            <p:nvSpPr>
              <p:cNvPr id="4456" name="Google Shape;4065;p49"/>
              <p:cNvSpPr/>
              <p:nvPr/>
            </p:nvSpPr>
            <p:spPr>
              <a:xfrm>
                <a:off x="2272320" y="1770120"/>
                <a:ext cx="80280" cy="80280"/>
              </a:xfrm>
              <a:prstGeom prst="rect">
                <a:avLst/>
              </a:prstGeom>
              <a:solidFill>
                <a:srgbClr val="cfd9e0"/>
              </a:solidFill>
              <a:ln w="0">
                <a:noFill/>
              </a:ln>
            </p:spPr>
            <p:style>
              <a:lnRef idx="0"/>
              <a:fillRef idx="0"/>
              <a:effectRef idx="0"/>
              <a:fontRef idx="minor"/>
            </p:style>
          </p:sp>
          <p:sp>
            <p:nvSpPr>
              <p:cNvPr id="4457" name="Google Shape;4066;p49"/>
              <p:cNvSpPr/>
              <p:nvPr/>
            </p:nvSpPr>
            <p:spPr>
              <a:xfrm>
                <a:off x="2272320" y="1931040"/>
                <a:ext cx="80280" cy="80280"/>
              </a:xfrm>
              <a:prstGeom prst="rect">
                <a:avLst/>
              </a:prstGeom>
              <a:solidFill>
                <a:srgbClr val="657e93"/>
              </a:solidFill>
              <a:ln w="0">
                <a:noFill/>
              </a:ln>
            </p:spPr>
            <p:style>
              <a:lnRef idx="0"/>
              <a:fillRef idx="0"/>
              <a:effectRef idx="0"/>
              <a:fontRef idx="minor"/>
            </p:style>
          </p:sp>
          <p:sp>
            <p:nvSpPr>
              <p:cNvPr id="4458" name="Google Shape;4067;p49"/>
              <p:cNvSpPr/>
              <p:nvPr/>
            </p:nvSpPr>
            <p:spPr>
              <a:xfrm>
                <a:off x="2272320" y="2091600"/>
                <a:ext cx="80280" cy="80280"/>
              </a:xfrm>
              <a:prstGeom prst="rect">
                <a:avLst/>
              </a:prstGeom>
              <a:solidFill>
                <a:srgbClr val="657e93"/>
              </a:solidFill>
              <a:ln w="0">
                <a:noFill/>
              </a:ln>
            </p:spPr>
            <p:style>
              <a:lnRef idx="0"/>
              <a:fillRef idx="0"/>
              <a:effectRef idx="0"/>
              <a:fontRef idx="minor"/>
            </p:style>
          </p:sp>
          <p:sp>
            <p:nvSpPr>
              <p:cNvPr id="4459" name="Google Shape;4068;p49"/>
              <p:cNvSpPr/>
              <p:nvPr/>
            </p:nvSpPr>
            <p:spPr>
              <a:xfrm>
                <a:off x="2272320" y="2252520"/>
                <a:ext cx="80280" cy="80280"/>
              </a:xfrm>
              <a:prstGeom prst="rect">
                <a:avLst/>
              </a:prstGeom>
              <a:solidFill>
                <a:srgbClr val="657e93"/>
              </a:solidFill>
              <a:ln w="0">
                <a:noFill/>
              </a:ln>
            </p:spPr>
            <p:style>
              <a:lnRef idx="0"/>
              <a:fillRef idx="0"/>
              <a:effectRef idx="0"/>
              <a:fontRef idx="minor"/>
            </p:style>
          </p:sp>
          <p:sp>
            <p:nvSpPr>
              <p:cNvPr id="4460" name="Google Shape;4069;p49"/>
              <p:cNvSpPr/>
              <p:nvPr/>
            </p:nvSpPr>
            <p:spPr>
              <a:xfrm>
                <a:off x="2272320" y="2413080"/>
                <a:ext cx="80280" cy="80280"/>
              </a:xfrm>
              <a:prstGeom prst="rect">
                <a:avLst/>
              </a:prstGeom>
              <a:solidFill>
                <a:srgbClr val="657e93"/>
              </a:solidFill>
              <a:ln w="0">
                <a:noFill/>
              </a:ln>
            </p:spPr>
            <p:style>
              <a:lnRef idx="0"/>
              <a:fillRef idx="0"/>
              <a:effectRef idx="0"/>
              <a:fontRef idx="minor"/>
            </p:style>
          </p:sp>
        </p:grpSp>
      </p:grpSp>
      <p:grpSp>
        <p:nvGrpSpPr>
          <p:cNvPr id="4461" name="Google Shape;4070;p49"/>
          <p:cNvGrpSpPr/>
          <p:nvPr/>
        </p:nvGrpSpPr>
        <p:grpSpPr>
          <a:xfrm>
            <a:off x="2611800" y="986760"/>
            <a:ext cx="1363680" cy="1101600"/>
            <a:chOff x="2611800" y="986760"/>
            <a:chExt cx="1363680" cy="1101600"/>
          </a:xfrm>
        </p:grpSpPr>
        <p:grpSp>
          <p:nvGrpSpPr>
            <p:cNvPr id="4462" name="Google Shape;4071;p49"/>
            <p:cNvGrpSpPr/>
            <p:nvPr/>
          </p:nvGrpSpPr>
          <p:grpSpPr>
            <a:xfrm>
              <a:off x="2611800" y="986760"/>
              <a:ext cx="1363680" cy="272520"/>
              <a:chOff x="2611800" y="986760"/>
              <a:chExt cx="1363680" cy="272520"/>
            </a:xfrm>
          </p:grpSpPr>
          <p:sp>
            <p:nvSpPr>
              <p:cNvPr id="4463" name="Google Shape;4072;p49"/>
              <p:cNvSpPr/>
              <p:nvPr/>
            </p:nvSpPr>
            <p:spPr>
              <a:xfrm>
                <a:off x="2611800" y="986760"/>
                <a:ext cx="272520" cy="272520"/>
              </a:xfrm>
              <a:prstGeom prst="diamond">
                <a:avLst/>
              </a:prstGeom>
              <a:solidFill>
                <a:srgbClr val="5f7d95"/>
              </a:solidFill>
              <a:ln w="0">
                <a:noFill/>
              </a:ln>
            </p:spPr>
            <p:style>
              <a:lnRef idx="0"/>
              <a:fillRef idx="0"/>
              <a:effectRef idx="0"/>
              <a:fontRef idx="minor"/>
            </p:style>
          </p:sp>
          <p:sp>
            <p:nvSpPr>
              <p:cNvPr id="4464" name="Google Shape;4073;p49"/>
              <p:cNvSpPr/>
              <p:nvPr/>
            </p:nvSpPr>
            <p:spPr>
              <a:xfrm>
                <a:off x="2884680" y="986760"/>
                <a:ext cx="272520" cy="272520"/>
              </a:xfrm>
              <a:prstGeom prst="diamond">
                <a:avLst/>
              </a:prstGeom>
              <a:solidFill>
                <a:srgbClr val="5f7d95"/>
              </a:solidFill>
              <a:ln w="0">
                <a:noFill/>
              </a:ln>
            </p:spPr>
            <p:style>
              <a:lnRef idx="0"/>
              <a:fillRef idx="0"/>
              <a:effectRef idx="0"/>
              <a:fontRef idx="minor"/>
            </p:style>
          </p:sp>
          <p:sp>
            <p:nvSpPr>
              <p:cNvPr id="4465" name="Google Shape;4074;p49"/>
              <p:cNvSpPr/>
              <p:nvPr/>
            </p:nvSpPr>
            <p:spPr>
              <a:xfrm>
                <a:off x="3157200" y="986760"/>
                <a:ext cx="272520" cy="272520"/>
              </a:xfrm>
              <a:prstGeom prst="diamond">
                <a:avLst/>
              </a:prstGeom>
              <a:solidFill>
                <a:srgbClr val="5f7d95"/>
              </a:solidFill>
              <a:ln w="0">
                <a:noFill/>
              </a:ln>
            </p:spPr>
            <p:style>
              <a:lnRef idx="0"/>
              <a:fillRef idx="0"/>
              <a:effectRef idx="0"/>
              <a:fontRef idx="minor"/>
            </p:style>
          </p:sp>
          <p:sp>
            <p:nvSpPr>
              <p:cNvPr id="4466" name="Google Shape;4075;p49"/>
              <p:cNvSpPr/>
              <p:nvPr/>
            </p:nvSpPr>
            <p:spPr>
              <a:xfrm>
                <a:off x="3430080" y="986760"/>
                <a:ext cx="272520" cy="272520"/>
              </a:xfrm>
              <a:prstGeom prst="diamond">
                <a:avLst/>
              </a:prstGeom>
              <a:solidFill>
                <a:srgbClr val="5f7d95"/>
              </a:solidFill>
              <a:ln w="0">
                <a:noFill/>
              </a:ln>
            </p:spPr>
            <p:style>
              <a:lnRef idx="0"/>
              <a:fillRef idx="0"/>
              <a:effectRef idx="0"/>
              <a:fontRef idx="minor"/>
            </p:style>
          </p:sp>
          <p:sp>
            <p:nvSpPr>
              <p:cNvPr id="4467" name="Google Shape;4076;p49"/>
              <p:cNvSpPr/>
              <p:nvPr/>
            </p:nvSpPr>
            <p:spPr>
              <a:xfrm>
                <a:off x="3702960" y="986760"/>
                <a:ext cx="272520" cy="272520"/>
              </a:xfrm>
              <a:prstGeom prst="diamond">
                <a:avLst/>
              </a:prstGeom>
              <a:solidFill>
                <a:srgbClr val="cfd9e0"/>
              </a:solidFill>
              <a:ln w="0">
                <a:noFill/>
              </a:ln>
            </p:spPr>
            <p:style>
              <a:lnRef idx="0"/>
              <a:fillRef idx="0"/>
              <a:effectRef idx="0"/>
              <a:fontRef idx="minor"/>
            </p:style>
          </p:sp>
        </p:grpSp>
        <p:grpSp>
          <p:nvGrpSpPr>
            <p:cNvPr id="4468" name="Google Shape;4077;p49"/>
            <p:cNvGrpSpPr/>
            <p:nvPr/>
          </p:nvGrpSpPr>
          <p:grpSpPr>
            <a:xfrm>
              <a:off x="2611800" y="1265040"/>
              <a:ext cx="1363680" cy="272520"/>
              <a:chOff x="2611800" y="1265040"/>
              <a:chExt cx="1363680" cy="272520"/>
            </a:xfrm>
          </p:grpSpPr>
          <p:sp>
            <p:nvSpPr>
              <p:cNvPr id="4469" name="Google Shape;4078;p49"/>
              <p:cNvSpPr/>
              <p:nvPr/>
            </p:nvSpPr>
            <p:spPr>
              <a:xfrm>
                <a:off x="2611800" y="1265040"/>
                <a:ext cx="272520" cy="272520"/>
              </a:xfrm>
              <a:prstGeom prst="diamond">
                <a:avLst/>
              </a:prstGeom>
              <a:solidFill>
                <a:srgbClr val="5f7d95"/>
              </a:solidFill>
              <a:ln w="0">
                <a:noFill/>
              </a:ln>
            </p:spPr>
            <p:style>
              <a:lnRef idx="0"/>
              <a:fillRef idx="0"/>
              <a:effectRef idx="0"/>
              <a:fontRef idx="minor"/>
            </p:style>
          </p:sp>
          <p:sp>
            <p:nvSpPr>
              <p:cNvPr id="4470" name="Google Shape;4079;p49"/>
              <p:cNvSpPr/>
              <p:nvPr/>
            </p:nvSpPr>
            <p:spPr>
              <a:xfrm>
                <a:off x="2884680" y="1265040"/>
                <a:ext cx="272520" cy="272520"/>
              </a:xfrm>
              <a:prstGeom prst="diamond">
                <a:avLst/>
              </a:prstGeom>
              <a:solidFill>
                <a:srgbClr val="5f7d95"/>
              </a:solidFill>
              <a:ln w="0">
                <a:noFill/>
              </a:ln>
            </p:spPr>
            <p:style>
              <a:lnRef idx="0"/>
              <a:fillRef idx="0"/>
              <a:effectRef idx="0"/>
              <a:fontRef idx="minor"/>
            </p:style>
          </p:sp>
          <p:sp>
            <p:nvSpPr>
              <p:cNvPr id="4471" name="Google Shape;4080;p49"/>
              <p:cNvSpPr/>
              <p:nvPr/>
            </p:nvSpPr>
            <p:spPr>
              <a:xfrm>
                <a:off x="3157200" y="1265040"/>
                <a:ext cx="272520" cy="272520"/>
              </a:xfrm>
              <a:prstGeom prst="diamond">
                <a:avLst/>
              </a:prstGeom>
              <a:solidFill>
                <a:srgbClr val="cfd9e0"/>
              </a:solidFill>
              <a:ln w="0">
                <a:noFill/>
              </a:ln>
            </p:spPr>
            <p:style>
              <a:lnRef idx="0"/>
              <a:fillRef idx="0"/>
              <a:effectRef idx="0"/>
              <a:fontRef idx="minor"/>
            </p:style>
          </p:sp>
          <p:sp>
            <p:nvSpPr>
              <p:cNvPr id="4472" name="Google Shape;4081;p49"/>
              <p:cNvSpPr/>
              <p:nvPr/>
            </p:nvSpPr>
            <p:spPr>
              <a:xfrm>
                <a:off x="3430080" y="1265040"/>
                <a:ext cx="272520" cy="272520"/>
              </a:xfrm>
              <a:prstGeom prst="diamond">
                <a:avLst/>
              </a:prstGeom>
              <a:solidFill>
                <a:srgbClr val="cfd9e0"/>
              </a:solidFill>
              <a:ln w="0">
                <a:noFill/>
              </a:ln>
            </p:spPr>
            <p:style>
              <a:lnRef idx="0"/>
              <a:fillRef idx="0"/>
              <a:effectRef idx="0"/>
              <a:fontRef idx="minor"/>
            </p:style>
          </p:sp>
          <p:sp>
            <p:nvSpPr>
              <p:cNvPr id="4473" name="Google Shape;4082;p49"/>
              <p:cNvSpPr/>
              <p:nvPr/>
            </p:nvSpPr>
            <p:spPr>
              <a:xfrm>
                <a:off x="3702960" y="1265040"/>
                <a:ext cx="272520" cy="272520"/>
              </a:xfrm>
              <a:prstGeom prst="diamond">
                <a:avLst/>
              </a:prstGeom>
              <a:solidFill>
                <a:srgbClr val="cfd9e0"/>
              </a:solidFill>
              <a:ln w="0">
                <a:noFill/>
              </a:ln>
            </p:spPr>
            <p:style>
              <a:lnRef idx="0"/>
              <a:fillRef idx="0"/>
              <a:effectRef idx="0"/>
              <a:fontRef idx="minor"/>
            </p:style>
          </p:sp>
        </p:grpSp>
        <p:grpSp>
          <p:nvGrpSpPr>
            <p:cNvPr id="4474" name="Google Shape;4083;p49"/>
            <p:cNvGrpSpPr/>
            <p:nvPr/>
          </p:nvGrpSpPr>
          <p:grpSpPr>
            <a:xfrm>
              <a:off x="2611800" y="1537560"/>
              <a:ext cx="1363680" cy="272520"/>
              <a:chOff x="2611800" y="1537560"/>
              <a:chExt cx="1363680" cy="272520"/>
            </a:xfrm>
          </p:grpSpPr>
          <p:sp>
            <p:nvSpPr>
              <p:cNvPr id="4475" name="Google Shape;4084;p49"/>
              <p:cNvSpPr/>
              <p:nvPr/>
            </p:nvSpPr>
            <p:spPr>
              <a:xfrm>
                <a:off x="2611800" y="1537560"/>
                <a:ext cx="272520" cy="272520"/>
              </a:xfrm>
              <a:prstGeom prst="diamond">
                <a:avLst/>
              </a:prstGeom>
              <a:solidFill>
                <a:srgbClr val="5f7d95"/>
              </a:solidFill>
              <a:ln w="0">
                <a:noFill/>
              </a:ln>
            </p:spPr>
            <p:style>
              <a:lnRef idx="0"/>
              <a:fillRef idx="0"/>
              <a:effectRef idx="0"/>
              <a:fontRef idx="minor"/>
            </p:style>
          </p:sp>
          <p:sp>
            <p:nvSpPr>
              <p:cNvPr id="4476" name="Google Shape;4085;p49"/>
              <p:cNvSpPr/>
              <p:nvPr/>
            </p:nvSpPr>
            <p:spPr>
              <a:xfrm>
                <a:off x="2884680" y="1537560"/>
                <a:ext cx="272520" cy="272520"/>
              </a:xfrm>
              <a:prstGeom prst="diamond">
                <a:avLst/>
              </a:prstGeom>
              <a:solidFill>
                <a:srgbClr val="5f7d95"/>
              </a:solidFill>
              <a:ln w="0">
                <a:noFill/>
              </a:ln>
            </p:spPr>
            <p:style>
              <a:lnRef idx="0"/>
              <a:fillRef idx="0"/>
              <a:effectRef idx="0"/>
              <a:fontRef idx="minor"/>
            </p:style>
          </p:sp>
          <p:sp>
            <p:nvSpPr>
              <p:cNvPr id="4477" name="Google Shape;4086;p49"/>
              <p:cNvSpPr/>
              <p:nvPr/>
            </p:nvSpPr>
            <p:spPr>
              <a:xfrm>
                <a:off x="3157200" y="1537560"/>
                <a:ext cx="272520" cy="272520"/>
              </a:xfrm>
              <a:prstGeom prst="diamond">
                <a:avLst/>
              </a:prstGeom>
              <a:solidFill>
                <a:srgbClr val="5f7d95"/>
              </a:solidFill>
              <a:ln w="0">
                <a:noFill/>
              </a:ln>
            </p:spPr>
            <p:style>
              <a:lnRef idx="0"/>
              <a:fillRef idx="0"/>
              <a:effectRef idx="0"/>
              <a:fontRef idx="minor"/>
            </p:style>
          </p:sp>
          <p:sp>
            <p:nvSpPr>
              <p:cNvPr id="4478" name="Google Shape;4087;p49"/>
              <p:cNvSpPr/>
              <p:nvPr/>
            </p:nvSpPr>
            <p:spPr>
              <a:xfrm>
                <a:off x="3430080" y="1537560"/>
                <a:ext cx="272520" cy="272520"/>
              </a:xfrm>
              <a:prstGeom prst="diamond">
                <a:avLst/>
              </a:prstGeom>
              <a:solidFill>
                <a:srgbClr val="cfd9e0"/>
              </a:solidFill>
              <a:ln w="0">
                <a:noFill/>
              </a:ln>
            </p:spPr>
            <p:style>
              <a:lnRef idx="0"/>
              <a:fillRef idx="0"/>
              <a:effectRef idx="0"/>
              <a:fontRef idx="minor"/>
            </p:style>
          </p:sp>
          <p:sp>
            <p:nvSpPr>
              <p:cNvPr id="4479" name="Google Shape;4088;p49"/>
              <p:cNvSpPr/>
              <p:nvPr/>
            </p:nvSpPr>
            <p:spPr>
              <a:xfrm>
                <a:off x="3702960" y="1537560"/>
                <a:ext cx="272520" cy="272520"/>
              </a:xfrm>
              <a:prstGeom prst="diamond">
                <a:avLst/>
              </a:prstGeom>
              <a:solidFill>
                <a:srgbClr val="cfd9e0"/>
              </a:solidFill>
              <a:ln w="0">
                <a:noFill/>
              </a:ln>
            </p:spPr>
            <p:style>
              <a:lnRef idx="0"/>
              <a:fillRef idx="0"/>
              <a:effectRef idx="0"/>
              <a:fontRef idx="minor"/>
            </p:style>
          </p:sp>
        </p:grpSp>
        <p:grpSp>
          <p:nvGrpSpPr>
            <p:cNvPr id="4480" name="Google Shape;4089;p49"/>
            <p:cNvGrpSpPr/>
            <p:nvPr/>
          </p:nvGrpSpPr>
          <p:grpSpPr>
            <a:xfrm>
              <a:off x="2611800" y="1815840"/>
              <a:ext cx="1363680" cy="272520"/>
              <a:chOff x="2611800" y="1815840"/>
              <a:chExt cx="1363680" cy="272520"/>
            </a:xfrm>
          </p:grpSpPr>
          <p:sp>
            <p:nvSpPr>
              <p:cNvPr id="4481" name="Google Shape;4090;p49"/>
              <p:cNvSpPr/>
              <p:nvPr/>
            </p:nvSpPr>
            <p:spPr>
              <a:xfrm>
                <a:off x="2611800" y="1815840"/>
                <a:ext cx="272520" cy="272520"/>
              </a:xfrm>
              <a:prstGeom prst="diamond">
                <a:avLst/>
              </a:prstGeom>
              <a:solidFill>
                <a:srgbClr val="5f7d95"/>
              </a:solidFill>
              <a:ln w="0">
                <a:noFill/>
              </a:ln>
            </p:spPr>
            <p:style>
              <a:lnRef idx="0"/>
              <a:fillRef idx="0"/>
              <a:effectRef idx="0"/>
              <a:fontRef idx="minor"/>
            </p:style>
          </p:sp>
          <p:sp>
            <p:nvSpPr>
              <p:cNvPr id="4482" name="Google Shape;4091;p49"/>
              <p:cNvSpPr/>
              <p:nvPr/>
            </p:nvSpPr>
            <p:spPr>
              <a:xfrm>
                <a:off x="2884680" y="1815840"/>
                <a:ext cx="272520" cy="272520"/>
              </a:xfrm>
              <a:prstGeom prst="diamond">
                <a:avLst/>
              </a:prstGeom>
              <a:solidFill>
                <a:srgbClr val="5f7d95"/>
              </a:solidFill>
              <a:ln w="0">
                <a:noFill/>
              </a:ln>
            </p:spPr>
            <p:style>
              <a:lnRef idx="0"/>
              <a:fillRef idx="0"/>
              <a:effectRef idx="0"/>
              <a:fontRef idx="minor"/>
            </p:style>
          </p:sp>
          <p:sp>
            <p:nvSpPr>
              <p:cNvPr id="4483" name="Google Shape;4092;p49"/>
              <p:cNvSpPr/>
              <p:nvPr/>
            </p:nvSpPr>
            <p:spPr>
              <a:xfrm>
                <a:off x="3157200" y="1815840"/>
                <a:ext cx="272520" cy="272520"/>
              </a:xfrm>
              <a:prstGeom prst="diamond">
                <a:avLst/>
              </a:prstGeom>
              <a:solidFill>
                <a:srgbClr val="5f7d95"/>
              </a:solidFill>
              <a:ln w="0">
                <a:noFill/>
              </a:ln>
            </p:spPr>
            <p:style>
              <a:lnRef idx="0"/>
              <a:fillRef idx="0"/>
              <a:effectRef idx="0"/>
              <a:fontRef idx="minor"/>
            </p:style>
          </p:sp>
          <p:sp>
            <p:nvSpPr>
              <p:cNvPr id="4484" name="Google Shape;4093;p49"/>
              <p:cNvSpPr/>
              <p:nvPr/>
            </p:nvSpPr>
            <p:spPr>
              <a:xfrm>
                <a:off x="3430080" y="1815840"/>
                <a:ext cx="272520" cy="272520"/>
              </a:xfrm>
              <a:prstGeom prst="diamond">
                <a:avLst/>
              </a:prstGeom>
              <a:solidFill>
                <a:srgbClr val="5f7d95"/>
              </a:solidFill>
              <a:ln w="0">
                <a:noFill/>
              </a:ln>
            </p:spPr>
            <p:style>
              <a:lnRef idx="0"/>
              <a:fillRef idx="0"/>
              <a:effectRef idx="0"/>
              <a:fontRef idx="minor"/>
            </p:style>
          </p:sp>
          <p:sp>
            <p:nvSpPr>
              <p:cNvPr id="4485" name="Google Shape;4094;p49"/>
              <p:cNvSpPr/>
              <p:nvPr/>
            </p:nvSpPr>
            <p:spPr>
              <a:xfrm>
                <a:off x="3702960" y="1815840"/>
                <a:ext cx="272520" cy="272520"/>
              </a:xfrm>
              <a:prstGeom prst="diamond">
                <a:avLst/>
              </a:prstGeom>
              <a:solidFill>
                <a:srgbClr val="5f7d95"/>
              </a:solidFill>
              <a:ln w="0">
                <a:noFill/>
              </a:ln>
            </p:spPr>
            <p:style>
              <a:lnRef idx="0"/>
              <a:fillRef idx="0"/>
              <a:effectRef idx="0"/>
              <a:fontRef idx="minor"/>
            </p:style>
          </p:sp>
        </p:grpSp>
      </p:grpSp>
      <p:grpSp>
        <p:nvGrpSpPr>
          <p:cNvPr id="4486" name="Google Shape;4095;p49"/>
          <p:cNvGrpSpPr/>
          <p:nvPr/>
        </p:nvGrpSpPr>
        <p:grpSpPr>
          <a:xfrm>
            <a:off x="2601000" y="2445840"/>
            <a:ext cx="1387440" cy="158760"/>
            <a:chOff x="2601000" y="2445840"/>
            <a:chExt cx="1387440" cy="158760"/>
          </a:xfrm>
        </p:grpSpPr>
        <p:sp>
          <p:nvSpPr>
            <p:cNvPr id="4487" name="Google Shape;4096;p49"/>
            <p:cNvSpPr/>
            <p:nvPr/>
          </p:nvSpPr>
          <p:spPr>
            <a:xfrm>
              <a:off x="2601000" y="2445840"/>
              <a:ext cx="58320" cy="158760"/>
            </a:xfrm>
            <a:custGeom>
              <a:avLst/>
              <a:gdLst/>
              <a:ahLst/>
              <a:rect l="l" t="t" r="r" b="b"/>
              <a:pathLst>
                <a:path w="8543" h="3789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w="0">
              <a:noFill/>
            </a:ln>
          </p:spPr>
          <p:style>
            <a:lnRef idx="0"/>
            <a:fillRef idx="0"/>
            <a:effectRef idx="0"/>
            <a:fontRef idx="minor"/>
          </p:style>
        </p:sp>
        <p:sp>
          <p:nvSpPr>
            <p:cNvPr id="4488" name="Google Shape;4097;p49"/>
            <p:cNvSpPr/>
            <p:nvPr/>
          </p:nvSpPr>
          <p:spPr>
            <a:xfrm>
              <a:off x="2679480" y="2445840"/>
              <a:ext cx="58320" cy="158760"/>
            </a:xfrm>
            <a:custGeom>
              <a:avLst/>
              <a:gdLst/>
              <a:ahLst/>
              <a:rect l="l" t="t" r="r" b="b"/>
              <a:pathLst>
                <a:path w="8543" h="3789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w="0">
              <a:noFill/>
            </a:ln>
          </p:spPr>
          <p:style>
            <a:lnRef idx="0"/>
            <a:fillRef idx="0"/>
            <a:effectRef idx="0"/>
            <a:fontRef idx="minor"/>
          </p:style>
        </p:sp>
        <p:sp>
          <p:nvSpPr>
            <p:cNvPr id="4489" name="Google Shape;4098;p49"/>
            <p:cNvSpPr/>
            <p:nvPr/>
          </p:nvSpPr>
          <p:spPr>
            <a:xfrm>
              <a:off x="2757600" y="2445840"/>
              <a:ext cx="58320" cy="158760"/>
            </a:xfrm>
            <a:custGeom>
              <a:avLst/>
              <a:gdLst/>
              <a:ahLst/>
              <a:rect l="l" t="t" r="r" b="b"/>
              <a:pathLst>
                <a:path w="8543" h="3789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w="0">
              <a:noFill/>
            </a:ln>
          </p:spPr>
          <p:style>
            <a:lnRef idx="0"/>
            <a:fillRef idx="0"/>
            <a:effectRef idx="0"/>
            <a:fontRef idx="minor"/>
          </p:style>
        </p:sp>
        <p:sp>
          <p:nvSpPr>
            <p:cNvPr id="4490" name="Google Shape;4099;p49"/>
            <p:cNvSpPr/>
            <p:nvPr/>
          </p:nvSpPr>
          <p:spPr>
            <a:xfrm>
              <a:off x="2835720" y="2445840"/>
              <a:ext cx="58320" cy="158760"/>
            </a:xfrm>
            <a:custGeom>
              <a:avLst/>
              <a:gdLst/>
              <a:ahLst/>
              <a:rect l="l" t="t" r="r" b="b"/>
              <a:pathLst>
                <a:path w="8544" h="3789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w="0">
              <a:noFill/>
            </a:ln>
          </p:spPr>
          <p:style>
            <a:lnRef idx="0"/>
            <a:fillRef idx="0"/>
            <a:effectRef idx="0"/>
            <a:fontRef idx="minor"/>
          </p:style>
        </p:sp>
        <p:sp>
          <p:nvSpPr>
            <p:cNvPr id="4491" name="Google Shape;4100;p49"/>
            <p:cNvSpPr/>
            <p:nvPr/>
          </p:nvSpPr>
          <p:spPr>
            <a:xfrm>
              <a:off x="2913840" y="2445840"/>
              <a:ext cx="58320" cy="158760"/>
            </a:xfrm>
            <a:custGeom>
              <a:avLst/>
              <a:gdLst/>
              <a:ahLst/>
              <a:rect l="l" t="t" r="r" b="b"/>
              <a:pathLst>
                <a:path w="8543" h="37876">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w="0">
              <a:noFill/>
            </a:ln>
          </p:spPr>
          <p:style>
            <a:lnRef idx="0"/>
            <a:fillRef idx="0"/>
            <a:effectRef idx="0"/>
            <a:fontRef idx="minor"/>
          </p:style>
        </p:sp>
        <p:sp>
          <p:nvSpPr>
            <p:cNvPr id="4492" name="Google Shape;4101;p49"/>
            <p:cNvSpPr/>
            <p:nvPr/>
          </p:nvSpPr>
          <p:spPr>
            <a:xfrm>
              <a:off x="2991960" y="2445840"/>
              <a:ext cx="58320" cy="158760"/>
            </a:xfrm>
            <a:custGeom>
              <a:avLst/>
              <a:gdLst/>
              <a:ahLst/>
              <a:rect l="l" t="t" r="r" b="b"/>
              <a:pathLst>
                <a:path w="8543" h="3789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w="0">
              <a:noFill/>
            </a:ln>
          </p:spPr>
          <p:style>
            <a:lnRef idx="0"/>
            <a:fillRef idx="0"/>
            <a:effectRef idx="0"/>
            <a:fontRef idx="minor"/>
          </p:style>
        </p:sp>
        <p:sp>
          <p:nvSpPr>
            <p:cNvPr id="4493" name="Google Shape;4102;p49"/>
            <p:cNvSpPr/>
            <p:nvPr/>
          </p:nvSpPr>
          <p:spPr>
            <a:xfrm>
              <a:off x="3070080" y="2445840"/>
              <a:ext cx="58320" cy="158760"/>
            </a:xfrm>
            <a:custGeom>
              <a:avLst/>
              <a:gdLst/>
              <a:ahLst/>
              <a:rect l="l" t="t" r="r" b="b"/>
              <a:pathLst>
                <a:path w="8543" h="3789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w="0">
              <a:noFill/>
            </a:ln>
          </p:spPr>
          <p:style>
            <a:lnRef idx="0"/>
            <a:fillRef idx="0"/>
            <a:effectRef idx="0"/>
            <a:fontRef idx="minor"/>
          </p:style>
        </p:sp>
        <p:sp>
          <p:nvSpPr>
            <p:cNvPr id="4494" name="Google Shape;4103;p49"/>
            <p:cNvSpPr/>
            <p:nvPr/>
          </p:nvSpPr>
          <p:spPr>
            <a:xfrm>
              <a:off x="3148200" y="2445840"/>
              <a:ext cx="58320" cy="158760"/>
            </a:xfrm>
            <a:custGeom>
              <a:avLst/>
              <a:gdLst/>
              <a:ahLst/>
              <a:rect l="l" t="t" r="r" b="b"/>
              <a:pathLst>
                <a:path w="8544" h="3789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w="0">
              <a:noFill/>
            </a:ln>
          </p:spPr>
          <p:style>
            <a:lnRef idx="0"/>
            <a:fillRef idx="0"/>
            <a:effectRef idx="0"/>
            <a:fontRef idx="minor"/>
          </p:style>
        </p:sp>
        <p:sp>
          <p:nvSpPr>
            <p:cNvPr id="4495" name="Google Shape;4104;p49"/>
            <p:cNvSpPr/>
            <p:nvPr/>
          </p:nvSpPr>
          <p:spPr>
            <a:xfrm>
              <a:off x="3226680" y="2445840"/>
              <a:ext cx="58320" cy="158760"/>
            </a:xfrm>
            <a:custGeom>
              <a:avLst/>
              <a:gdLst/>
              <a:ahLst/>
              <a:rect l="l" t="t" r="r" b="b"/>
              <a:pathLst>
                <a:path w="8543" h="37876">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w="0">
              <a:noFill/>
            </a:ln>
          </p:spPr>
          <p:style>
            <a:lnRef idx="0"/>
            <a:fillRef idx="0"/>
            <a:effectRef idx="0"/>
            <a:fontRef idx="minor"/>
          </p:style>
        </p:sp>
        <p:sp>
          <p:nvSpPr>
            <p:cNvPr id="4496" name="Google Shape;4105;p49"/>
            <p:cNvSpPr/>
            <p:nvPr/>
          </p:nvSpPr>
          <p:spPr>
            <a:xfrm>
              <a:off x="3304800" y="2445840"/>
              <a:ext cx="58320" cy="158760"/>
            </a:xfrm>
            <a:custGeom>
              <a:avLst/>
              <a:gdLst/>
              <a:ahLst/>
              <a:rect l="l" t="t" r="r" b="b"/>
              <a:pathLst>
                <a:path w="8543" h="3789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w="0">
              <a:noFill/>
            </a:ln>
          </p:spPr>
          <p:style>
            <a:lnRef idx="0"/>
            <a:fillRef idx="0"/>
            <a:effectRef idx="0"/>
            <a:fontRef idx="minor"/>
          </p:style>
        </p:sp>
        <p:sp>
          <p:nvSpPr>
            <p:cNvPr id="4497" name="Google Shape;4106;p49"/>
            <p:cNvSpPr/>
            <p:nvPr/>
          </p:nvSpPr>
          <p:spPr>
            <a:xfrm>
              <a:off x="3382920" y="2445840"/>
              <a:ext cx="58320" cy="158760"/>
            </a:xfrm>
            <a:custGeom>
              <a:avLst/>
              <a:gdLst/>
              <a:ahLst/>
              <a:rect l="l" t="t" r="r" b="b"/>
              <a:pathLst>
                <a:path w="8543" h="37876">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w="0">
              <a:noFill/>
            </a:ln>
          </p:spPr>
          <p:style>
            <a:lnRef idx="0"/>
            <a:fillRef idx="0"/>
            <a:effectRef idx="0"/>
            <a:fontRef idx="minor"/>
          </p:style>
        </p:sp>
        <p:sp>
          <p:nvSpPr>
            <p:cNvPr id="4498" name="Google Shape;4107;p49"/>
            <p:cNvSpPr/>
            <p:nvPr/>
          </p:nvSpPr>
          <p:spPr>
            <a:xfrm>
              <a:off x="3461040" y="2445840"/>
              <a:ext cx="58320" cy="158760"/>
            </a:xfrm>
            <a:custGeom>
              <a:avLst/>
              <a:gdLst/>
              <a:ahLst/>
              <a:rect l="l" t="t" r="r" b="b"/>
              <a:pathLst>
                <a:path w="8543" h="3789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w="0">
              <a:noFill/>
            </a:ln>
          </p:spPr>
          <p:style>
            <a:lnRef idx="0"/>
            <a:fillRef idx="0"/>
            <a:effectRef idx="0"/>
            <a:fontRef idx="minor"/>
          </p:style>
        </p:sp>
        <p:sp>
          <p:nvSpPr>
            <p:cNvPr id="4499" name="Google Shape;4108;p49"/>
            <p:cNvSpPr/>
            <p:nvPr/>
          </p:nvSpPr>
          <p:spPr>
            <a:xfrm>
              <a:off x="3539160" y="2445840"/>
              <a:ext cx="58320" cy="158760"/>
            </a:xfrm>
            <a:custGeom>
              <a:avLst/>
              <a:gdLst/>
              <a:ahLst/>
              <a:rect l="l" t="t" r="r" b="b"/>
              <a:pathLst>
                <a:path w="8543" h="3789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w="0">
              <a:noFill/>
            </a:ln>
          </p:spPr>
          <p:style>
            <a:lnRef idx="0"/>
            <a:fillRef idx="0"/>
            <a:effectRef idx="0"/>
            <a:fontRef idx="minor"/>
          </p:style>
        </p:sp>
        <p:sp>
          <p:nvSpPr>
            <p:cNvPr id="4500" name="Google Shape;4109;p49"/>
            <p:cNvSpPr/>
            <p:nvPr/>
          </p:nvSpPr>
          <p:spPr>
            <a:xfrm>
              <a:off x="3617280" y="2445840"/>
              <a:ext cx="58320" cy="158760"/>
            </a:xfrm>
            <a:custGeom>
              <a:avLst/>
              <a:gdLst/>
              <a:ahLst/>
              <a:rect l="l" t="t" r="r" b="b"/>
              <a:pathLst>
                <a:path w="8543" h="3789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w="0">
              <a:noFill/>
            </a:ln>
          </p:spPr>
          <p:style>
            <a:lnRef idx="0"/>
            <a:fillRef idx="0"/>
            <a:effectRef idx="0"/>
            <a:fontRef idx="minor"/>
          </p:style>
        </p:sp>
        <p:sp>
          <p:nvSpPr>
            <p:cNvPr id="4501" name="Google Shape;4110;p49"/>
            <p:cNvSpPr/>
            <p:nvPr/>
          </p:nvSpPr>
          <p:spPr>
            <a:xfrm>
              <a:off x="3695760" y="2445840"/>
              <a:ext cx="58320" cy="158760"/>
            </a:xfrm>
            <a:custGeom>
              <a:avLst/>
              <a:gdLst/>
              <a:ahLst/>
              <a:rect l="l" t="t" r="r" b="b"/>
              <a:pathLst>
                <a:path w="8543" h="3789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w="0">
              <a:noFill/>
            </a:ln>
          </p:spPr>
          <p:style>
            <a:lnRef idx="0"/>
            <a:fillRef idx="0"/>
            <a:effectRef idx="0"/>
            <a:fontRef idx="minor"/>
          </p:style>
        </p:sp>
        <p:sp>
          <p:nvSpPr>
            <p:cNvPr id="4502" name="Google Shape;4111;p49"/>
            <p:cNvSpPr/>
            <p:nvPr/>
          </p:nvSpPr>
          <p:spPr>
            <a:xfrm>
              <a:off x="3773880" y="2445840"/>
              <a:ext cx="58320" cy="158760"/>
            </a:xfrm>
            <a:custGeom>
              <a:avLst/>
              <a:gdLst/>
              <a:ahLst/>
              <a:rect l="l" t="t" r="r" b="b"/>
              <a:pathLst>
                <a:path w="8543" h="3789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w="0">
              <a:noFill/>
            </a:ln>
          </p:spPr>
          <p:style>
            <a:lnRef idx="0"/>
            <a:fillRef idx="0"/>
            <a:effectRef idx="0"/>
            <a:fontRef idx="minor"/>
          </p:style>
        </p:sp>
        <p:sp>
          <p:nvSpPr>
            <p:cNvPr id="4503" name="Google Shape;4112;p49"/>
            <p:cNvSpPr/>
            <p:nvPr/>
          </p:nvSpPr>
          <p:spPr>
            <a:xfrm>
              <a:off x="3852000" y="2445840"/>
              <a:ext cx="58320" cy="158760"/>
            </a:xfrm>
            <a:custGeom>
              <a:avLst/>
              <a:gdLst/>
              <a:ahLst/>
              <a:rect l="l" t="t" r="r" b="b"/>
              <a:pathLst>
                <a:path w="8543" h="37876">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w="0">
              <a:noFill/>
            </a:ln>
          </p:spPr>
          <p:style>
            <a:lnRef idx="0"/>
            <a:fillRef idx="0"/>
            <a:effectRef idx="0"/>
            <a:fontRef idx="minor"/>
          </p:style>
        </p:sp>
        <p:sp>
          <p:nvSpPr>
            <p:cNvPr id="4504" name="Google Shape;4113;p49"/>
            <p:cNvSpPr/>
            <p:nvPr/>
          </p:nvSpPr>
          <p:spPr>
            <a:xfrm>
              <a:off x="3930120" y="2445840"/>
              <a:ext cx="58320" cy="158760"/>
            </a:xfrm>
            <a:custGeom>
              <a:avLst/>
              <a:gdLst/>
              <a:ahLst/>
              <a:rect l="l" t="t" r="r" b="b"/>
              <a:pathLst>
                <a:path w="8544" h="3789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w="0">
              <a:noFill/>
            </a:ln>
          </p:spPr>
          <p:style>
            <a:lnRef idx="0"/>
            <a:fillRef idx="0"/>
            <a:effectRef idx="0"/>
            <a:fontRef idx="minor"/>
          </p:style>
        </p:sp>
      </p:grpSp>
      <p:grpSp>
        <p:nvGrpSpPr>
          <p:cNvPr id="4505" name="Google Shape;4114;p49"/>
          <p:cNvGrpSpPr/>
          <p:nvPr/>
        </p:nvGrpSpPr>
        <p:grpSpPr>
          <a:xfrm>
            <a:off x="2597760" y="2723760"/>
            <a:ext cx="1390320" cy="159120"/>
            <a:chOff x="2597760" y="2723760"/>
            <a:chExt cx="1390320" cy="159120"/>
          </a:xfrm>
        </p:grpSpPr>
        <p:sp>
          <p:nvSpPr>
            <p:cNvPr id="4506" name="Google Shape;4115;p49"/>
            <p:cNvSpPr/>
            <p:nvPr/>
          </p:nvSpPr>
          <p:spPr>
            <a:xfrm>
              <a:off x="2597760" y="2723760"/>
              <a:ext cx="1390320" cy="159120"/>
            </a:xfrm>
            <a:prstGeom prst="rect">
              <a:avLst/>
            </a:prstGeom>
            <a:solidFill>
              <a:srgbClr val="cfd9e0"/>
            </a:solidFill>
            <a:ln w="0">
              <a:noFill/>
            </a:ln>
          </p:spPr>
          <p:style>
            <a:lnRef idx="0"/>
            <a:fillRef idx="0"/>
            <a:effectRef idx="0"/>
            <a:fontRef idx="minor"/>
          </p:style>
        </p:sp>
        <p:sp>
          <p:nvSpPr>
            <p:cNvPr id="4507" name="Google Shape;4116;p49"/>
            <p:cNvSpPr/>
            <p:nvPr/>
          </p:nvSpPr>
          <p:spPr>
            <a:xfrm>
              <a:off x="2597760" y="2723760"/>
              <a:ext cx="786240" cy="159120"/>
            </a:xfrm>
            <a:prstGeom prst="rect">
              <a:avLst/>
            </a:prstGeom>
            <a:solidFill>
              <a:srgbClr val="5f7d95"/>
            </a:solidFill>
            <a:ln w="0">
              <a:noFill/>
            </a:ln>
          </p:spPr>
          <p:style>
            <a:lnRef idx="0"/>
            <a:fillRef idx="0"/>
            <a:effectRef idx="0"/>
            <a:fontRef idx="minor"/>
          </p:style>
        </p:sp>
      </p:grpSp>
      <p:grpSp>
        <p:nvGrpSpPr>
          <p:cNvPr id="4508" name="Google Shape;4117;p49"/>
          <p:cNvGrpSpPr/>
          <p:nvPr/>
        </p:nvGrpSpPr>
        <p:grpSpPr>
          <a:xfrm>
            <a:off x="2597760" y="3002400"/>
            <a:ext cx="1411200" cy="153720"/>
            <a:chOff x="2597760" y="3002400"/>
            <a:chExt cx="1411200" cy="153720"/>
          </a:xfrm>
        </p:grpSpPr>
        <p:sp>
          <p:nvSpPr>
            <p:cNvPr id="4509" name="Google Shape;4118;p49"/>
            <p:cNvSpPr/>
            <p:nvPr/>
          </p:nvSpPr>
          <p:spPr>
            <a:xfrm flipH="1" rot="5400000">
              <a:off x="3226680" y="2373480"/>
              <a:ext cx="153360" cy="1411200"/>
            </a:xfrm>
            <a:prstGeom prst="round2SameRect">
              <a:avLst>
                <a:gd name="adj1" fmla="val 50000"/>
                <a:gd name="adj2" fmla="val 50000"/>
              </a:avLst>
            </a:prstGeom>
            <a:solidFill>
              <a:srgbClr val="cfd9e0"/>
            </a:solidFill>
            <a:ln w="0">
              <a:noFill/>
            </a:ln>
          </p:spPr>
          <p:style>
            <a:lnRef idx="0"/>
            <a:fillRef idx="0"/>
            <a:effectRef idx="0"/>
            <a:fontRef idx="minor"/>
          </p:style>
        </p:sp>
        <p:sp>
          <p:nvSpPr>
            <p:cNvPr id="4510" name="Google Shape;4119;p49"/>
            <p:cNvSpPr/>
            <p:nvPr/>
          </p:nvSpPr>
          <p:spPr>
            <a:xfrm flipH="1" rot="5400000">
              <a:off x="3015360" y="2584440"/>
              <a:ext cx="153720" cy="989280"/>
            </a:xfrm>
            <a:prstGeom prst="round2SameRect">
              <a:avLst>
                <a:gd name="adj1" fmla="val 50000"/>
                <a:gd name="adj2" fmla="val 50000"/>
              </a:avLst>
            </a:prstGeom>
            <a:solidFill>
              <a:srgbClr val="5f7d95"/>
            </a:solidFill>
            <a:ln w="0">
              <a:noFill/>
            </a:ln>
          </p:spPr>
          <p:style>
            <a:lnRef idx="0"/>
            <a:fillRef idx="0"/>
            <a:effectRef idx="0"/>
            <a:fontRef idx="minor"/>
          </p:style>
        </p:sp>
      </p:grpSp>
      <p:grpSp>
        <p:nvGrpSpPr>
          <p:cNvPr id="4511" name="Google Shape;4120;p49"/>
          <p:cNvGrpSpPr/>
          <p:nvPr/>
        </p:nvGrpSpPr>
        <p:grpSpPr>
          <a:xfrm>
            <a:off x="2598120" y="2207520"/>
            <a:ext cx="1383120" cy="119520"/>
            <a:chOff x="2598120" y="2207520"/>
            <a:chExt cx="1383120" cy="119520"/>
          </a:xfrm>
        </p:grpSpPr>
        <p:sp>
          <p:nvSpPr>
            <p:cNvPr id="4512" name="Google Shape;4121;p49"/>
            <p:cNvSpPr/>
            <p:nvPr/>
          </p:nvSpPr>
          <p:spPr>
            <a:xfrm rot="16200000">
              <a:off x="2778480" y="2207520"/>
              <a:ext cx="119520" cy="119520"/>
            </a:xfrm>
            <a:prstGeom prst="ellipse">
              <a:avLst/>
            </a:prstGeom>
            <a:solidFill>
              <a:srgbClr val="5f7d95"/>
            </a:solidFill>
            <a:ln w="19050">
              <a:solidFill>
                <a:srgbClr val="5f7d95"/>
              </a:solidFill>
              <a:round/>
            </a:ln>
          </p:spPr>
          <p:style>
            <a:lnRef idx="0"/>
            <a:fillRef idx="0"/>
            <a:effectRef idx="0"/>
            <a:fontRef idx="minor"/>
          </p:style>
        </p:sp>
        <p:sp>
          <p:nvSpPr>
            <p:cNvPr id="4513" name="Google Shape;4122;p49"/>
            <p:cNvSpPr/>
            <p:nvPr/>
          </p:nvSpPr>
          <p:spPr>
            <a:xfrm rot="16200000">
              <a:off x="2959200" y="2207520"/>
              <a:ext cx="119520" cy="119520"/>
            </a:xfrm>
            <a:prstGeom prst="ellipse">
              <a:avLst/>
            </a:prstGeom>
            <a:solidFill>
              <a:srgbClr val="5f7d95"/>
            </a:solidFill>
            <a:ln w="19050">
              <a:solidFill>
                <a:srgbClr val="5f7d95"/>
              </a:solidFill>
              <a:round/>
            </a:ln>
          </p:spPr>
          <p:style>
            <a:lnRef idx="0"/>
            <a:fillRef idx="0"/>
            <a:effectRef idx="0"/>
            <a:fontRef idx="minor"/>
          </p:style>
        </p:sp>
        <p:sp>
          <p:nvSpPr>
            <p:cNvPr id="4514" name="Google Shape;4123;p49"/>
            <p:cNvSpPr/>
            <p:nvPr/>
          </p:nvSpPr>
          <p:spPr>
            <a:xfrm rot="16200000">
              <a:off x="3139560" y="2207520"/>
              <a:ext cx="119520" cy="119520"/>
            </a:xfrm>
            <a:prstGeom prst="ellipse">
              <a:avLst/>
            </a:prstGeom>
            <a:solidFill>
              <a:srgbClr val="cfd9e0"/>
            </a:solidFill>
            <a:ln w="0">
              <a:noFill/>
            </a:ln>
          </p:spPr>
          <p:style>
            <a:lnRef idx="0"/>
            <a:fillRef idx="0"/>
            <a:effectRef idx="0"/>
            <a:fontRef idx="minor"/>
          </p:style>
        </p:sp>
        <p:sp>
          <p:nvSpPr>
            <p:cNvPr id="4515" name="Google Shape;4124;p49"/>
            <p:cNvSpPr/>
            <p:nvPr/>
          </p:nvSpPr>
          <p:spPr>
            <a:xfrm rot="16200000">
              <a:off x="3320280" y="2207520"/>
              <a:ext cx="119520" cy="119520"/>
            </a:xfrm>
            <a:prstGeom prst="ellipse">
              <a:avLst/>
            </a:prstGeom>
            <a:solidFill>
              <a:srgbClr val="cfd9e0"/>
            </a:solidFill>
            <a:ln w="0">
              <a:noFill/>
            </a:ln>
          </p:spPr>
          <p:style>
            <a:lnRef idx="0"/>
            <a:fillRef idx="0"/>
            <a:effectRef idx="0"/>
            <a:fontRef idx="minor"/>
          </p:style>
        </p:sp>
        <p:sp>
          <p:nvSpPr>
            <p:cNvPr id="4516" name="Google Shape;4125;p49"/>
            <p:cNvSpPr/>
            <p:nvPr/>
          </p:nvSpPr>
          <p:spPr>
            <a:xfrm rot="16200000">
              <a:off x="3500640" y="2207520"/>
              <a:ext cx="119520" cy="119520"/>
            </a:xfrm>
            <a:prstGeom prst="ellipse">
              <a:avLst/>
            </a:prstGeom>
            <a:solidFill>
              <a:srgbClr val="cfd9e0"/>
            </a:solidFill>
            <a:ln w="0">
              <a:noFill/>
            </a:ln>
          </p:spPr>
          <p:style>
            <a:lnRef idx="0"/>
            <a:fillRef idx="0"/>
            <a:effectRef idx="0"/>
            <a:fontRef idx="minor"/>
          </p:style>
        </p:sp>
        <p:sp>
          <p:nvSpPr>
            <p:cNvPr id="4517" name="Google Shape;4126;p49"/>
            <p:cNvSpPr/>
            <p:nvPr/>
          </p:nvSpPr>
          <p:spPr>
            <a:xfrm rot="16200000">
              <a:off x="2598120" y="2207520"/>
              <a:ext cx="119520" cy="119520"/>
            </a:xfrm>
            <a:prstGeom prst="ellipse">
              <a:avLst/>
            </a:prstGeom>
            <a:solidFill>
              <a:srgbClr val="5f7d95"/>
            </a:solidFill>
            <a:ln w="19050">
              <a:solidFill>
                <a:srgbClr val="5f7d95"/>
              </a:solidFill>
              <a:round/>
            </a:ln>
          </p:spPr>
          <p:style>
            <a:lnRef idx="0"/>
            <a:fillRef idx="0"/>
            <a:effectRef idx="0"/>
            <a:fontRef idx="minor"/>
          </p:style>
        </p:sp>
        <p:sp>
          <p:nvSpPr>
            <p:cNvPr id="4518" name="Google Shape;4127;p49"/>
            <p:cNvSpPr/>
            <p:nvPr/>
          </p:nvSpPr>
          <p:spPr>
            <a:xfrm rot="16200000">
              <a:off x="3681360" y="2207520"/>
              <a:ext cx="119520" cy="119520"/>
            </a:xfrm>
            <a:prstGeom prst="ellipse">
              <a:avLst/>
            </a:prstGeom>
            <a:solidFill>
              <a:srgbClr val="cfd9e0"/>
            </a:solidFill>
            <a:ln w="0">
              <a:noFill/>
            </a:ln>
          </p:spPr>
          <p:style>
            <a:lnRef idx="0"/>
            <a:fillRef idx="0"/>
            <a:effectRef idx="0"/>
            <a:fontRef idx="minor"/>
          </p:style>
        </p:sp>
        <p:sp>
          <p:nvSpPr>
            <p:cNvPr id="4519" name="Google Shape;4128;p49"/>
            <p:cNvSpPr/>
            <p:nvPr/>
          </p:nvSpPr>
          <p:spPr>
            <a:xfrm rot="16200000">
              <a:off x="3861720" y="2207520"/>
              <a:ext cx="119520" cy="119520"/>
            </a:xfrm>
            <a:prstGeom prst="ellipse">
              <a:avLst/>
            </a:prstGeom>
            <a:solidFill>
              <a:srgbClr val="cfd9e0"/>
            </a:solidFill>
            <a:ln w="0">
              <a:noFill/>
            </a:ln>
          </p:spPr>
          <p:style>
            <a:lnRef idx="0"/>
            <a:fillRef idx="0"/>
            <a:effectRef idx="0"/>
            <a:fontRef idx="minor"/>
          </p:style>
        </p:sp>
      </p:grpSp>
      <p:grpSp>
        <p:nvGrpSpPr>
          <p:cNvPr id="4520" name="Google Shape;4129;p49"/>
          <p:cNvGrpSpPr/>
          <p:nvPr/>
        </p:nvGrpSpPr>
        <p:grpSpPr>
          <a:xfrm>
            <a:off x="2608920" y="3571200"/>
            <a:ext cx="1369440" cy="195120"/>
            <a:chOff x="2608920" y="3571200"/>
            <a:chExt cx="1369440" cy="195120"/>
          </a:xfrm>
        </p:grpSpPr>
        <p:sp>
          <p:nvSpPr>
            <p:cNvPr id="4521" name="Google Shape;4130;p49"/>
            <p:cNvSpPr/>
            <p:nvPr/>
          </p:nvSpPr>
          <p:spPr>
            <a:xfrm>
              <a:off x="2608920" y="3571200"/>
              <a:ext cx="205200" cy="195120"/>
            </a:xfrm>
            <a:prstGeom prst="star5">
              <a:avLst>
                <a:gd name="adj" fmla="val 19098"/>
                <a:gd name="hf" fmla="val 105146"/>
                <a:gd name="vf" fmla="val 110557"/>
              </a:avLst>
            </a:prstGeom>
            <a:solidFill>
              <a:srgbClr val="869fb1"/>
            </a:solidFill>
            <a:ln w="0">
              <a:noFill/>
            </a:ln>
          </p:spPr>
          <p:style>
            <a:lnRef idx="0"/>
            <a:fillRef idx="0"/>
            <a:effectRef idx="0"/>
            <a:fontRef idx="minor"/>
          </p:style>
        </p:sp>
        <p:sp>
          <p:nvSpPr>
            <p:cNvPr id="4522" name="Google Shape;4131;p49"/>
            <p:cNvSpPr/>
            <p:nvPr/>
          </p:nvSpPr>
          <p:spPr>
            <a:xfrm>
              <a:off x="2900160" y="3571200"/>
              <a:ext cx="205200" cy="195120"/>
            </a:xfrm>
            <a:prstGeom prst="star5">
              <a:avLst>
                <a:gd name="adj" fmla="val 19098"/>
                <a:gd name="hf" fmla="val 105146"/>
                <a:gd name="vf" fmla="val 110557"/>
              </a:avLst>
            </a:prstGeom>
            <a:solidFill>
              <a:srgbClr val="869fb1"/>
            </a:solidFill>
            <a:ln w="0">
              <a:noFill/>
            </a:ln>
          </p:spPr>
          <p:style>
            <a:lnRef idx="0"/>
            <a:fillRef idx="0"/>
            <a:effectRef idx="0"/>
            <a:fontRef idx="minor"/>
          </p:style>
        </p:sp>
        <p:sp>
          <p:nvSpPr>
            <p:cNvPr id="4523" name="Google Shape;4132;p49"/>
            <p:cNvSpPr/>
            <p:nvPr/>
          </p:nvSpPr>
          <p:spPr>
            <a:xfrm>
              <a:off x="3191040" y="3571200"/>
              <a:ext cx="205200" cy="195120"/>
            </a:xfrm>
            <a:prstGeom prst="star5">
              <a:avLst>
                <a:gd name="adj" fmla="val 19098"/>
                <a:gd name="hf" fmla="val 105146"/>
                <a:gd name="vf" fmla="val 110557"/>
              </a:avLst>
            </a:prstGeom>
            <a:solidFill>
              <a:srgbClr val="869fb1"/>
            </a:solidFill>
            <a:ln w="0">
              <a:noFill/>
            </a:ln>
          </p:spPr>
          <p:style>
            <a:lnRef idx="0"/>
            <a:fillRef idx="0"/>
            <a:effectRef idx="0"/>
            <a:fontRef idx="minor"/>
          </p:style>
        </p:sp>
        <p:sp>
          <p:nvSpPr>
            <p:cNvPr id="4524" name="Google Shape;4133;p49"/>
            <p:cNvSpPr/>
            <p:nvPr/>
          </p:nvSpPr>
          <p:spPr>
            <a:xfrm>
              <a:off x="3481920" y="3571200"/>
              <a:ext cx="205200" cy="195120"/>
            </a:xfrm>
            <a:prstGeom prst="star5">
              <a:avLst>
                <a:gd name="adj" fmla="val 19098"/>
                <a:gd name="hf" fmla="val 105146"/>
                <a:gd name="vf" fmla="val 110557"/>
              </a:avLst>
            </a:prstGeom>
            <a:solidFill>
              <a:srgbClr val="869fb1"/>
            </a:solidFill>
            <a:ln w="0">
              <a:noFill/>
            </a:ln>
          </p:spPr>
          <p:style>
            <a:lnRef idx="0"/>
            <a:fillRef idx="0"/>
            <a:effectRef idx="0"/>
            <a:fontRef idx="minor"/>
          </p:style>
        </p:sp>
        <p:sp>
          <p:nvSpPr>
            <p:cNvPr id="4525" name="Google Shape;4134;p49"/>
            <p:cNvSpPr/>
            <p:nvPr/>
          </p:nvSpPr>
          <p:spPr>
            <a:xfrm>
              <a:off x="3773160" y="3571200"/>
              <a:ext cx="205200" cy="195120"/>
            </a:xfrm>
            <a:prstGeom prst="star5">
              <a:avLst>
                <a:gd name="adj" fmla="val 19098"/>
                <a:gd name="hf" fmla="val 105146"/>
                <a:gd name="vf" fmla="val 110557"/>
              </a:avLst>
            </a:prstGeom>
            <a:solidFill>
              <a:srgbClr val="cfd9e0"/>
            </a:solidFill>
            <a:ln w="0">
              <a:noFill/>
            </a:ln>
          </p:spPr>
          <p:style>
            <a:lnRef idx="0"/>
            <a:fillRef idx="0"/>
            <a:effectRef idx="0"/>
            <a:fontRef idx="minor"/>
          </p:style>
        </p:sp>
      </p:grpSp>
      <p:grpSp>
        <p:nvGrpSpPr>
          <p:cNvPr id="4526" name="Google Shape;4135;p49"/>
          <p:cNvGrpSpPr/>
          <p:nvPr/>
        </p:nvGrpSpPr>
        <p:grpSpPr>
          <a:xfrm>
            <a:off x="2598480" y="3272400"/>
            <a:ext cx="1388520" cy="179640"/>
            <a:chOff x="2598480" y="3272400"/>
            <a:chExt cx="1388520" cy="179640"/>
          </a:xfrm>
        </p:grpSpPr>
        <p:sp>
          <p:nvSpPr>
            <p:cNvPr id="4527" name="Google Shape;4136;p49"/>
            <p:cNvSpPr/>
            <p:nvPr/>
          </p:nvSpPr>
          <p:spPr>
            <a:xfrm>
              <a:off x="2598480" y="3272400"/>
              <a:ext cx="201240" cy="179640"/>
            </a:xfrm>
            <a:prstGeom prst="heart">
              <a:avLst/>
            </a:prstGeom>
            <a:solidFill>
              <a:srgbClr val="869fb1"/>
            </a:solidFill>
            <a:ln w="0">
              <a:noFill/>
            </a:ln>
          </p:spPr>
          <p:style>
            <a:lnRef idx="0"/>
            <a:fillRef idx="0"/>
            <a:effectRef idx="0"/>
            <a:fontRef idx="minor"/>
          </p:style>
        </p:sp>
        <p:sp>
          <p:nvSpPr>
            <p:cNvPr id="4528" name="Google Shape;4137;p49"/>
            <p:cNvSpPr/>
            <p:nvPr/>
          </p:nvSpPr>
          <p:spPr>
            <a:xfrm>
              <a:off x="2901960" y="3272400"/>
              <a:ext cx="201240" cy="179640"/>
            </a:xfrm>
            <a:prstGeom prst="heart">
              <a:avLst/>
            </a:prstGeom>
            <a:solidFill>
              <a:srgbClr val="869fb1"/>
            </a:solidFill>
            <a:ln w="0">
              <a:noFill/>
            </a:ln>
          </p:spPr>
          <p:style>
            <a:lnRef idx="0"/>
            <a:fillRef idx="0"/>
            <a:effectRef idx="0"/>
            <a:fontRef idx="minor"/>
          </p:style>
        </p:sp>
        <p:sp>
          <p:nvSpPr>
            <p:cNvPr id="4529" name="Google Shape;4138;p49"/>
            <p:cNvSpPr/>
            <p:nvPr/>
          </p:nvSpPr>
          <p:spPr>
            <a:xfrm>
              <a:off x="3205080" y="3272400"/>
              <a:ext cx="201240" cy="179640"/>
            </a:xfrm>
            <a:prstGeom prst="heart">
              <a:avLst/>
            </a:prstGeom>
            <a:solidFill>
              <a:srgbClr val="869fb1"/>
            </a:solidFill>
            <a:ln w="0">
              <a:noFill/>
            </a:ln>
          </p:spPr>
          <p:style>
            <a:lnRef idx="0"/>
            <a:fillRef idx="0"/>
            <a:effectRef idx="0"/>
            <a:fontRef idx="minor"/>
          </p:style>
        </p:sp>
        <p:sp>
          <p:nvSpPr>
            <p:cNvPr id="4530" name="Google Shape;4139;p49"/>
            <p:cNvSpPr/>
            <p:nvPr/>
          </p:nvSpPr>
          <p:spPr>
            <a:xfrm>
              <a:off x="3491280" y="3272400"/>
              <a:ext cx="201240" cy="179640"/>
            </a:xfrm>
            <a:prstGeom prst="heart">
              <a:avLst/>
            </a:prstGeom>
            <a:solidFill>
              <a:srgbClr val="cfd9e0"/>
            </a:solidFill>
            <a:ln w="0">
              <a:noFill/>
            </a:ln>
          </p:spPr>
          <p:style>
            <a:lnRef idx="0"/>
            <a:fillRef idx="0"/>
            <a:effectRef idx="0"/>
            <a:fontRef idx="minor"/>
          </p:style>
        </p:sp>
        <p:sp>
          <p:nvSpPr>
            <p:cNvPr id="4531" name="Google Shape;4140;p49"/>
            <p:cNvSpPr/>
            <p:nvPr/>
          </p:nvSpPr>
          <p:spPr>
            <a:xfrm>
              <a:off x="3785760" y="3272400"/>
              <a:ext cx="201240" cy="179640"/>
            </a:xfrm>
            <a:prstGeom prst="heart">
              <a:avLst/>
            </a:prstGeom>
            <a:solidFill>
              <a:srgbClr val="cfd9e0"/>
            </a:solidFill>
            <a:ln w="0">
              <a:noFill/>
            </a:ln>
          </p:spPr>
          <p:style>
            <a:lnRef idx="0"/>
            <a:fillRef idx="0"/>
            <a:effectRef idx="0"/>
            <a:fontRef idx="minor"/>
          </p:style>
        </p:sp>
      </p:grpSp>
      <p:grpSp>
        <p:nvGrpSpPr>
          <p:cNvPr id="4532" name="Google Shape;4141;p49"/>
          <p:cNvGrpSpPr/>
          <p:nvPr/>
        </p:nvGrpSpPr>
        <p:grpSpPr>
          <a:xfrm>
            <a:off x="4195440" y="1876320"/>
            <a:ext cx="1433520" cy="191880"/>
            <a:chOff x="4195440" y="1876320"/>
            <a:chExt cx="1433520" cy="191880"/>
          </a:xfrm>
        </p:grpSpPr>
        <p:grpSp>
          <p:nvGrpSpPr>
            <p:cNvPr id="4533" name="Google Shape;4142;p49"/>
            <p:cNvGrpSpPr/>
            <p:nvPr/>
          </p:nvGrpSpPr>
          <p:grpSpPr>
            <a:xfrm>
              <a:off x="4195440" y="1876320"/>
              <a:ext cx="1433520" cy="360"/>
              <a:chOff x="4195440" y="1876320"/>
              <a:chExt cx="1433520" cy="360"/>
            </a:xfrm>
          </p:grpSpPr>
          <p:sp>
            <p:nvSpPr>
              <p:cNvPr id="4534" name="Google Shape;4143;p49"/>
              <p:cNvSpPr/>
              <p:nvPr/>
            </p:nvSpPr>
            <p:spPr>
              <a:xfrm>
                <a:off x="4195440" y="1876320"/>
                <a:ext cx="1433520" cy="360"/>
              </a:xfrm>
              <a:custGeom>
                <a:avLst/>
                <a:gdLst/>
                <a:ahLst/>
                <a:rect l="l" t="t" r="r" b="b"/>
                <a:pathLst>
                  <a:path w="21600" h="21600">
                    <a:moveTo>
                      <a:pt x="0" y="0"/>
                    </a:moveTo>
                    <a:lnTo>
                      <a:pt x="21600" y="21600"/>
                    </a:lnTo>
                  </a:path>
                </a:pathLst>
              </a:custGeom>
              <a:noFill/>
              <a:ln w="19050">
                <a:solidFill>
                  <a:srgbClr val="e3e9ed"/>
                </a:solidFill>
                <a:round/>
              </a:ln>
            </p:spPr>
            <p:style>
              <a:lnRef idx="0"/>
              <a:fillRef idx="0"/>
              <a:effectRef idx="0"/>
              <a:fontRef idx="minor"/>
            </p:style>
          </p:sp>
          <p:sp>
            <p:nvSpPr>
              <p:cNvPr id="4535" name="Google Shape;4144;p49"/>
              <p:cNvSpPr/>
              <p:nvPr/>
            </p:nvSpPr>
            <p:spPr>
              <a:xfrm>
                <a:off x="4195800" y="1876320"/>
                <a:ext cx="420480" cy="360"/>
              </a:xfrm>
              <a:custGeom>
                <a:avLst/>
                <a:gdLst/>
                <a:ahLst/>
                <a:rect l="l" t="t" r="r" b="b"/>
                <a:pathLst>
                  <a:path w="21600" h="21600">
                    <a:moveTo>
                      <a:pt x="0" y="0"/>
                    </a:moveTo>
                    <a:lnTo>
                      <a:pt x="21600" y="21600"/>
                    </a:lnTo>
                  </a:path>
                </a:pathLst>
              </a:custGeom>
              <a:noFill/>
              <a:ln w="19050">
                <a:solidFill>
                  <a:srgbClr val="7994a9"/>
                </a:solidFill>
                <a:round/>
                <a:tailEnd len="med" type="oval" w="med"/>
              </a:ln>
            </p:spPr>
            <p:style>
              <a:lnRef idx="0"/>
              <a:fillRef idx="0"/>
              <a:effectRef idx="0"/>
              <a:fontRef idx="minor"/>
            </p:style>
          </p:sp>
        </p:grpSp>
        <p:grpSp>
          <p:nvGrpSpPr>
            <p:cNvPr id="4536" name="Google Shape;4145;p49"/>
            <p:cNvGrpSpPr/>
            <p:nvPr/>
          </p:nvGrpSpPr>
          <p:grpSpPr>
            <a:xfrm>
              <a:off x="4195440" y="2067840"/>
              <a:ext cx="1433520" cy="360"/>
              <a:chOff x="4195440" y="2067840"/>
              <a:chExt cx="1433520" cy="360"/>
            </a:xfrm>
          </p:grpSpPr>
          <p:sp>
            <p:nvSpPr>
              <p:cNvPr id="4537" name="Google Shape;4146;p49"/>
              <p:cNvSpPr/>
              <p:nvPr/>
            </p:nvSpPr>
            <p:spPr>
              <a:xfrm>
                <a:off x="4195440" y="2067840"/>
                <a:ext cx="1433520" cy="360"/>
              </a:xfrm>
              <a:custGeom>
                <a:avLst/>
                <a:gdLst/>
                <a:ahLst/>
                <a:rect l="l" t="t" r="r" b="b"/>
                <a:pathLst>
                  <a:path w="21600" h="21600">
                    <a:moveTo>
                      <a:pt x="0" y="0"/>
                    </a:moveTo>
                    <a:lnTo>
                      <a:pt x="21600" y="21600"/>
                    </a:lnTo>
                  </a:path>
                </a:pathLst>
              </a:custGeom>
              <a:noFill/>
              <a:ln w="19050">
                <a:solidFill>
                  <a:srgbClr val="e3e9ed"/>
                </a:solidFill>
                <a:round/>
              </a:ln>
            </p:spPr>
            <p:style>
              <a:lnRef idx="0"/>
              <a:fillRef idx="0"/>
              <a:effectRef idx="0"/>
              <a:fontRef idx="minor"/>
            </p:style>
          </p:sp>
          <p:sp>
            <p:nvSpPr>
              <p:cNvPr id="4538" name="Google Shape;4147;p49"/>
              <p:cNvSpPr/>
              <p:nvPr/>
            </p:nvSpPr>
            <p:spPr>
              <a:xfrm>
                <a:off x="4195800" y="2067840"/>
                <a:ext cx="927000" cy="360"/>
              </a:xfrm>
              <a:custGeom>
                <a:avLst/>
                <a:gdLst/>
                <a:ahLst/>
                <a:rect l="l" t="t" r="r" b="b"/>
                <a:pathLst>
                  <a:path w="21600" h="21600">
                    <a:moveTo>
                      <a:pt x="0" y="0"/>
                    </a:moveTo>
                    <a:lnTo>
                      <a:pt x="21600" y="21600"/>
                    </a:lnTo>
                  </a:path>
                </a:pathLst>
              </a:custGeom>
              <a:noFill/>
              <a:ln w="19050">
                <a:solidFill>
                  <a:srgbClr val="7994a9"/>
                </a:solidFill>
                <a:round/>
                <a:tailEnd len="med" type="oval" w="med"/>
              </a:ln>
            </p:spPr>
            <p:style>
              <a:lnRef idx="0"/>
              <a:fillRef idx="0"/>
              <a:effectRef idx="0"/>
              <a:fontRef idx="minor"/>
            </p:style>
          </p:sp>
        </p:grpSp>
      </p:grpSp>
      <p:grpSp>
        <p:nvGrpSpPr>
          <p:cNvPr id="4539" name="Google Shape;4148;p49"/>
          <p:cNvGrpSpPr/>
          <p:nvPr/>
        </p:nvGrpSpPr>
        <p:grpSpPr>
          <a:xfrm>
            <a:off x="2646360" y="3885480"/>
            <a:ext cx="1304640" cy="293400"/>
            <a:chOff x="2646360" y="3885480"/>
            <a:chExt cx="1304640" cy="293400"/>
          </a:xfrm>
        </p:grpSpPr>
        <p:grpSp>
          <p:nvGrpSpPr>
            <p:cNvPr id="4540" name="Google Shape;4149;p49"/>
            <p:cNvGrpSpPr/>
            <p:nvPr/>
          </p:nvGrpSpPr>
          <p:grpSpPr>
            <a:xfrm>
              <a:off x="2646360" y="3885480"/>
              <a:ext cx="118080" cy="293400"/>
              <a:chOff x="2646360" y="3885480"/>
              <a:chExt cx="118080" cy="293400"/>
            </a:xfrm>
          </p:grpSpPr>
          <p:sp>
            <p:nvSpPr>
              <p:cNvPr id="4541" name="Google Shape;4150;p49"/>
              <p:cNvSpPr/>
              <p:nvPr/>
            </p:nvSpPr>
            <p:spPr>
              <a:xfrm>
                <a:off x="2646360" y="3941280"/>
                <a:ext cx="118080" cy="237600"/>
              </a:xfrm>
              <a:custGeom>
                <a:avLst/>
                <a:gdLst/>
                <a:ahLst/>
                <a:rect l="l" t="t" r="r" b="b"/>
                <a:pathLst>
                  <a:path w="77995" h="156544">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w="0">
                <a:noFill/>
              </a:ln>
            </p:spPr>
            <p:style>
              <a:lnRef idx="0"/>
              <a:fillRef idx="0"/>
              <a:effectRef idx="0"/>
              <a:fontRef idx="minor"/>
            </p:style>
          </p:sp>
          <p:sp>
            <p:nvSpPr>
              <p:cNvPr id="4542" name="Google Shape;4151;p49"/>
              <p:cNvSpPr/>
              <p:nvPr/>
            </p:nvSpPr>
            <p:spPr>
              <a:xfrm>
                <a:off x="2682000" y="3885480"/>
                <a:ext cx="48240" cy="47880"/>
              </a:xfrm>
              <a:custGeom>
                <a:avLst/>
                <a:gdLst/>
                <a:ahLst/>
                <a:rect l="l" t="t" r="r" b="b"/>
                <a:pathLst>
                  <a:path w="31871" h="31838">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w="0">
                <a:noFill/>
              </a:ln>
            </p:spPr>
            <p:style>
              <a:lnRef idx="0"/>
              <a:fillRef idx="0"/>
              <a:effectRef idx="0"/>
              <a:fontRef idx="minor"/>
            </p:style>
          </p:sp>
        </p:grpSp>
        <p:grpSp>
          <p:nvGrpSpPr>
            <p:cNvPr id="4543" name="Google Shape;4152;p49"/>
            <p:cNvGrpSpPr/>
            <p:nvPr/>
          </p:nvGrpSpPr>
          <p:grpSpPr>
            <a:xfrm>
              <a:off x="3803400" y="3886200"/>
              <a:ext cx="147600" cy="291600"/>
              <a:chOff x="3803400" y="3886200"/>
              <a:chExt cx="147600" cy="291600"/>
            </a:xfrm>
          </p:grpSpPr>
          <p:sp>
            <p:nvSpPr>
              <p:cNvPr id="4544" name="Google Shape;4153;p49"/>
              <p:cNvSpPr/>
              <p:nvPr/>
            </p:nvSpPr>
            <p:spPr>
              <a:xfrm>
                <a:off x="3803400" y="3942000"/>
                <a:ext cx="147600" cy="235800"/>
              </a:xfrm>
              <a:custGeom>
                <a:avLst/>
                <a:gdLst/>
                <a:ahLst/>
                <a:rect l="l" t="t" r="r" b="b"/>
                <a:pathLst>
                  <a:path w="97241" h="155402">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w="0">
                <a:noFill/>
              </a:ln>
            </p:spPr>
            <p:style>
              <a:lnRef idx="0"/>
              <a:fillRef idx="0"/>
              <a:effectRef idx="0"/>
              <a:fontRef idx="minor"/>
            </p:style>
          </p:sp>
          <p:sp>
            <p:nvSpPr>
              <p:cNvPr id="4545" name="Google Shape;4154;p49"/>
              <p:cNvSpPr/>
              <p:nvPr/>
            </p:nvSpPr>
            <p:spPr>
              <a:xfrm>
                <a:off x="3853440" y="3886200"/>
                <a:ext cx="47880" cy="47520"/>
              </a:xfrm>
              <a:custGeom>
                <a:avLst/>
                <a:gdLst/>
                <a:ahLst/>
                <a:rect l="l" t="t" r="r" b="b"/>
                <a:pathLst>
                  <a:path w="31642" h="3161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w="0">
                <a:noFill/>
              </a:ln>
            </p:spPr>
            <p:style>
              <a:lnRef idx="0"/>
              <a:fillRef idx="0"/>
              <a:effectRef idx="0"/>
              <a:fontRef idx="minor"/>
            </p:style>
          </p:sp>
        </p:grpSp>
        <p:grpSp>
          <p:nvGrpSpPr>
            <p:cNvPr id="4546" name="Google Shape;4155;p49"/>
            <p:cNvGrpSpPr/>
            <p:nvPr/>
          </p:nvGrpSpPr>
          <p:grpSpPr>
            <a:xfrm>
              <a:off x="3499560" y="3886200"/>
              <a:ext cx="147600" cy="291600"/>
              <a:chOff x="3499560" y="3886200"/>
              <a:chExt cx="147600" cy="291600"/>
            </a:xfrm>
          </p:grpSpPr>
          <p:sp>
            <p:nvSpPr>
              <p:cNvPr id="4547" name="Google Shape;4156;p49"/>
              <p:cNvSpPr/>
              <p:nvPr/>
            </p:nvSpPr>
            <p:spPr>
              <a:xfrm>
                <a:off x="3499560" y="3942000"/>
                <a:ext cx="147600" cy="235800"/>
              </a:xfrm>
              <a:custGeom>
                <a:avLst/>
                <a:gdLst/>
                <a:ahLst/>
                <a:rect l="l" t="t" r="r" b="b"/>
                <a:pathLst>
                  <a:path w="97241" h="155402">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w="0">
                <a:noFill/>
              </a:ln>
            </p:spPr>
            <p:style>
              <a:lnRef idx="0"/>
              <a:fillRef idx="0"/>
              <a:effectRef idx="0"/>
              <a:fontRef idx="minor"/>
            </p:style>
          </p:sp>
          <p:sp>
            <p:nvSpPr>
              <p:cNvPr id="4548" name="Google Shape;4157;p49"/>
              <p:cNvSpPr/>
              <p:nvPr/>
            </p:nvSpPr>
            <p:spPr>
              <a:xfrm>
                <a:off x="3549600" y="3886200"/>
                <a:ext cx="47880" cy="47520"/>
              </a:xfrm>
              <a:custGeom>
                <a:avLst/>
                <a:gdLst/>
                <a:ahLst/>
                <a:rect l="l" t="t" r="r" b="b"/>
                <a:pathLst>
                  <a:path w="31642" h="3161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w="0">
                <a:noFill/>
              </a:ln>
            </p:spPr>
            <p:style>
              <a:lnRef idx="0"/>
              <a:fillRef idx="0"/>
              <a:effectRef idx="0"/>
              <a:fontRef idx="minor"/>
            </p:style>
          </p:sp>
        </p:grpSp>
        <p:grpSp>
          <p:nvGrpSpPr>
            <p:cNvPr id="4549" name="Google Shape;4158;p49"/>
            <p:cNvGrpSpPr/>
            <p:nvPr/>
          </p:nvGrpSpPr>
          <p:grpSpPr>
            <a:xfrm>
              <a:off x="3195720" y="3886200"/>
              <a:ext cx="147600" cy="291600"/>
              <a:chOff x="3195720" y="3886200"/>
              <a:chExt cx="147600" cy="291600"/>
            </a:xfrm>
          </p:grpSpPr>
          <p:sp>
            <p:nvSpPr>
              <p:cNvPr id="4550" name="Google Shape;4159;p49"/>
              <p:cNvSpPr/>
              <p:nvPr/>
            </p:nvSpPr>
            <p:spPr>
              <a:xfrm>
                <a:off x="3195720" y="3942000"/>
                <a:ext cx="147600" cy="235800"/>
              </a:xfrm>
              <a:custGeom>
                <a:avLst/>
                <a:gdLst/>
                <a:ahLst/>
                <a:rect l="l" t="t" r="r" b="b"/>
                <a:pathLst>
                  <a:path w="97241" h="155402">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w="0">
                <a:noFill/>
              </a:ln>
            </p:spPr>
            <p:style>
              <a:lnRef idx="0"/>
              <a:fillRef idx="0"/>
              <a:effectRef idx="0"/>
              <a:fontRef idx="minor"/>
            </p:style>
          </p:sp>
          <p:sp>
            <p:nvSpPr>
              <p:cNvPr id="4551" name="Google Shape;4160;p49"/>
              <p:cNvSpPr/>
              <p:nvPr/>
            </p:nvSpPr>
            <p:spPr>
              <a:xfrm>
                <a:off x="3245760" y="3886200"/>
                <a:ext cx="47880" cy="47520"/>
              </a:xfrm>
              <a:custGeom>
                <a:avLst/>
                <a:gdLst/>
                <a:ahLst/>
                <a:rect l="l" t="t" r="r" b="b"/>
                <a:pathLst>
                  <a:path w="31642" h="3161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w="0">
                <a:noFill/>
              </a:ln>
            </p:spPr>
            <p:style>
              <a:lnRef idx="0"/>
              <a:fillRef idx="0"/>
              <a:effectRef idx="0"/>
              <a:fontRef idx="minor"/>
            </p:style>
          </p:sp>
        </p:grpSp>
        <p:grpSp>
          <p:nvGrpSpPr>
            <p:cNvPr id="4552" name="Google Shape;4161;p49"/>
            <p:cNvGrpSpPr/>
            <p:nvPr/>
          </p:nvGrpSpPr>
          <p:grpSpPr>
            <a:xfrm>
              <a:off x="2921040" y="3885480"/>
              <a:ext cx="118080" cy="293400"/>
              <a:chOff x="2921040" y="3885480"/>
              <a:chExt cx="118080" cy="293400"/>
            </a:xfrm>
          </p:grpSpPr>
          <p:sp>
            <p:nvSpPr>
              <p:cNvPr id="4553" name="Google Shape;4162;p49"/>
              <p:cNvSpPr/>
              <p:nvPr/>
            </p:nvSpPr>
            <p:spPr>
              <a:xfrm>
                <a:off x="2921040" y="3941280"/>
                <a:ext cx="118080" cy="237600"/>
              </a:xfrm>
              <a:custGeom>
                <a:avLst/>
                <a:gdLst/>
                <a:ahLst/>
                <a:rect l="l" t="t" r="r" b="b"/>
                <a:pathLst>
                  <a:path w="77995" h="156544">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w="0">
                <a:noFill/>
              </a:ln>
            </p:spPr>
            <p:style>
              <a:lnRef idx="0"/>
              <a:fillRef idx="0"/>
              <a:effectRef idx="0"/>
              <a:fontRef idx="minor"/>
            </p:style>
          </p:sp>
          <p:sp>
            <p:nvSpPr>
              <p:cNvPr id="4554" name="Google Shape;4163;p49"/>
              <p:cNvSpPr/>
              <p:nvPr/>
            </p:nvSpPr>
            <p:spPr>
              <a:xfrm>
                <a:off x="2956320" y="3885480"/>
                <a:ext cx="48240" cy="47880"/>
              </a:xfrm>
              <a:custGeom>
                <a:avLst/>
                <a:gdLst/>
                <a:ahLst/>
                <a:rect l="l" t="t" r="r" b="b"/>
                <a:pathLst>
                  <a:path w="31871" h="31838">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w="0">
                <a:noFill/>
              </a:ln>
            </p:spPr>
            <p:style>
              <a:lnRef idx="0"/>
              <a:fillRef idx="0"/>
              <a:effectRef idx="0"/>
              <a:fontRef idx="minor"/>
            </p:style>
          </p:sp>
        </p:grpSp>
      </p:grpSp>
      <p:grpSp>
        <p:nvGrpSpPr>
          <p:cNvPr id="4555" name="Google Shape;4164;p49"/>
          <p:cNvGrpSpPr/>
          <p:nvPr/>
        </p:nvGrpSpPr>
        <p:grpSpPr>
          <a:xfrm>
            <a:off x="4197240" y="964080"/>
            <a:ext cx="1430280" cy="750960"/>
            <a:chOff x="4197240" y="964080"/>
            <a:chExt cx="1430280" cy="750960"/>
          </a:xfrm>
        </p:grpSpPr>
        <p:sp>
          <p:nvSpPr>
            <p:cNvPr id="4556" name="Google Shape;4165;p49"/>
            <p:cNvSpPr/>
            <p:nvPr/>
          </p:nvSpPr>
          <p:spPr>
            <a:xfrm>
              <a:off x="4250160" y="1086120"/>
              <a:ext cx="1333440" cy="522360"/>
            </a:xfrm>
            <a:custGeom>
              <a:avLst/>
              <a:gdLst/>
              <a:ahLst/>
              <a:rect l="l" t="t" r="r" b="b"/>
              <a:pathLst>
                <a:path w="165771" h="69253">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a:solidFill>
                <a:srgbClr val="5f7d95"/>
              </a:solidFill>
              <a:round/>
              <a:headEnd len="med" type="oval" w="med"/>
              <a:tailEnd len="med" type="oval" w="med"/>
            </a:ln>
          </p:spPr>
          <p:style>
            <a:lnRef idx="0"/>
            <a:fillRef idx="0"/>
            <a:effectRef idx="0"/>
            <a:fontRef idx="minor"/>
          </p:style>
        </p:sp>
        <p:grpSp>
          <p:nvGrpSpPr>
            <p:cNvPr id="4557" name="Google Shape;4166;p49"/>
            <p:cNvGrpSpPr/>
            <p:nvPr/>
          </p:nvGrpSpPr>
          <p:grpSpPr>
            <a:xfrm>
              <a:off x="4197240" y="964080"/>
              <a:ext cx="1430280" cy="750960"/>
              <a:chOff x="4197240" y="964080"/>
              <a:chExt cx="1430280" cy="750960"/>
            </a:xfrm>
          </p:grpSpPr>
          <p:sp>
            <p:nvSpPr>
              <p:cNvPr id="4558" name="Google Shape;4167;p49"/>
              <p:cNvSpPr/>
              <p:nvPr/>
            </p:nvSpPr>
            <p:spPr>
              <a:xfrm>
                <a:off x="4197240" y="964080"/>
                <a:ext cx="360" cy="750960"/>
              </a:xfrm>
              <a:custGeom>
                <a:avLst/>
                <a:gdLst/>
                <a:ahLst/>
                <a:rect l="l" t="t" r="r" b="b"/>
                <a:pathLst>
                  <a:path w="21600" h="21600">
                    <a:moveTo>
                      <a:pt x="0" y="0"/>
                    </a:moveTo>
                    <a:lnTo>
                      <a:pt x="21600" y="21600"/>
                    </a:lnTo>
                  </a:path>
                </a:pathLst>
              </a:custGeom>
              <a:noFill/>
              <a:ln w="9525">
                <a:solidFill>
                  <a:srgbClr val="e3e9ed"/>
                </a:solidFill>
                <a:round/>
              </a:ln>
            </p:spPr>
            <p:style>
              <a:lnRef idx="0"/>
              <a:fillRef idx="0"/>
              <a:effectRef idx="0"/>
              <a:fontRef idx="minor"/>
            </p:style>
          </p:sp>
          <p:sp>
            <p:nvSpPr>
              <p:cNvPr id="4559" name="Google Shape;4168;p49"/>
              <p:cNvSpPr/>
              <p:nvPr/>
            </p:nvSpPr>
            <p:spPr>
              <a:xfrm>
                <a:off x="4198680" y="1712160"/>
                <a:ext cx="1428840" cy="360"/>
              </a:xfrm>
              <a:custGeom>
                <a:avLst/>
                <a:gdLst/>
                <a:ahLst/>
                <a:rect l="l" t="t" r="r" b="b"/>
                <a:pathLst>
                  <a:path w="21600" h="21600">
                    <a:moveTo>
                      <a:pt x="0" y="0"/>
                    </a:moveTo>
                    <a:lnTo>
                      <a:pt x="21600" y="21600"/>
                    </a:lnTo>
                  </a:path>
                </a:pathLst>
              </a:custGeom>
              <a:noFill/>
              <a:ln w="9525">
                <a:solidFill>
                  <a:srgbClr val="e3e9ed"/>
                </a:solidFill>
                <a:round/>
              </a:ln>
            </p:spPr>
            <p:style>
              <a:lnRef idx="0"/>
              <a:fillRef idx="0"/>
              <a:effectRef idx="0"/>
              <a:fontRef idx="minor"/>
            </p:style>
          </p:sp>
        </p:grpSp>
      </p:grpSp>
      <p:grpSp>
        <p:nvGrpSpPr>
          <p:cNvPr id="4560" name="Google Shape;4169;p49"/>
          <p:cNvGrpSpPr/>
          <p:nvPr/>
        </p:nvGrpSpPr>
        <p:grpSpPr>
          <a:xfrm>
            <a:off x="4245120" y="2227680"/>
            <a:ext cx="1334160" cy="967680"/>
            <a:chOff x="4245120" y="2227680"/>
            <a:chExt cx="1334160" cy="967680"/>
          </a:xfrm>
        </p:grpSpPr>
        <p:grpSp>
          <p:nvGrpSpPr>
            <p:cNvPr id="4561" name="Google Shape;4170;p49"/>
            <p:cNvGrpSpPr/>
            <p:nvPr/>
          </p:nvGrpSpPr>
          <p:grpSpPr>
            <a:xfrm>
              <a:off x="4910760" y="2257560"/>
              <a:ext cx="668520" cy="885240"/>
              <a:chOff x="4910760" y="2257560"/>
              <a:chExt cx="668520" cy="885240"/>
            </a:xfrm>
          </p:grpSpPr>
          <p:sp>
            <p:nvSpPr>
              <p:cNvPr id="4562" name="Google Shape;4171;p49"/>
              <p:cNvSpPr/>
              <p:nvPr/>
            </p:nvSpPr>
            <p:spPr>
              <a:xfrm>
                <a:off x="4910760" y="3044880"/>
                <a:ext cx="668520" cy="97920"/>
              </a:xfrm>
              <a:custGeom>
                <a:avLst/>
                <a:gdLst/>
                <a:ahLst/>
                <a:rect l="l" t="t" r="r" b="b"/>
                <a:pathLst>
                  <a:path w="42851" h="6286">
                    <a:moveTo>
                      <a:pt x="0" y="1"/>
                    </a:moveTo>
                    <a:lnTo>
                      <a:pt x="0" y="6286"/>
                    </a:lnTo>
                    <a:lnTo>
                      <a:pt x="42851" y="6286"/>
                    </a:lnTo>
                    <a:lnTo>
                      <a:pt x="42851" y="1"/>
                    </a:lnTo>
                    <a:close/>
                  </a:path>
                </a:pathLst>
              </a:custGeom>
              <a:solidFill>
                <a:srgbClr val="667e92"/>
              </a:solidFill>
              <a:ln w="0">
                <a:noFill/>
              </a:ln>
            </p:spPr>
            <p:style>
              <a:lnRef idx="0"/>
              <a:fillRef idx="0"/>
              <a:effectRef idx="0"/>
              <a:fontRef idx="minor"/>
            </p:style>
          </p:sp>
          <p:sp>
            <p:nvSpPr>
              <p:cNvPr id="4563" name="Google Shape;4172;p49"/>
              <p:cNvSpPr/>
              <p:nvPr/>
            </p:nvSpPr>
            <p:spPr>
              <a:xfrm>
                <a:off x="4910760" y="2887560"/>
                <a:ext cx="668520" cy="97920"/>
              </a:xfrm>
              <a:custGeom>
                <a:avLst/>
                <a:gdLst/>
                <a:ahLst/>
                <a:rect l="l" t="t" r="r" b="b"/>
                <a:pathLst>
                  <a:path w="42851" h="6286">
                    <a:moveTo>
                      <a:pt x="0" y="0"/>
                    </a:moveTo>
                    <a:lnTo>
                      <a:pt x="0" y="6285"/>
                    </a:lnTo>
                    <a:lnTo>
                      <a:pt x="42851" y="6285"/>
                    </a:lnTo>
                    <a:lnTo>
                      <a:pt x="42851" y="0"/>
                    </a:lnTo>
                    <a:close/>
                  </a:path>
                </a:pathLst>
              </a:custGeom>
              <a:solidFill>
                <a:srgbClr val="667e92"/>
              </a:solidFill>
              <a:ln w="0">
                <a:noFill/>
              </a:ln>
            </p:spPr>
            <p:style>
              <a:lnRef idx="0"/>
              <a:fillRef idx="0"/>
              <a:effectRef idx="0"/>
              <a:fontRef idx="minor"/>
            </p:style>
          </p:sp>
          <p:sp>
            <p:nvSpPr>
              <p:cNvPr id="4564" name="Google Shape;4173;p49"/>
              <p:cNvSpPr/>
              <p:nvPr/>
            </p:nvSpPr>
            <p:spPr>
              <a:xfrm>
                <a:off x="4910760" y="2729880"/>
                <a:ext cx="668520" cy="97920"/>
              </a:xfrm>
              <a:custGeom>
                <a:avLst/>
                <a:gdLst/>
                <a:ahLst/>
                <a:rect l="l" t="t" r="r" b="b"/>
                <a:pathLst>
                  <a:path w="42851" h="6286">
                    <a:moveTo>
                      <a:pt x="0" y="1"/>
                    </a:moveTo>
                    <a:lnTo>
                      <a:pt x="0" y="6286"/>
                    </a:lnTo>
                    <a:lnTo>
                      <a:pt x="42851" y="6286"/>
                    </a:lnTo>
                    <a:lnTo>
                      <a:pt x="42851" y="1"/>
                    </a:lnTo>
                    <a:close/>
                  </a:path>
                </a:pathLst>
              </a:custGeom>
              <a:solidFill>
                <a:srgbClr val="667e92"/>
              </a:solidFill>
              <a:ln w="0">
                <a:noFill/>
              </a:ln>
            </p:spPr>
            <p:style>
              <a:lnRef idx="0"/>
              <a:fillRef idx="0"/>
              <a:effectRef idx="0"/>
              <a:fontRef idx="minor"/>
            </p:style>
          </p:sp>
          <p:sp>
            <p:nvSpPr>
              <p:cNvPr id="4565" name="Google Shape;4174;p49"/>
              <p:cNvSpPr/>
              <p:nvPr/>
            </p:nvSpPr>
            <p:spPr>
              <a:xfrm>
                <a:off x="4910760" y="2572560"/>
                <a:ext cx="617760" cy="97920"/>
              </a:xfrm>
              <a:custGeom>
                <a:avLst/>
                <a:gdLst/>
                <a:ahLst/>
                <a:rect l="l" t="t" r="r" b="b"/>
                <a:pathLst>
                  <a:path w="39596" h="6286">
                    <a:moveTo>
                      <a:pt x="0" y="0"/>
                    </a:moveTo>
                    <a:lnTo>
                      <a:pt x="0" y="6285"/>
                    </a:lnTo>
                    <a:lnTo>
                      <a:pt x="39596" y="6285"/>
                    </a:lnTo>
                    <a:lnTo>
                      <a:pt x="39596" y="0"/>
                    </a:lnTo>
                    <a:close/>
                  </a:path>
                </a:pathLst>
              </a:custGeom>
              <a:solidFill>
                <a:srgbClr val="667e92"/>
              </a:solidFill>
              <a:ln w="0">
                <a:noFill/>
              </a:ln>
            </p:spPr>
            <p:style>
              <a:lnRef idx="0"/>
              <a:fillRef idx="0"/>
              <a:effectRef idx="0"/>
              <a:fontRef idx="minor"/>
            </p:style>
          </p:sp>
          <p:sp>
            <p:nvSpPr>
              <p:cNvPr id="4566" name="Google Shape;4175;p49"/>
              <p:cNvSpPr/>
              <p:nvPr/>
            </p:nvSpPr>
            <p:spPr>
              <a:xfrm>
                <a:off x="4910760" y="2415240"/>
                <a:ext cx="516240" cy="97920"/>
              </a:xfrm>
              <a:custGeom>
                <a:avLst/>
                <a:gdLst/>
                <a:ahLst/>
                <a:rect l="l" t="t" r="r" b="b"/>
                <a:pathLst>
                  <a:path w="33089" h="6287">
                    <a:moveTo>
                      <a:pt x="0" y="1"/>
                    </a:moveTo>
                    <a:lnTo>
                      <a:pt x="0" y="6286"/>
                    </a:lnTo>
                    <a:lnTo>
                      <a:pt x="33089" y="6286"/>
                    </a:lnTo>
                    <a:lnTo>
                      <a:pt x="33089" y="1"/>
                    </a:lnTo>
                    <a:close/>
                  </a:path>
                </a:pathLst>
              </a:custGeom>
              <a:solidFill>
                <a:srgbClr val="667e92"/>
              </a:solidFill>
              <a:ln w="0">
                <a:noFill/>
              </a:ln>
            </p:spPr>
            <p:style>
              <a:lnRef idx="0"/>
              <a:fillRef idx="0"/>
              <a:effectRef idx="0"/>
              <a:fontRef idx="minor"/>
            </p:style>
          </p:sp>
          <p:sp>
            <p:nvSpPr>
              <p:cNvPr id="4567" name="Google Shape;4176;p49"/>
              <p:cNvSpPr/>
              <p:nvPr/>
            </p:nvSpPr>
            <p:spPr>
              <a:xfrm>
                <a:off x="4910760" y="2257560"/>
                <a:ext cx="312840" cy="97560"/>
              </a:xfrm>
              <a:custGeom>
                <a:avLst/>
                <a:gdLst/>
                <a:ahLst/>
                <a:rect l="l" t="t" r="r" b="b"/>
                <a:pathLst>
                  <a:path w="20070" h="6283">
                    <a:moveTo>
                      <a:pt x="0" y="1"/>
                    </a:moveTo>
                    <a:lnTo>
                      <a:pt x="0" y="6283"/>
                    </a:lnTo>
                    <a:lnTo>
                      <a:pt x="20069" y="6283"/>
                    </a:lnTo>
                    <a:lnTo>
                      <a:pt x="20069" y="1"/>
                    </a:lnTo>
                    <a:close/>
                  </a:path>
                </a:pathLst>
              </a:custGeom>
              <a:solidFill>
                <a:srgbClr val="667e92"/>
              </a:solidFill>
              <a:ln w="0">
                <a:noFill/>
              </a:ln>
            </p:spPr>
            <p:style>
              <a:lnRef idx="0"/>
              <a:fillRef idx="0"/>
              <a:effectRef idx="0"/>
              <a:fontRef idx="minor"/>
            </p:style>
          </p:sp>
        </p:grpSp>
        <p:grpSp>
          <p:nvGrpSpPr>
            <p:cNvPr id="4568" name="Google Shape;4177;p49"/>
            <p:cNvGrpSpPr/>
            <p:nvPr/>
          </p:nvGrpSpPr>
          <p:grpSpPr>
            <a:xfrm>
              <a:off x="4245120" y="2257560"/>
              <a:ext cx="668880" cy="885240"/>
              <a:chOff x="4245120" y="2257560"/>
              <a:chExt cx="668880" cy="885240"/>
            </a:xfrm>
          </p:grpSpPr>
          <p:sp>
            <p:nvSpPr>
              <p:cNvPr id="4569" name="Google Shape;4178;p49"/>
              <p:cNvSpPr/>
              <p:nvPr/>
            </p:nvSpPr>
            <p:spPr>
              <a:xfrm>
                <a:off x="4245120" y="3044880"/>
                <a:ext cx="668520" cy="97920"/>
              </a:xfrm>
              <a:custGeom>
                <a:avLst/>
                <a:gdLst/>
                <a:ahLst/>
                <a:rect l="l" t="t" r="r" b="b"/>
                <a:pathLst>
                  <a:path w="42854" h="6286">
                    <a:moveTo>
                      <a:pt x="0" y="1"/>
                    </a:moveTo>
                    <a:lnTo>
                      <a:pt x="0" y="6286"/>
                    </a:lnTo>
                    <a:lnTo>
                      <a:pt x="42854" y="6286"/>
                    </a:lnTo>
                    <a:lnTo>
                      <a:pt x="42854" y="1"/>
                    </a:lnTo>
                    <a:close/>
                  </a:path>
                </a:pathLst>
              </a:custGeom>
              <a:solidFill>
                <a:srgbClr val="cfd9e0"/>
              </a:solidFill>
              <a:ln w="0">
                <a:noFill/>
              </a:ln>
            </p:spPr>
            <p:style>
              <a:lnRef idx="0"/>
              <a:fillRef idx="0"/>
              <a:effectRef idx="0"/>
              <a:fontRef idx="minor"/>
            </p:style>
          </p:sp>
          <p:sp>
            <p:nvSpPr>
              <p:cNvPr id="4570" name="Google Shape;4179;p49"/>
              <p:cNvSpPr/>
              <p:nvPr/>
            </p:nvSpPr>
            <p:spPr>
              <a:xfrm>
                <a:off x="4245120" y="2887560"/>
                <a:ext cx="668520" cy="97920"/>
              </a:xfrm>
              <a:custGeom>
                <a:avLst/>
                <a:gdLst/>
                <a:ahLst/>
                <a:rect l="l" t="t" r="r" b="b"/>
                <a:pathLst>
                  <a:path w="42854" h="6286">
                    <a:moveTo>
                      <a:pt x="0" y="0"/>
                    </a:moveTo>
                    <a:lnTo>
                      <a:pt x="0" y="6285"/>
                    </a:lnTo>
                    <a:lnTo>
                      <a:pt x="42854" y="6285"/>
                    </a:lnTo>
                    <a:lnTo>
                      <a:pt x="42854" y="0"/>
                    </a:lnTo>
                    <a:close/>
                  </a:path>
                </a:pathLst>
              </a:custGeom>
              <a:solidFill>
                <a:srgbClr val="cfd9e0"/>
              </a:solidFill>
              <a:ln w="0">
                <a:noFill/>
              </a:ln>
            </p:spPr>
            <p:style>
              <a:lnRef idx="0"/>
              <a:fillRef idx="0"/>
              <a:effectRef idx="0"/>
              <a:fontRef idx="minor"/>
            </p:style>
          </p:sp>
          <p:sp>
            <p:nvSpPr>
              <p:cNvPr id="4571" name="Google Shape;4180;p49"/>
              <p:cNvSpPr/>
              <p:nvPr/>
            </p:nvSpPr>
            <p:spPr>
              <a:xfrm>
                <a:off x="4245120" y="2729880"/>
                <a:ext cx="668520" cy="97920"/>
              </a:xfrm>
              <a:custGeom>
                <a:avLst/>
                <a:gdLst/>
                <a:ahLst/>
                <a:rect l="l" t="t" r="r" b="b"/>
                <a:pathLst>
                  <a:path w="42854" h="6286">
                    <a:moveTo>
                      <a:pt x="0" y="1"/>
                    </a:moveTo>
                    <a:lnTo>
                      <a:pt x="0" y="6286"/>
                    </a:lnTo>
                    <a:lnTo>
                      <a:pt x="42854" y="6286"/>
                    </a:lnTo>
                    <a:lnTo>
                      <a:pt x="42854" y="1"/>
                    </a:lnTo>
                    <a:close/>
                  </a:path>
                </a:pathLst>
              </a:custGeom>
              <a:solidFill>
                <a:srgbClr val="cfd9e0"/>
              </a:solidFill>
              <a:ln w="0">
                <a:noFill/>
              </a:ln>
            </p:spPr>
            <p:style>
              <a:lnRef idx="0"/>
              <a:fillRef idx="0"/>
              <a:effectRef idx="0"/>
              <a:fontRef idx="minor"/>
            </p:style>
          </p:sp>
          <p:sp>
            <p:nvSpPr>
              <p:cNvPr id="4572" name="Google Shape;4181;p49"/>
              <p:cNvSpPr/>
              <p:nvPr/>
            </p:nvSpPr>
            <p:spPr>
              <a:xfrm>
                <a:off x="4397760" y="2572560"/>
                <a:ext cx="516240" cy="97920"/>
              </a:xfrm>
              <a:custGeom>
                <a:avLst/>
                <a:gdLst/>
                <a:ahLst/>
                <a:rect l="l" t="t" r="r" b="b"/>
                <a:pathLst>
                  <a:path w="33089" h="6286">
                    <a:moveTo>
                      <a:pt x="0" y="0"/>
                    </a:moveTo>
                    <a:lnTo>
                      <a:pt x="0" y="6285"/>
                    </a:lnTo>
                    <a:lnTo>
                      <a:pt x="33089" y="6285"/>
                    </a:lnTo>
                    <a:lnTo>
                      <a:pt x="33089" y="0"/>
                    </a:lnTo>
                    <a:close/>
                  </a:path>
                </a:pathLst>
              </a:custGeom>
              <a:solidFill>
                <a:srgbClr val="cfd9e0"/>
              </a:solidFill>
              <a:ln w="0">
                <a:noFill/>
              </a:ln>
            </p:spPr>
            <p:style>
              <a:lnRef idx="0"/>
              <a:fillRef idx="0"/>
              <a:effectRef idx="0"/>
              <a:fontRef idx="minor"/>
            </p:style>
          </p:sp>
          <p:sp>
            <p:nvSpPr>
              <p:cNvPr id="4573" name="Google Shape;4182;p49"/>
              <p:cNvSpPr/>
              <p:nvPr/>
            </p:nvSpPr>
            <p:spPr>
              <a:xfrm>
                <a:off x="4499280" y="2415240"/>
                <a:ext cx="414720" cy="97920"/>
              </a:xfrm>
              <a:custGeom>
                <a:avLst/>
                <a:gdLst/>
                <a:ahLst/>
                <a:rect l="l" t="t" r="r" b="b"/>
                <a:pathLst>
                  <a:path w="26580" h="6287">
                    <a:moveTo>
                      <a:pt x="1" y="1"/>
                    </a:moveTo>
                    <a:lnTo>
                      <a:pt x="1" y="6286"/>
                    </a:lnTo>
                    <a:lnTo>
                      <a:pt x="26580" y="6286"/>
                    </a:lnTo>
                    <a:lnTo>
                      <a:pt x="26580" y="1"/>
                    </a:lnTo>
                    <a:close/>
                  </a:path>
                </a:pathLst>
              </a:custGeom>
              <a:solidFill>
                <a:srgbClr val="cfd9e0"/>
              </a:solidFill>
              <a:ln w="0">
                <a:noFill/>
              </a:ln>
            </p:spPr>
            <p:style>
              <a:lnRef idx="0"/>
              <a:fillRef idx="0"/>
              <a:effectRef idx="0"/>
              <a:fontRef idx="minor"/>
            </p:style>
          </p:sp>
          <p:sp>
            <p:nvSpPr>
              <p:cNvPr id="4574" name="Google Shape;4183;p49"/>
              <p:cNvSpPr/>
              <p:nvPr/>
            </p:nvSpPr>
            <p:spPr>
              <a:xfrm>
                <a:off x="4600800" y="2257560"/>
                <a:ext cx="312840" cy="97560"/>
              </a:xfrm>
              <a:custGeom>
                <a:avLst/>
                <a:gdLst/>
                <a:ahLst/>
                <a:rect l="l" t="t" r="r" b="b"/>
                <a:pathLst>
                  <a:path w="20073" h="6283">
                    <a:moveTo>
                      <a:pt x="1" y="1"/>
                    </a:moveTo>
                    <a:lnTo>
                      <a:pt x="1" y="6283"/>
                    </a:lnTo>
                    <a:lnTo>
                      <a:pt x="20073" y="6283"/>
                    </a:lnTo>
                    <a:lnTo>
                      <a:pt x="20073" y="1"/>
                    </a:lnTo>
                    <a:close/>
                  </a:path>
                </a:pathLst>
              </a:custGeom>
              <a:solidFill>
                <a:srgbClr val="cfd9e0"/>
              </a:solidFill>
              <a:ln w="0">
                <a:noFill/>
              </a:ln>
            </p:spPr>
            <p:style>
              <a:lnRef idx="0"/>
              <a:fillRef idx="0"/>
              <a:effectRef idx="0"/>
              <a:fontRef idx="minor"/>
            </p:style>
          </p:sp>
        </p:grpSp>
        <p:sp>
          <p:nvSpPr>
            <p:cNvPr id="4575" name="Google Shape;4184;p49"/>
            <p:cNvSpPr/>
            <p:nvPr/>
          </p:nvSpPr>
          <p:spPr>
            <a:xfrm>
              <a:off x="4913640" y="2227680"/>
              <a:ext cx="360" cy="967680"/>
            </a:xfrm>
            <a:custGeom>
              <a:avLst/>
              <a:gdLst/>
              <a:ahLst/>
              <a:rect l="l" t="t" r="r" b="b"/>
              <a:pathLst>
                <a:path fill="none" w="1" h="62006">
                  <a:moveTo>
                    <a:pt x="1" y="0"/>
                  </a:moveTo>
                  <a:lnTo>
                    <a:pt x="1" y="62006"/>
                  </a:lnTo>
                </a:path>
              </a:pathLst>
            </a:custGeom>
            <a:noFill/>
            <a:ln w="9525">
              <a:solidFill>
                <a:srgbClr val="f2f2f2"/>
              </a:solidFill>
              <a:miter/>
            </a:ln>
          </p:spPr>
          <p:style>
            <a:lnRef idx="0"/>
            <a:fillRef idx="0"/>
            <a:effectRef idx="0"/>
            <a:fontRef idx="minor"/>
          </p:style>
        </p:sp>
      </p:grpSp>
      <p:grpSp>
        <p:nvGrpSpPr>
          <p:cNvPr id="4576" name="Google Shape;4185;p49"/>
          <p:cNvGrpSpPr/>
          <p:nvPr/>
        </p:nvGrpSpPr>
        <p:grpSpPr>
          <a:xfrm>
            <a:off x="4231800" y="3282840"/>
            <a:ext cx="1430280" cy="896760"/>
            <a:chOff x="4231800" y="3282840"/>
            <a:chExt cx="1430280" cy="896760"/>
          </a:xfrm>
        </p:grpSpPr>
        <p:grpSp>
          <p:nvGrpSpPr>
            <p:cNvPr id="4577" name="Google Shape;4186;p49"/>
            <p:cNvGrpSpPr/>
            <p:nvPr/>
          </p:nvGrpSpPr>
          <p:grpSpPr>
            <a:xfrm>
              <a:off x="4231800" y="3987000"/>
              <a:ext cx="1430280" cy="192600"/>
              <a:chOff x="4231800" y="3987000"/>
              <a:chExt cx="1430280" cy="192600"/>
            </a:xfrm>
          </p:grpSpPr>
          <p:sp>
            <p:nvSpPr>
              <p:cNvPr id="4578" name="Google Shape;4187;p49"/>
              <p:cNvSpPr/>
              <p:nvPr/>
            </p:nvSpPr>
            <p:spPr>
              <a:xfrm rot="10800000">
                <a:off x="4231800" y="3987000"/>
                <a:ext cx="1362960" cy="192600"/>
              </a:xfrm>
              <a:prstGeom prst="rect">
                <a:avLst/>
              </a:prstGeom>
              <a:solidFill>
                <a:srgbClr val="435d74"/>
              </a:solidFill>
              <a:ln w="0">
                <a:noFill/>
              </a:ln>
            </p:spPr>
            <p:style>
              <a:lnRef idx="0"/>
              <a:fillRef idx="0"/>
              <a:effectRef idx="0"/>
              <a:fontRef idx="minor"/>
            </p:style>
          </p:sp>
          <p:sp>
            <p:nvSpPr>
              <p:cNvPr id="4579" name="Google Shape;4188;p49"/>
              <p:cNvSpPr/>
              <p:nvPr/>
            </p:nvSpPr>
            <p:spPr>
              <a:xfrm>
                <a:off x="5507640" y="4080960"/>
                <a:ext cx="154440" cy="360"/>
              </a:xfrm>
              <a:custGeom>
                <a:avLst/>
                <a:gdLst/>
                <a:ahLst/>
                <a:rect l="l" t="t" r="r" b="b"/>
                <a:pathLst>
                  <a:path w="21600" h="21600">
                    <a:moveTo>
                      <a:pt x="0" y="0"/>
                    </a:moveTo>
                    <a:lnTo>
                      <a:pt x="21600" y="21600"/>
                    </a:lnTo>
                  </a:path>
                </a:pathLst>
              </a:custGeom>
              <a:noFill/>
              <a:ln w="28575">
                <a:solidFill>
                  <a:srgbClr val="435d74"/>
                </a:solidFill>
                <a:round/>
              </a:ln>
            </p:spPr>
            <p:style>
              <a:lnRef idx="0"/>
              <a:fillRef idx="0"/>
              <a:effectRef idx="0"/>
              <a:fontRef idx="minor"/>
            </p:style>
          </p:sp>
        </p:grpSp>
        <p:grpSp>
          <p:nvGrpSpPr>
            <p:cNvPr id="4580" name="Google Shape;4189;p49"/>
            <p:cNvGrpSpPr/>
            <p:nvPr/>
          </p:nvGrpSpPr>
          <p:grpSpPr>
            <a:xfrm>
              <a:off x="4286520" y="3747960"/>
              <a:ext cx="1180080" cy="192600"/>
              <a:chOff x="4286520" y="3747960"/>
              <a:chExt cx="1180080" cy="192600"/>
            </a:xfrm>
          </p:grpSpPr>
          <p:sp>
            <p:nvSpPr>
              <p:cNvPr id="4581" name="Google Shape;4190;p49"/>
              <p:cNvSpPr/>
              <p:nvPr/>
            </p:nvSpPr>
            <p:spPr>
              <a:xfrm rot="10800000">
                <a:off x="4359960" y="3747960"/>
                <a:ext cx="1106640" cy="192600"/>
              </a:xfrm>
              <a:prstGeom prst="rect">
                <a:avLst/>
              </a:prstGeom>
              <a:solidFill>
                <a:srgbClr val="5f7d95"/>
              </a:solidFill>
              <a:ln w="0">
                <a:noFill/>
              </a:ln>
            </p:spPr>
            <p:style>
              <a:lnRef idx="0"/>
              <a:fillRef idx="0"/>
              <a:effectRef idx="0"/>
              <a:fontRef idx="minor"/>
            </p:style>
          </p:sp>
          <p:sp>
            <p:nvSpPr>
              <p:cNvPr id="4582" name="Google Shape;4191;p49"/>
              <p:cNvSpPr/>
              <p:nvPr/>
            </p:nvSpPr>
            <p:spPr>
              <a:xfrm>
                <a:off x="4286520" y="3844080"/>
                <a:ext cx="154440" cy="360"/>
              </a:xfrm>
              <a:custGeom>
                <a:avLst/>
                <a:gdLst/>
                <a:ahLst/>
                <a:rect l="l" t="t" r="r" b="b"/>
                <a:pathLst>
                  <a:path w="21600" h="21600">
                    <a:moveTo>
                      <a:pt x="0" y="0"/>
                    </a:moveTo>
                    <a:lnTo>
                      <a:pt x="21600" y="21600"/>
                    </a:lnTo>
                  </a:path>
                </a:pathLst>
              </a:custGeom>
              <a:noFill/>
              <a:ln w="28575">
                <a:solidFill>
                  <a:srgbClr val="5f7d95"/>
                </a:solidFill>
                <a:round/>
              </a:ln>
            </p:spPr>
            <p:style>
              <a:lnRef idx="0"/>
              <a:fillRef idx="0"/>
              <a:effectRef idx="0"/>
              <a:fontRef idx="minor"/>
            </p:style>
          </p:sp>
        </p:grpSp>
        <p:grpSp>
          <p:nvGrpSpPr>
            <p:cNvPr id="4583" name="Google Shape;4192;p49"/>
            <p:cNvGrpSpPr/>
            <p:nvPr/>
          </p:nvGrpSpPr>
          <p:grpSpPr>
            <a:xfrm>
              <a:off x="4516200" y="3515400"/>
              <a:ext cx="858600" cy="192600"/>
              <a:chOff x="4516200" y="3515400"/>
              <a:chExt cx="858600" cy="192600"/>
            </a:xfrm>
          </p:grpSpPr>
          <p:sp>
            <p:nvSpPr>
              <p:cNvPr id="4584" name="Google Shape;4193;p49"/>
              <p:cNvSpPr/>
              <p:nvPr/>
            </p:nvSpPr>
            <p:spPr>
              <a:xfrm rot="10800000">
                <a:off x="4516200" y="3515400"/>
                <a:ext cx="794160" cy="192600"/>
              </a:xfrm>
              <a:prstGeom prst="rect">
                <a:avLst/>
              </a:prstGeom>
              <a:solidFill>
                <a:srgbClr val="869fb2"/>
              </a:solidFill>
              <a:ln w="0">
                <a:noFill/>
              </a:ln>
            </p:spPr>
            <p:style>
              <a:lnRef idx="0"/>
              <a:fillRef idx="0"/>
              <a:effectRef idx="0"/>
              <a:fontRef idx="minor"/>
            </p:style>
          </p:sp>
          <p:sp>
            <p:nvSpPr>
              <p:cNvPr id="4585" name="Google Shape;4194;p49"/>
              <p:cNvSpPr/>
              <p:nvPr/>
            </p:nvSpPr>
            <p:spPr>
              <a:xfrm>
                <a:off x="5220360" y="3609000"/>
                <a:ext cx="154440" cy="360"/>
              </a:xfrm>
              <a:custGeom>
                <a:avLst/>
                <a:gdLst/>
                <a:ahLst/>
                <a:rect l="l" t="t" r="r" b="b"/>
                <a:pathLst>
                  <a:path w="21600" h="21600">
                    <a:moveTo>
                      <a:pt x="0" y="0"/>
                    </a:moveTo>
                    <a:lnTo>
                      <a:pt x="21600" y="21600"/>
                    </a:lnTo>
                  </a:path>
                </a:pathLst>
              </a:custGeom>
              <a:noFill/>
              <a:ln w="28575">
                <a:solidFill>
                  <a:srgbClr val="869fb2"/>
                </a:solidFill>
                <a:round/>
              </a:ln>
            </p:spPr>
            <p:style>
              <a:lnRef idx="0"/>
              <a:fillRef idx="0"/>
              <a:effectRef idx="0"/>
              <a:fontRef idx="minor"/>
            </p:style>
          </p:sp>
        </p:grpSp>
        <p:grpSp>
          <p:nvGrpSpPr>
            <p:cNvPr id="4586" name="Google Shape;4195;p49"/>
            <p:cNvGrpSpPr/>
            <p:nvPr/>
          </p:nvGrpSpPr>
          <p:grpSpPr>
            <a:xfrm>
              <a:off x="4639680" y="3282840"/>
              <a:ext cx="492480" cy="192600"/>
              <a:chOff x="4639680" y="3282840"/>
              <a:chExt cx="492480" cy="192600"/>
            </a:xfrm>
          </p:grpSpPr>
          <p:sp>
            <p:nvSpPr>
              <p:cNvPr id="4587" name="Google Shape;4196;p49"/>
              <p:cNvSpPr/>
              <p:nvPr/>
            </p:nvSpPr>
            <p:spPr>
              <a:xfrm rot="10800000">
                <a:off x="4694760" y="3282840"/>
                <a:ext cx="437400" cy="192600"/>
              </a:xfrm>
              <a:prstGeom prst="rect">
                <a:avLst/>
              </a:prstGeom>
              <a:solidFill>
                <a:srgbClr val="bac8d3"/>
              </a:solidFill>
              <a:ln w="0">
                <a:noFill/>
              </a:ln>
            </p:spPr>
            <p:style>
              <a:lnRef idx="0"/>
              <a:fillRef idx="0"/>
              <a:effectRef idx="0"/>
              <a:fontRef idx="minor"/>
            </p:style>
          </p:sp>
          <p:sp>
            <p:nvSpPr>
              <p:cNvPr id="4588" name="Google Shape;4197;p49"/>
              <p:cNvSpPr/>
              <p:nvPr/>
            </p:nvSpPr>
            <p:spPr>
              <a:xfrm>
                <a:off x="4639680" y="3376800"/>
                <a:ext cx="154440" cy="360"/>
              </a:xfrm>
              <a:custGeom>
                <a:avLst/>
                <a:gdLst/>
                <a:ahLst/>
                <a:rect l="l" t="t" r="r" b="b"/>
                <a:pathLst>
                  <a:path w="21600" h="21600">
                    <a:moveTo>
                      <a:pt x="0" y="0"/>
                    </a:moveTo>
                    <a:lnTo>
                      <a:pt x="21600" y="21600"/>
                    </a:lnTo>
                  </a:path>
                </a:pathLst>
              </a:custGeom>
              <a:noFill/>
              <a:ln w="28575">
                <a:solidFill>
                  <a:srgbClr val="bac8d3"/>
                </a:solidFill>
                <a:round/>
              </a:ln>
            </p:spPr>
            <p:style>
              <a:lnRef idx="0"/>
              <a:fillRef idx="0"/>
              <a:effectRef idx="0"/>
              <a:fontRef idx="minor"/>
            </p:style>
          </p:sp>
        </p:grpSp>
      </p:grpSp>
      <p:grpSp>
        <p:nvGrpSpPr>
          <p:cNvPr id="4589" name="Google Shape;4198;p49"/>
          <p:cNvGrpSpPr/>
          <p:nvPr/>
        </p:nvGrpSpPr>
        <p:grpSpPr>
          <a:xfrm>
            <a:off x="7407720" y="2217600"/>
            <a:ext cx="1020600" cy="928440"/>
            <a:chOff x="7407720" y="2217600"/>
            <a:chExt cx="1020600" cy="928440"/>
          </a:xfrm>
        </p:grpSpPr>
        <p:sp>
          <p:nvSpPr>
            <p:cNvPr id="4590" name="Google Shape;4199;p49"/>
            <p:cNvSpPr/>
            <p:nvPr/>
          </p:nvSpPr>
          <p:spPr>
            <a:xfrm>
              <a:off x="7639920" y="2558880"/>
              <a:ext cx="556560" cy="179280"/>
            </a:xfrm>
            <a:custGeom>
              <a:avLst/>
              <a:gdLst/>
              <a:ahLst/>
              <a:rect l="l" t="t" r="r" b="b"/>
              <a:pathLst>
                <a:path w="125546" h="40494">
                  <a:moveTo>
                    <a:pt x="22196" y="1"/>
                  </a:moveTo>
                  <a:lnTo>
                    <a:pt x="8133" y="25661"/>
                  </a:lnTo>
                  <a:lnTo>
                    <a:pt x="1" y="40494"/>
                  </a:lnTo>
                  <a:lnTo>
                    <a:pt x="125545" y="40494"/>
                  </a:lnTo>
                  <a:lnTo>
                    <a:pt x="117413" y="25661"/>
                  </a:lnTo>
                  <a:lnTo>
                    <a:pt x="103351" y="1"/>
                  </a:lnTo>
                  <a:close/>
                </a:path>
              </a:pathLst>
            </a:custGeom>
            <a:solidFill>
              <a:srgbClr val="a5b7c5"/>
            </a:solidFill>
            <a:ln w="0">
              <a:noFill/>
            </a:ln>
          </p:spPr>
          <p:style>
            <a:lnRef idx="0"/>
            <a:fillRef idx="0"/>
            <a:effectRef idx="0"/>
            <a:fontRef idx="minor"/>
          </p:style>
        </p:sp>
        <p:sp>
          <p:nvSpPr>
            <p:cNvPr id="4591" name="Google Shape;4200;p49"/>
            <p:cNvSpPr/>
            <p:nvPr/>
          </p:nvSpPr>
          <p:spPr>
            <a:xfrm>
              <a:off x="7744680" y="2217600"/>
              <a:ext cx="347760" cy="327960"/>
            </a:xfrm>
            <a:custGeom>
              <a:avLst/>
              <a:gdLst/>
              <a:ahLst/>
              <a:rect l="l" t="t" r="r" b="b"/>
              <a:pathLst>
                <a:path w="78476" h="74009">
                  <a:moveTo>
                    <a:pt x="39246" y="0"/>
                  </a:moveTo>
                  <a:lnTo>
                    <a:pt x="1" y="74009"/>
                  </a:lnTo>
                  <a:lnTo>
                    <a:pt x="78476" y="74009"/>
                  </a:lnTo>
                  <a:lnTo>
                    <a:pt x="39246" y="0"/>
                  </a:lnTo>
                  <a:close/>
                </a:path>
              </a:pathLst>
            </a:custGeom>
            <a:solidFill>
              <a:srgbClr val="667e92"/>
            </a:solidFill>
            <a:ln w="0">
              <a:noFill/>
            </a:ln>
          </p:spPr>
          <p:style>
            <a:lnRef idx="0"/>
            <a:fillRef idx="0"/>
            <a:effectRef idx="0"/>
            <a:fontRef idx="minor"/>
          </p:style>
        </p:sp>
        <p:sp>
          <p:nvSpPr>
            <p:cNvPr id="4592" name="Google Shape;4201;p49"/>
            <p:cNvSpPr/>
            <p:nvPr/>
          </p:nvSpPr>
          <p:spPr>
            <a:xfrm>
              <a:off x="7407720" y="2948760"/>
              <a:ext cx="1020600" cy="197280"/>
            </a:xfrm>
            <a:custGeom>
              <a:avLst/>
              <a:gdLst/>
              <a:ahLst/>
              <a:rect l="l" t="t" r="r" b="b"/>
              <a:pathLst>
                <a:path w="230204" h="44560">
                  <a:moveTo>
                    <a:pt x="25737" y="1"/>
                  </a:moveTo>
                  <a:lnTo>
                    <a:pt x="0" y="44560"/>
                  </a:lnTo>
                  <a:lnTo>
                    <a:pt x="230204" y="44560"/>
                  </a:lnTo>
                  <a:lnTo>
                    <a:pt x="204467" y="1"/>
                  </a:lnTo>
                  <a:close/>
                </a:path>
              </a:pathLst>
            </a:custGeom>
            <a:solidFill>
              <a:srgbClr val="cfd9e0"/>
            </a:solidFill>
            <a:ln w="0">
              <a:noFill/>
            </a:ln>
          </p:spPr>
          <p:style>
            <a:lnRef idx="0"/>
            <a:fillRef idx="0"/>
            <a:effectRef idx="0"/>
            <a:fontRef idx="minor"/>
          </p:style>
        </p:sp>
        <p:sp>
          <p:nvSpPr>
            <p:cNvPr id="4593" name="Google Shape;4202;p49"/>
            <p:cNvSpPr/>
            <p:nvPr/>
          </p:nvSpPr>
          <p:spPr>
            <a:xfrm>
              <a:off x="7531200" y="2753280"/>
              <a:ext cx="774720" cy="178200"/>
            </a:xfrm>
            <a:custGeom>
              <a:avLst/>
              <a:gdLst/>
              <a:ahLst/>
              <a:rect l="l" t="t" r="r" b="b"/>
              <a:pathLst>
                <a:path w="174802" h="40278">
                  <a:moveTo>
                    <a:pt x="22750" y="1"/>
                  </a:moveTo>
                  <a:lnTo>
                    <a:pt x="0" y="40278"/>
                  </a:lnTo>
                  <a:lnTo>
                    <a:pt x="174802" y="40278"/>
                  </a:lnTo>
                  <a:lnTo>
                    <a:pt x="152053" y="1"/>
                  </a:lnTo>
                  <a:close/>
                </a:path>
              </a:pathLst>
            </a:custGeom>
            <a:solidFill>
              <a:srgbClr val="869fb1"/>
            </a:solidFill>
            <a:ln w="0">
              <a:noFill/>
            </a:ln>
          </p:spPr>
          <p:style>
            <a:lnRef idx="0"/>
            <a:fillRef idx="0"/>
            <a:effectRef idx="0"/>
            <a:fontRef idx="minor"/>
          </p:style>
        </p:sp>
      </p:grpSp>
      <p:grpSp>
        <p:nvGrpSpPr>
          <p:cNvPr id="4594" name="Google Shape;4203;p49"/>
          <p:cNvGrpSpPr/>
          <p:nvPr/>
        </p:nvGrpSpPr>
        <p:grpSpPr>
          <a:xfrm>
            <a:off x="715680" y="2616120"/>
            <a:ext cx="1694880" cy="1560960"/>
            <a:chOff x="715680" y="2616120"/>
            <a:chExt cx="1694880" cy="1560960"/>
          </a:xfrm>
        </p:grpSpPr>
        <p:grpSp>
          <p:nvGrpSpPr>
            <p:cNvPr id="4595" name="Google Shape;4204;p49"/>
            <p:cNvGrpSpPr/>
            <p:nvPr/>
          </p:nvGrpSpPr>
          <p:grpSpPr>
            <a:xfrm>
              <a:off x="715680" y="2616120"/>
              <a:ext cx="1694880" cy="1560960"/>
              <a:chOff x="715680" y="2616120"/>
              <a:chExt cx="1694880" cy="1560960"/>
            </a:xfrm>
          </p:grpSpPr>
          <p:sp>
            <p:nvSpPr>
              <p:cNvPr id="4596" name="Google Shape;4205;p49"/>
              <p:cNvSpPr/>
              <p:nvPr/>
            </p:nvSpPr>
            <p:spPr>
              <a:xfrm>
                <a:off x="723960" y="2616120"/>
                <a:ext cx="360" cy="1560600"/>
              </a:xfrm>
              <a:custGeom>
                <a:avLst/>
                <a:gdLst/>
                <a:ahLst/>
                <a:rect l="l" t="t" r="r" b="b"/>
                <a:pathLst>
                  <a:path w="21600" h="21600">
                    <a:moveTo>
                      <a:pt x="0" y="0"/>
                    </a:moveTo>
                    <a:lnTo>
                      <a:pt x="21600" y="21600"/>
                    </a:lnTo>
                  </a:path>
                </a:pathLst>
              </a:custGeom>
              <a:noFill/>
              <a:ln w="19050">
                <a:solidFill>
                  <a:srgbClr val="e3e7ea"/>
                </a:solidFill>
                <a:round/>
              </a:ln>
            </p:spPr>
            <p:style>
              <a:lnRef idx="0"/>
              <a:fillRef idx="0"/>
              <a:effectRef idx="0"/>
              <a:fontRef idx="minor"/>
            </p:style>
          </p:sp>
          <p:sp>
            <p:nvSpPr>
              <p:cNvPr id="4597" name="Google Shape;4206;p49"/>
              <p:cNvSpPr/>
              <p:nvPr/>
            </p:nvSpPr>
            <p:spPr>
              <a:xfrm rot="10800000">
                <a:off x="715680" y="4176720"/>
                <a:ext cx="1694880" cy="360"/>
              </a:xfrm>
              <a:custGeom>
                <a:avLst/>
                <a:gdLst/>
                <a:ahLst/>
                <a:rect l="l" t="t" r="r" b="b"/>
                <a:pathLst>
                  <a:path w="21600" h="21600">
                    <a:moveTo>
                      <a:pt x="0" y="0"/>
                    </a:moveTo>
                    <a:lnTo>
                      <a:pt x="21600" y="21600"/>
                    </a:lnTo>
                  </a:path>
                </a:pathLst>
              </a:custGeom>
              <a:noFill/>
              <a:ln w="19050">
                <a:solidFill>
                  <a:srgbClr val="e3e7ea"/>
                </a:solidFill>
                <a:round/>
              </a:ln>
            </p:spPr>
            <p:style>
              <a:lnRef idx="0"/>
              <a:fillRef idx="0"/>
              <a:effectRef idx="0"/>
              <a:fontRef idx="minor"/>
            </p:style>
          </p:sp>
        </p:grpSp>
        <p:grpSp>
          <p:nvGrpSpPr>
            <p:cNvPr id="4598" name="Google Shape;4207;p49"/>
            <p:cNvGrpSpPr/>
            <p:nvPr/>
          </p:nvGrpSpPr>
          <p:grpSpPr>
            <a:xfrm>
              <a:off x="806760" y="2670480"/>
              <a:ext cx="1556280" cy="1425600"/>
              <a:chOff x="806760" y="2670480"/>
              <a:chExt cx="1556280" cy="1425600"/>
            </a:xfrm>
          </p:grpSpPr>
          <p:grpSp>
            <p:nvGrpSpPr>
              <p:cNvPr id="4599" name="Google Shape;4208;p49"/>
              <p:cNvGrpSpPr/>
              <p:nvPr/>
            </p:nvGrpSpPr>
            <p:grpSpPr>
              <a:xfrm>
                <a:off x="806760" y="2670480"/>
                <a:ext cx="102600" cy="1425600"/>
                <a:chOff x="806760" y="2670480"/>
                <a:chExt cx="102600" cy="1425600"/>
              </a:xfrm>
            </p:grpSpPr>
            <p:sp>
              <p:nvSpPr>
                <p:cNvPr id="4600" name="Google Shape;4209;p49"/>
                <p:cNvSpPr/>
                <p:nvPr/>
              </p:nvSpPr>
              <p:spPr>
                <a:xfrm>
                  <a:off x="806760" y="2670480"/>
                  <a:ext cx="102600" cy="102600"/>
                </a:xfrm>
                <a:custGeom>
                  <a:avLst/>
                  <a:gdLst/>
                  <a:ahLst/>
                  <a:rect l="l" t="t" r="r" b="b"/>
                  <a:pathLst>
                    <a:path w="12381" h="1238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w="0">
                  <a:noFill/>
                </a:ln>
              </p:spPr>
              <p:style>
                <a:lnRef idx="0"/>
                <a:fillRef idx="0"/>
                <a:effectRef idx="0"/>
                <a:fontRef idx="minor"/>
              </p:style>
            </p:sp>
            <p:sp>
              <p:nvSpPr>
                <p:cNvPr id="4601" name="Google Shape;4210;p49"/>
                <p:cNvSpPr/>
                <p:nvPr/>
              </p:nvSpPr>
              <p:spPr>
                <a:xfrm>
                  <a:off x="806760" y="2890800"/>
                  <a:ext cx="102600" cy="102600"/>
                </a:xfrm>
                <a:custGeom>
                  <a:avLst/>
                  <a:gdLst/>
                  <a:ahLst/>
                  <a:rect l="l" t="t" r="r" b="b"/>
                  <a:pathLst>
                    <a:path w="12381" h="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w="0">
                  <a:noFill/>
                </a:ln>
              </p:spPr>
              <p:style>
                <a:lnRef idx="0"/>
                <a:fillRef idx="0"/>
                <a:effectRef idx="0"/>
                <a:fontRef idx="minor"/>
              </p:style>
            </p:sp>
            <p:sp>
              <p:nvSpPr>
                <p:cNvPr id="4602" name="Google Shape;4211;p49"/>
                <p:cNvSpPr/>
                <p:nvPr/>
              </p:nvSpPr>
              <p:spPr>
                <a:xfrm>
                  <a:off x="806760" y="3111480"/>
                  <a:ext cx="102600" cy="102600"/>
                </a:xfrm>
                <a:custGeom>
                  <a:avLst/>
                  <a:gdLst/>
                  <a:ahLst/>
                  <a:rect l="l" t="t" r="r" b="b"/>
                  <a:pathLst>
                    <a:path w="12379" h="12382">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a:solidFill>
                    <a:srgbClr val="869fb2"/>
                  </a:solidFill>
                  <a:round/>
                </a:ln>
              </p:spPr>
              <p:style>
                <a:lnRef idx="0"/>
                <a:fillRef idx="0"/>
                <a:effectRef idx="0"/>
                <a:fontRef idx="minor"/>
              </p:style>
            </p:sp>
            <p:sp>
              <p:nvSpPr>
                <p:cNvPr id="4603" name="Google Shape;4212;p49"/>
                <p:cNvSpPr/>
                <p:nvPr/>
              </p:nvSpPr>
              <p:spPr>
                <a:xfrm>
                  <a:off x="806760" y="3332160"/>
                  <a:ext cx="102600" cy="10260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a:solidFill>
                    <a:srgbClr val="869fb2"/>
                  </a:solidFill>
                  <a:round/>
                </a:ln>
              </p:spPr>
              <p:style>
                <a:lnRef idx="0"/>
                <a:fillRef idx="0"/>
                <a:effectRef idx="0"/>
                <a:fontRef idx="minor"/>
              </p:style>
            </p:sp>
            <p:sp>
              <p:nvSpPr>
                <p:cNvPr id="4604" name="Google Shape;4213;p49"/>
                <p:cNvSpPr/>
                <p:nvPr/>
              </p:nvSpPr>
              <p:spPr>
                <a:xfrm>
                  <a:off x="806760" y="3552480"/>
                  <a:ext cx="102600" cy="102600"/>
                </a:xfrm>
                <a:custGeom>
                  <a:avLst/>
                  <a:gdLst/>
                  <a:ahLst/>
                  <a:rect l="l" t="t" r="r" b="b"/>
                  <a:pathLst>
                    <a:path w="12379" h="1238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a:solidFill>
                    <a:srgbClr val="869fb2"/>
                  </a:solidFill>
                  <a:round/>
                </a:ln>
              </p:spPr>
              <p:style>
                <a:lnRef idx="0"/>
                <a:fillRef idx="0"/>
                <a:effectRef idx="0"/>
                <a:fontRef idx="minor"/>
              </p:style>
            </p:sp>
            <p:sp>
              <p:nvSpPr>
                <p:cNvPr id="4605" name="Google Shape;4214;p49"/>
                <p:cNvSpPr/>
                <p:nvPr/>
              </p:nvSpPr>
              <p:spPr>
                <a:xfrm>
                  <a:off x="806760" y="3773160"/>
                  <a:ext cx="102600" cy="102600"/>
                </a:xfrm>
                <a:custGeom>
                  <a:avLst/>
                  <a:gdLst/>
                  <a:ahLst/>
                  <a:rect l="l" t="t" r="r" b="b"/>
                  <a:pathLst>
                    <a:path w="12379" h="12381">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a:solidFill>
                    <a:srgbClr val="869fb2"/>
                  </a:solidFill>
                  <a:round/>
                </a:ln>
              </p:spPr>
              <p:style>
                <a:lnRef idx="0"/>
                <a:fillRef idx="0"/>
                <a:effectRef idx="0"/>
                <a:fontRef idx="minor"/>
              </p:style>
            </p:sp>
            <p:sp>
              <p:nvSpPr>
                <p:cNvPr id="4606" name="Google Shape;4215;p49"/>
                <p:cNvSpPr/>
                <p:nvPr/>
              </p:nvSpPr>
              <p:spPr>
                <a:xfrm>
                  <a:off x="806760" y="3993480"/>
                  <a:ext cx="102600" cy="10260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a:solidFill>
                    <a:srgbClr val="869fb2"/>
                  </a:solidFill>
                  <a:round/>
                </a:ln>
              </p:spPr>
              <p:style>
                <a:lnRef idx="0"/>
                <a:fillRef idx="0"/>
                <a:effectRef idx="0"/>
                <a:fontRef idx="minor"/>
              </p:style>
            </p:sp>
          </p:grpSp>
          <p:grpSp>
            <p:nvGrpSpPr>
              <p:cNvPr id="4607" name="Google Shape;4216;p49"/>
              <p:cNvGrpSpPr/>
              <p:nvPr/>
            </p:nvGrpSpPr>
            <p:grpSpPr>
              <a:xfrm>
                <a:off x="1050120" y="2670480"/>
                <a:ext cx="102600" cy="1425600"/>
                <a:chOff x="1050120" y="2670480"/>
                <a:chExt cx="102600" cy="1425600"/>
              </a:xfrm>
            </p:grpSpPr>
            <p:sp>
              <p:nvSpPr>
                <p:cNvPr id="4608" name="Google Shape;4217;p49"/>
                <p:cNvSpPr/>
                <p:nvPr/>
              </p:nvSpPr>
              <p:spPr>
                <a:xfrm>
                  <a:off x="1050120" y="2670480"/>
                  <a:ext cx="102600" cy="102600"/>
                </a:xfrm>
                <a:custGeom>
                  <a:avLst/>
                  <a:gdLst/>
                  <a:ahLst/>
                  <a:rect l="l" t="t" r="r" b="b"/>
                  <a:pathLst>
                    <a:path w="12381" h="1238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w="0">
                  <a:noFill/>
                </a:ln>
              </p:spPr>
              <p:style>
                <a:lnRef idx="0"/>
                <a:fillRef idx="0"/>
                <a:effectRef idx="0"/>
                <a:fontRef idx="minor"/>
              </p:style>
            </p:sp>
            <p:sp>
              <p:nvSpPr>
                <p:cNvPr id="4609" name="Google Shape;4218;p49"/>
                <p:cNvSpPr/>
                <p:nvPr/>
              </p:nvSpPr>
              <p:spPr>
                <a:xfrm>
                  <a:off x="1050120" y="2890800"/>
                  <a:ext cx="102600" cy="102600"/>
                </a:xfrm>
                <a:custGeom>
                  <a:avLst/>
                  <a:gdLst/>
                  <a:ahLst/>
                  <a:rect l="l" t="t" r="r" b="b"/>
                  <a:pathLst>
                    <a:path w="12381" h="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w="0">
                  <a:noFill/>
                </a:ln>
              </p:spPr>
              <p:style>
                <a:lnRef idx="0"/>
                <a:fillRef idx="0"/>
                <a:effectRef idx="0"/>
                <a:fontRef idx="minor"/>
              </p:style>
            </p:sp>
            <p:sp>
              <p:nvSpPr>
                <p:cNvPr id="4610" name="Google Shape;4219;p49"/>
                <p:cNvSpPr/>
                <p:nvPr/>
              </p:nvSpPr>
              <p:spPr>
                <a:xfrm>
                  <a:off x="1050120" y="3111480"/>
                  <a:ext cx="102600" cy="102600"/>
                </a:xfrm>
                <a:custGeom>
                  <a:avLst/>
                  <a:gdLst/>
                  <a:ahLst/>
                  <a:rect l="l" t="t" r="r" b="b"/>
                  <a:pathLst>
                    <a:path w="12379" h="12382">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w="0">
                  <a:noFill/>
                </a:ln>
              </p:spPr>
              <p:style>
                <a:lnRef idx="0"/>
                <a:fillRef idx="0"/>
                <a:effectRef idx="0"/>
                <a:fontRef idx="minor"/>
              </p:style>
            </p:sp>
            <p:sp>
              <p:nvSpPr>
                <p:cNvPr id="4611" name="Google Shape;4220;p49"/>
                <p:cNvSpPr/>
                <p:nvPr/>
              </p:nvSpPr>
              <p:spPr>
                <a:xfrm>
                  <a:off x="1050120" y="3332160"/>
                  <a:ext cx="102600" cy="10260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w="0">
                  <a:noFill/>
                </a:ln>
              </p:spPr>
              <p:style>
                <a:lnRef idx="0"/>
                <a:fillRef idx="0"/>
                <a:effectRef idx="0"/>
                <a:fontRef idx="minor"/>
              </p:style>
            </p:sp>
            <p:sp>
              <p:nvSpPr>
                <p:cNvPr id="4612" name="Google Shape;4221;p49"/>
                <p:cNvSpPr/>
                <p:nvPr/>
              </p:nvSpPr>
              <p:spPr>
                <a:xfrm>
                  <a:off x="1050120" y="3552480"/>
                  <a:ext cx="102600" cy="102600"/>
                </a:xfrm>
                <a:custGeom>
                  <a:avLst/>
                  <a:gdLst/>
                  <a:ahLst/>
                  <a:rect l="l" t="t" r="r" b="b"/>
                  <a:pathLst>
                    <a:path w="12379" h="1238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a:solidFill>
                    <a:srgbClr val="869fb2"/>
                  </a:solidFill>
                  <a:round/>
                </a:ln>
              </p:spPr>
              <p:style>
                <a:lnRef idx="0"/>
                <a:fillRef idx="0"/>
                <a:effectRef idx="0"/>
                <a:fontRef idx="minor"/>
              </p:style>
            </p:sp>
            <p:sp>
              <p:nvSpPr>
                <p:cNvPr id="4613" name="Google Shape;4222;p49"/>
                <p:cNvSpPr/>
                <p:nvPr/>
              </p:nvSpPr>
              <p:spPr>
                <a:xfrm>
                  <a:off x="1050120" y="3773160"/>
                  <a:ext cx="102600" cy="102600"/>
                </a:xfrm>
                <a:custGeom>
                  <a:avLst/>
                  <a:gdLst/>
                  <a:ahLst/>
                  <a:rect l="l" t="t" r="r" b="b"/>
                  <a:pathLst>
                    <a:path w="12379" h="12381">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a:solidFill>
                    <a:srgbClr val="869fb2"/>
                  </a:solidFill>
                  <a:round/>
                </a:ln>
              </p:spPr>
              <p:style>
                <a:lnRef idx="0"/>
                <a:fillRef idx="0"/>
                <a:effectRef idx="0"/>
                <a:fontRef idx="minor"/>
              </p:style>
            </p:sp>
            <p:sp>
              <p:nvSpPr>
                <p:cNvPr id="4614" name="Google Shape;4223;p49"/>
                <p:cNvSpPr/>
                <p:nvPr/>
              </p:nvSpPr>
              <p:spPr>
                <a:xfrm>
                  <a:off x="1050120" y="3993480"/>
                  <a:ext cx="102600" cy="10260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a:solidFill>
                    <a:srgbClr val="869fb2"/>
                  </a:solidFill>
                  <a:round/>
                </a:ln>
              </p:spPr>
              <p:style>
                <a:lnRef idx="0"/>
                <a:fillRef idx="0"/>
                <a:effectRef idx="0"/>
                <a:fontRef idx="minor"/>
              </p:style>
            </p:sp>
          </p:grpSp>
          <p:grpSp>
            <p:nvGrpSpPr>
              <p:cNvPr id="4615" name="Google Shape;4224;p49"/>
              <p:cNvGrpSpPr/>
              <p:nvPr/>
            </p:nvGrpSpPr>
            <p:grpSpPr>
              <a:xfrm>
                <a:off x="1287000" y="2670480"/>
                <a:ext cx="102600" cy="1425600"/>
                <a:chOff x="1287000" y="2670480"/>
                <a:chExt cx="102600" cy="1425600"/>
              </a:xfrm>
            </p:grpSpPr>
            <p:sp>
              <p:nvSpPr>
                <p:cNvPr id="4616" name="Google Shape;4225;p49"/>
                <p:cNvSpPr/>
                <p:nvPr/>
              </p:nvSpPr>
              <p:spPr>
                <a:xfrm>
                  <a:off x="1287000" y="2670480"/>
                  <a:ext cx="102600" cy="102600"/>
                </a:xfrm>
                <a:custGeom>
                  <a:avLst/>
                  <a:gdLst/>
                  <a:ahLst/>
                  <a:rect l="l" t="t" r="r" b="b"/>
                  <a:pathLst>
                    <a:path w="12381" h="1238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w="0">
                  <a:noFill/>
                </a:ln>
              </p:spPr>
              <p:style>
                <a:lnRef idx="0"/>
                <a:fillRef idx="0"/>
                <a:effectRef idx="0"/>
                <a:fontRef idx="minor"/>
              </p:style>
            </p:sp>
            <p:sp>
              <p:nvSpPr>
                <p:cNvPr id="4617" name="Google Shape;4226;p49"/>
                <p:cNvSpPr/>
                <p:nvPr/>
              </p:nvSpPr>
              <p:spPr>
                <a:xfrm>
                  <a:off x="1287000" y="2890800"/>
                  <a:ext cx="102600" cy="102600"/>
                </a:xfrm>
                <a:custGeom>
                  <a:avLst/>
                  <a:gdLst/>
                  <a:ahLst/>
                  <a:rect l="l" t="t" r="r" b="b"/>
                  <a:pathLst>
                    <a:path w="12381" h="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w="0">
                  <a:noFill/>
                </a:ln>
              </p:spPr>
              <p:style>
                <a:lnRef idx="0"/>
                <a:fillRef idx="0"/>
                <a:effectRef idx="0"/>
                <a:fontRef idx="minor"/>
              </p:style>
            </p:sp>
            <p:sp>
              <p:nvSpPr>
                <p:cNvPr id="4618" name="Google Shape;4227;p49"/>
                <p:cNvSpPr/>
                <p:nvPr/>
              </p:nvSpPr>
              <p:spPr>
                <a:xfrm>
                  <a:off x="1287000" y="3111480"/>
                  <a:ext cx="102600" cy="102600"/>
                </a:xfrm>
                <a:custGeom>
                  <a:avLst/>
                  <a:gdLst/>
                  <a:ahLst/>
                  <a:rect l="l" t="t" r="r" b="b"/>
                  <a:pathLst>
                    <a:path w="12379" h="12382">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w="0">
                  <a:noFill/>
                </a:ln>
              </p:spPr>
              <p:style>
                <a:lnRef idx="0"/>
                <a:fillRef idx="0"/>
                <a:effectRef idx="0"/>
                <a:fontRef idx="minor"/>
              </p:style>
            </p:sp>
            <p:sp>
              <p:nvSpPr>
                <p:cNvPr id="4619" name="Google Shape;4228;p49"/>
                <p:cNvSpPr/>
                <p:nvPr/>
              </p:nvSpPr>
              <p:spPr>
                <a:xfrm>
                  <a:off x="1287000" y="3332160"/>
                  <a:ext cx="102600" cy="10260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w="0">
                  <a:noFill/>
                </a:ln>
              </p:spPr>
              <p:style>
                <a:lnRef idx="0"/>
                <a:fillRef idx="0"/>
                <a:effectRef idx="0"/>
                <a:fontRef idx="minor"/>
              </p:style>
            </p:sp>
            <p:sp>
              <p:nvSpPr>
                <p:cNvPr id="4620" name="Google Shape;4229;p49"/>
                <p:cNvSpPr/>
                <p:nvPr/>
              </p:nvSpPr>
              <p:spPr>
                <a:xfrm>
                  <a:off x="1287000" y="3552480"/>
                  <a:ext cx="102600" cy="102600"/>
                </a:xfrm>
                <a:custGeom>
                  <a:avLst/>
                  <a:gdLst/>
                  <a:ahLst/>
                  <a:rect l="l" t="t" r="r" b="b"/>
                  <a:pathLst>
                    <a:path w="12379" h="1238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w="0">
                  <a:noFill/>
                </a:ln>
              </p:spPr>
              <p:style>
                <a:lnRef idx="0"/>
                <a:fillRef idx="0"/>
                <a:effectRef idx="0"/>
                <a:fontRef idx="minor"/>
              </p:style>
            </p:sp>
            <p:sp>
              <p:nvSpPr>
                <p:cNvPr id="4621" name="Google Shape;4230;p49"/>
                <p:cNvSpPr/>
                <p:nvPr/>
              </p:nvSpPr>
              <p:spPr>
                <a:xfrm>
                  <a:off x="1287000" y="3773160"/>
                  <a:ext cx="102600" cy="102600"/>
                </a:xfrm>
                <a:custGeom>
                  <a:avLst/>
                  <a:gdLst/>
                  <a:ahLst/>
                  <a:rect l="l" t="t" r="r" b="b"/>
                  <a:pathLst>
                    <a:path w="12379" h="12381">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a:solidFill>
                    <a:srgbClr val="869fb2"/>
                  </a:solidFill>
                  <a:round/>
                </a:ln>
              </p:spPr>
              <p:style>
                <a:lnRef idx="0"/>
                <a:fillRef idx="0"/>
                <a:effectRef idx="0"/>
                <a:fontRef idx="minor"/>
              </p:style>
            </p:sp>
            <p:sp>
              <p:nvSpPr>
                <p:cNvPr id="4622" name="Google Shape;4231;p49"/>
                <p:cNvSpPr/>
                <p:nvPr/>
              </p:nvSpPr>
              <p:spPr>
                <a:xfrm>
                  <a:off x="1287000" y="3993480"/>
                  <a:ext cx="102600" cy="10260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a:solidFill>
                    <a:srgbClr val="869fb2"/>
                  </a:solidFill>
                  <a:round/>
                </a:ln>
              </p:spPr>
              <p:style>
                <a:lnRef idx="0"/>
                <a:fillRef idx="0"/>
                <a:effectRef idx="0"/>
                <a:fontRef idx="minor"/>
              </p:style>
            </p:sp>
          </p:grpSp>
          <p:grpSp>
            <p:nvGrpSpPr>
              <p:cNvPr id="4623" name="Google Shape;4232;p49"/>
              <p:cNvGrpSpPr/>
              <p:nvPr/>
            </p:nvGrpSpPr>
            <p:grpSpPr>
              <a:xfrm>
                <a:off x="1773720" y="2670480"/>
                <a:ext cx="102600" cy="1425600"/>
                <a:chOff x="1773720" y="2670480"/>
                <a:chExt cx="102600" cy="1425600"/>
              </a:xfrm>
            </p:grpSpPr>
            <p:sp>
              <p:nvSpPr>
                <p:cNvPr id="4624" name="Google Shape;4233;p49"/>
                <p:cNvSpPr/>
                <p:nvPr/>
              </p:nvSpPr>
              <p:spPr>
                <a:xfrm>
                  <a:off x="1773720" y="2670480"/>
                  <a:ext cx="102600" cy="102600"/>
                </a:xfrm>
                <a:custGeom>
                  <a:avLst/>
                  <a:gdLst/>
                  <a:ahLst/>
                  <a:rect l="l" t="t" r="r" b="b"/>
                  <a:pathLst>
                    <a:path w="12381" h="1238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w="0">
                  <a:noFill/>
                </a:ln>
              </p:spPr>
              <p:style>
                <a:lnRef idx="0"/>
                <a:fillRef idx="0"/>
                <a:effectRef idx="0"/>
                <a:fontRef idx="minor"/>
              </p:style>
            </p:sp>
            <p:sp>
              <p:nvSpPr>
                <p:cNvPr id="4625" name="Google Shape;4234;p49"/>
                <p:cNvSpPr/>
                <p:nvPr/>
              </p:nvSpPr>
              <p:spPr>
                <a:xfrm>
                  <a:off x="1773720" y="2890800"/>
                  <a:ext cx="102600" cy="102600"/>
                </a:xfrm>
                <a:custGeom>
                  <a:avLst/>
                  <a:gdLst/>
                  <a:ahLst/>
                  <a:rect l="l" t="t" r="r" b="b"/>
                  <a:pathLst>
                    <a:path w="12381" h="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w="0">
                  <a:noFill/>
                </a:ln>
              </p:spPr>
              <p:style>
                <a:lnRef idx="0"/>
                <a:fillRef idx="0"/>
                <a:effectRef idx="0"/>
                <a:fontRef idx="minor"/>
              </p:style>
            </p:sp>
            <p:sp>
              <p:nvSpPr>
                <p:cNvPr id="4626" name="Google Shape;4235;p49"/>
                <p:cNvSpPr/>
                <p:nvPr/>
              </p:nvSpPr>
              <p:spPr>
                <a:xfrm>
                  <a:off x="1773720" y="3111480"/>
                  <a:ext cx="102600" cy="102600"/>
                </a:xfrm>
                <a:custGeom>
                  <a:avLst/>
                  <a:gdLst/>
                  <a:ahLst/>
                  <a:rect l="l" t="t" r="r" b="b"/>
                  <a:pathLst>
                    <a:path w="12379" h="12382">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w="0">
                  <a:noFill/>
                </a:ln>
              </p:spPr>
              <p:style>
                <a:lnRef idx="0"/>
                <a:fillRef idx="0"/>
                <a:effectRef idx="0"/>
                <a:fontRef idx="minor"/>
              </p:style>
            </p:sp>
            <p:sp>
              <p:nvSpPr>
                <p:cNvPr id="4627" name="Google Shape;4236;p49"/>
                <p:cNvSpPr/>
                <p:nvPr/>
              </p:nvSpPr>
              <p:spPr>
                <a:xfrm>
                  <a:off x="1773720" y="3332160"/>
                  <a:ext cx="102600" cy="10260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a:solidFill>
                    <a:srgbClr val="869fb2"/>
                  </a:solidFill>
                  <a:round/>
                </a:ln>
              </p:spPr>
              <p:style>
                <a:lnRef idx="0"/>
                <a:fillRef idx="0"/>
                <a:effectRef idx="0"/>
                <a:fontRef idx="minor"/>
              </p:style>
            </p:sp>
            <p:sp>
              <p:nvSpPr>
                <p:cNvPr id="4628" name="Google Shape;4237;p49"/>
                <p:cNvSpPr/>
                <p:nvPr/>
              </p:nvSpPr>
              <p:spPr>
                <a:xfrm>
                  <a:off x="1773720" y="3552480"/>
                  <a:ext cx="102600" cy="102600"/>
                </a:xfrm>
                <a:custGeom>
                  <a:avLst/>
                  <a:gdLst/>
                  <a:ahLst/>
                  <a:rect l="l" t="t" r="r" b="b"/>
                  <a:pathLst>
                    <a:path w="12379" h="1238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a:solidFill>
                    <a:srgbClr val="869fb2"/>
                  </a:solidFill>
                  <a:round/>
                </a:ln>
              </p:spPr>
              <p:style>
                <a:lnRef idx="0"/>
                <a:fillRef idx="0"/>
                <a:effectRef idx="0"/>
                <a:fontRef idx="minor"/>
              </p:style>
            </p:sp>
            <p:sp>
              <p:nvSpPr>
                <p:cNvPr id="4629" name="Google Shape;4238;p49"/>
                <p:cNvSpPr/>
                <p:nvPr/>
              </p:nvSpPr>
              <p:spPr>
                <a:xfrm>
                  <a:off x="1773720" y="3773160"/>
                  <a:ext cx="102600" cy="102600"/>
                </a:xfrm>
                <a:custGeom>
                  <a:avLst/>
                  <a:gdLst/>
                  <a:ahLst/>
                  <a:rect l="l" t="t" r="r" b="b"/>
                  <a:pathLst>
                    <a:path w="12379" h="12381">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a:solidFill>
                    <a:srgbClr val="869fb2"/>
                  </a:solidFill>
                  <a:round/>
                </a:ln>
              </p:spPr>
              <p:style>
                <a:lnRef idx="0"/>
                <a:fillRef idx="0"/>
                <a:effectRef idx="0"/>
                <a:fontRef idx="minor"/>
              </p:style>
            </p:sp>
            <p:sp>
              <p:nvSpPr>
                <p:cNvPr id="4630" name="Google Shape;4239;p49"/>
                <p:cNvSpPr/>
                <p:nvPr/>
              </p:nvSpPr>
              <p:spPr>
                <a:xfrm>
                  <a:off x="1773720" y="3993480"/>
                  <a:ext cx="102600" cy="10260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a:solidFill>
                    <a:srgbClr val="869fb2"/>
                  </a:solidFill>
                  <a:round/>
                </a:ln>
              </p:spPr>
              <p:style>
                <a:lnRef idx="0"/>
                <a:fillRef idx="0"/>
                <a:effectRef idx="0"/>
                <a:fontRef idx="minor"/>
              </p:style>
            </p:sp>
          </p:grpSp>
          <p:grpSp>
            <p:nvGrpSpPr>
              <p:cNvPr id="4631" name="Google Shape;4240;p49"/>
              <p:cNvGrpSpPr/>
              <p:nvPr/>
            </p:nvGrpSpPr>
            <p:grpSpPr>
              <a:xfrm>
                <a:off x="2017080" y="2670480"/>
                <a:ext cx="102600" cy="1425600"/>
                <a:chOff x="2017080" y="2670480"/>
                <a:chExt cx="102600" cy="1425600"/>
              </a:xfrm>
            </p:grpSpPr>
            <p:sp>
              <p:nvSpPr>
                <p:cNvPr id="4632" name="Google Shape;4241;p49"/>
                <p:cNvSpPr/>
                <p:nvPr/>
              </p:nvSpPr>
              <p:spPr>
                <a:xfrm>
                  <a:off x="2017080" y="2670480"/>
                  <a:ext cx="102600" cy="102600"/>
                </a:xfrm>
                <a:custGeom>
                  <a:avLst/>
                  <a:gdLst/>
                  <a:ahLst/>
                  <a:rect l="l" t="t" r="r" b="b"/>
                  <a:pathLst>
                    <a:path w="12381" h="1238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w="0">
                  <a:noFill/>
                </a:ln>
              </p:spPr>
              <p:style>
                <a:lnRef idx="0"/>
                <a:fillRef idx="0"/>
                <a:effectRef idx="0"/>
                <a:fontRef idx="minor"/>
              </p:style>
            </p:sp>
            <p:sp>
              <p:nvSpPr>
                <p:cNvPr id="4633" name="Google Shape;4242;p49"/>
                <p:cNvSpPr/>
                <p:nvPr/>
              </p:nvSpPr>
              <p:spPr>
                <a:xfrm>
                  <a:off x="2017080" y="2890800"/>
                  <a:ext cx="102600" cy="102600"/>
                </a:xfrm>
                <a:custGeom>
                  <a:avLst/>
                  <a:gdLst/>
                  <a:ahLst/>
                  <a:rect l="l" t="t" r="r" b="b"/>
                  <a:pathLst>
                    <a:path w="12381" h="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w="0">
                  <a:noFill/>
                </a:ln>
              </p:spPr>
              <p:style>
                <a:lnRef idx="0"/>
                <a:fillRef idx="0"/>
                <a:effectRef idx="0"/>
                <a:fontRef idx="minor"/>
              </p:style>
            </p:sp>
            <p:sp>
              <p:nvSpPr>
                <p:cNvPr id="4634" name="Google Shape;4243;p49"/>
                <p:cNvSpPr/>
                <p:nvPr/>
              </p:nvSpPr>
              <p:spPr>
                <a:xfrm>
                  <a:off x="2017080" y="3111480"/>
                  <a:ext cx="102600" cy="102600"/>
                </a:xfrm>
                <a:custGeom>
                  <a:avLst/>
                  <a:gdLst/>
                  <a:ahLst/>
                  <a:rect l="l" t="t" r="r" b="b"/>
                  <a:pathLst>
                    <a:path w="12379" h="12382">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w="0">
                  <a:noFill/>
                </a:ln>
              </p:spPr>
              <p:style>
                <a:lnRef idx="0"/>
                <a:fillRef idx="0"/>
                <a:effectRef idx="0"/>
                <a:fontRef idx="minor"/>
              </p:style>
            </p:sp>
            <p:sp>
              <p:nvSpPr>
                <p:cNvPr id="4635" name="Google Shape;4244;p49"/>
                <p:cNvSpPr/>
                <p:nvPr/>
              </p:nvSpPr>
              <p:spPr>
                <a:xfrm>
                  <a:off x="2017080" y="3332160"/>
                  <a:ext cx="102600" cy="10260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w="0">
                  <a:noFill/>
                </a:ln>
              </p:spPr>
              <p:style>
                <a:lnRef idx="0"/>
                <a:fillRef idx="0"/>
                <a:effectRef idx="0"/>
                <a:fontRef idx="minor"/>
              </p:style>
            </p:sp>
            <p:sp>
              <p:nvSpPr>
                <p:cNvPr id="4636" name="Google Shape;4245;p49"/>
                <p:cNvSpPr/>
                <p:nvPr/>
              </p:nvSpPr>
              <p:spPr>
                <a:xfrm>
                  <a:off x="2017080" y="3552480"/>
                  <a:ext cx="102600" cy="102600"/>
                </a:xfrm>
                <a:custGeom>
                  <a:avLst/>
                  <a:gdLst/>
                  <a:ahLst/>
                  <a:rect l="l" t="t" r="r" b="b"/>
                  <a:pathLst>
                    <a:path w="12379" h="1238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w="0">
                  <a:noFill/>
                </a:ln>
              </p:spPr>
              <p:style>
                <a:lnRef idx="0"/>
                <a:fillRef idx="0"/>
                <a:effectRef idx="0"/>
                <a:fontRef idx="minor"/>
              </p:style>
            </p:sp>
            <p:sp>
              <p:nvSpPr>
                <p:cNvPr id="4637" name="Google Shape;4246;p49"/>
                <p:cNvSpPr/>
                <p:nvPr/>
              </p:nvSpPr>
              <p:spPr>
                <a:xfrm>
                  <a:off x="2017080" y="3773160"/>
                  <a:ext cx="102600" cy="102600"/>
                </a:xfrm>
                <a:custGeom>
                  <a:avLst/>
                  <a:gdLst/>
                  <a:ahLst/>
                  <a:rect l="l" t="t" r="r" b="b"/>
                  <a:pathLst>
                    <a:path w="12379" h="12381">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w="0">
                  <a:noFill/>
                </a:ln>
              </p:spPr>
              <p:style>
                <a:lnRef idx="0"/>
                <a:fillRef idx="0"/>
                <a:effectRef idx="0"/>
                <a:fontRef idx="minor"/>
              </p:style>
            </p:sp>
            <p:sp>
              <p:nvSpPr>
                <p:cNvPr id="4638" name="Google Shape;4247;p49"/>
                <p:cNvSpPr/>
                <p:nvPr/>
              </p:nvSpPr>
              <p:spPr>
                <a:xfrm>
                  <a:off x="2017080" y="3993480"/>
                  <a:ext cx="102600" cy="10260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a:solidFill>
                    <a:srgbClr val="869fb2"/>
                  </a:solidFill>
                  <a:round/>
                </a:ln>
              </p:spPr>
              <p:style>
                <a:lnRef idx="0"/>
                <a:fillRef idx="0"/>
                <a:effectRef idx="0"/>
                <a:fontRef idx="minor"/>
              </p:style>
            </p:sp>
          </p:grpSp>
          <p:grpSp>
            <p:nvGrpSpPr>
              <p:cNvPr id="4639" name="Google Shape;4248;p49"/>
              <p:cNvGrpSpPr/>
              <p:nvPr/>
            </p:nvGrpSpPr>
            <p:grpSpPr>
              <a:xfrm>
                <a:off x="2260440" y="2670480"/>
                <a:ext cx="102600" cy="1425600"/>
                <a:chOff x="2260440" y="2670480"/>
                <a:chExt cx="102600" cy="1425600"/>
              </a:xfrm>
            </p:grpSpPr>
            <p:sp>
              <p:nvSpPr>
                <p:cNvPr id="4640" name="Google Shape;4249;p49"/>
                <p:cNvSpPr/>
                <p:nvPr/>
              </p:nvSpPr>
              <p:spPr>
                <a:xfrm>
                  <a:off x="2260440" y="2670480"/>
                  <a:ext cx="102600" cy="102600"/>
                </a:xfrm>
                <a:custGeom>
                  <a:avLst/>
                  <a:gdLst/>
                  <a:ahLst/>
                  <a:rect l="l" t="t" r="r" b="b"/>
                  <a:pathLst>
                    <a:path w="12381" h="1238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w="0">
                  <a:noFill/>
                </a:ln>
              </p:spPr>
              <p:style>
                <a:lnRef idx="0"/>
                <a:fillRef idx="0"/>
                <a:effectRef idx="0"/>
                <a:fontRef idx="minor"/>
              </p:style>
            </p:sp>
            <p:sp>
              <p:nvSpPr>
                <p:cNvPr id="4641" name="Google Shape;4250;p49"/>
                <p:cNvSpPr/>
                <p:nvPr/>
              </p:nvSpPr>
              <p:spPr>
                <a:xfrm>
                  <a:off x="2260440" y="2890800"/>
                  <a:ext cx="102600" cy="102600"/>
                </a:xfrm>
                <a:custGeom>
                  <a:avLst/>
                  <a:gdLst/>
                  <a:ahLst/>
                  <a:rect l="l" t="t" r="r" b="b"/>
                  <a:pathLst>
                    <a:path w="12381" h="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w="0">
                  <a:noFill/>
                </a:ln>
              </p:spPr>
              <p:style>
                <a:lnRef idx="0"/>
                <a:fillRef idx="0"/>
                <a:effectRef idx="0"/>
                <a:fontRef idx="minor"/>
              </p:style>
            </p:sp>
            <p:sp>
              <p:nvSpPr>
                <p:cNvPr id="4642" name="Google Shape;4251;p49"/>
                <p:cNvSpPr/>
                <p:nvPr/>
              </p:nvSpPr>
              <p:spPr>
                <a:xfrm>
                  <a:off x="2260440" y="3111480"/>
                  <a:ext cx="102600" cy="102600"/>
                </a:xfrm>
                <a:custGeom>
                  <a:avLst/>
                  <a:gdLst/>
                  <a:ahLst/>
                  <a:rect l="l" t="t" r="r" b="b"/>
                  <a:pathLst>
                    <a:path w="12379" h="12382">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w="0">
                  <a:noFill/>
                </a:ln>
              </p:spPr>
              <p:style>
                <a:lnRef idx="0"/>
                <a:fillRef idx="0"/>
                <a:effectRef idx="0"/>
                <a:fontRef idx="minor"/>
              </p:style>
            </p:sp>
            <p:sp>
              <p:nvSpPr>
                <p:cNvPr id="4643" name="Google Shape;4252;p49"/>
                <p:cNvSpPr/>
                <p:nvPr/>
              </p:nvSpPr>
              <p:spPr>
                <a:xfrm>
                  <a:off x="2260440" y="3332160"/>
                  <a:ext cx="102600" cy="10260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w="0">
                  <a:noFill/>
                </a:ln>
              </p:spPr>
              <p:style>
                <a:lnRef idx="0"/>
                <a:fillRef idx="0"/>
                <a:effectRef idx="0"/>
                <a:fontRef idx="minor"/>
              </p:style>
            </p:sp>
            <p:sp>
              <p:nvSpPr>
                <p:cNvPr id="4644" name="Google Shape;4253;p49"/>
                <p:cNvSpPr/>
                <p:nvPr/>
              </p:nvSpPr>
              <p:spPr>
                <a:xfrm>
                  <a:off x="2260440" y="3552480"/>
                  <a:ext cx="102600" cy="102600"/>
                </a:xfrm>
                <a:custGeom>
                  <a:avLst/>
                  <a:gdLst/>
                  <a:ahLst/>
                  <a:rect l="l" t="t" r="r" b="b"/>
                  <a:pathLst>
                    <a:path w="12379" h="1238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w="0">
                  <a:noFill/>
                </a:ln>
              </p:spPr>
              <p:style>
                <a:lnRef idx="0"/>
                <a:fillRef idx="0"/>
                <a:effectRef idx="0"/>
                <a:fontRef idx="minor"/>
              </p:style>
            </p:sp>
            <p:sp>
              <p:nvSpPr>
                <p:cNvPr id="4645" name="Google Shape;4254;p49"/>
                <p:cNvSpPr/>
                <p:nvPr/>
              </p:nvSpPr>
              <p:spPr>
                <a:xfrm>
                  <a:off x="2260440" y="3773160"/>
                  <a:ext cx="102600" cy="102600"/>
                </a:xfrm>
                <a:custGeom>
                  <a:avLst/>
                  <a:gdLst/>
                  <a:ahLst/>
                  <a:rect l="l" t="t" r="r" b="b"/>
                  <a:pathLst>
                    <a:path w="12379" h="12381">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a:solidFill>
                    <a:srgbClr val="869fb2"/>
                  </a:solidFill>
                  <a:round/>
                </a:ln>
              </p:spPr>
              <p:style>
                <a:lnRef idx="0"/>
                <a:fillRef idx="0"/>
                <a:effectRef idx="0"/>
                <a:fontRef idx="minor"/>
              </p:style>
            </p:sp>
            <p:sp>
              <p:nvSpPr>
                <p:cNvPr id="4646" name="Google Shape;4255;p49"/>
                <p:cNvSpPr/>
                <p:nvPr/>
              </p:nvSpPr>
              <p:spPr>
                <a:xfrm>
                  <a:off x="2260440" y="3993480"/>
                  <a:ext cx="102600" cy="10260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a:solidFill>
                    <a:srgbClr val="869fb2"/>
                  </a:solidFill>
                  <a:round/>
                </a:ln>
              </p:spPr>
              <p:style>
                <a:lnRef idx="0"/>
                <a:fillRef idx="0"/>
                <a:effectRef idx="0"/>
                <a:fontRef idx="minor"/>
              </p:style>
            </p:sp>
          </p:grpSp>
          <p:grpSp>
            <p:nvGrpSpPr>
              <p:cNvPr id="4647" name="Google Shape;4256;p49"/>
              <p:cNvGrpSpPr/>
              <p:nvPr/>
            </p:nvGrpSpPr>
            <p:grpSpPr>
              <a:xfrm>
                <a:off x="1530360" y="2670480"/>
                <a:ext cx="102600" cy="1425600"/>
                <a:chOff x="1530360" y="2670480"/>
                <a:chExt cx="102600" cy="1425600"/>
              </a:xfrm>
            </p:grpSpPr>
            <p:sp>
              <p:nvSpPr>
                <p:cNvPr id="4648" name="Google Shape;4257;p49"/>
                <p:cNvSpPr/>
                <p:nvPr/>
              </p:nvSpPr>
              <p:spPr>
                <a:xfrm>
                  <a:off x="1530360" y="2670480"/>
                  <a:ext cx="102600" cy="102600"/>
                </a:xfrm>
                <a:custGeom>
                  <a:avLst/>
                  <a:gdLst/>
                  <a:ahLst/>
                  <a:rect l="l" t="t" r="r" b="b"/>
                  <a:pathLst>
                    <a:path w="12381" h="1238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w="0">
                  <a:noFill/>
                </a:ln>
              </p:spPr>
              <p:style>
                <a:lnRef idx="0"/>
                <a:fillRef idx="0"/>
                <a:effectRef idx="0"/>
                <a:fontRef idx="minor"/>
              </p:style>
            </p:sp>
            <p:sp>
              <p:nvSpPr>
                <p:cNvPr id="4649" name="Google Shape;4258;p49"/>
                <p:cNvSpPr/>
                <p:nvPr/>
              </p:nvSpPr>
              <p:spPr>
                <a:xfrm>
                  <a:off x="1530360" y="2890800"/>
                  <a:ext cx="102600" cy="102600"/>
                </a:xfrm>
                <a:custGeom>
                  <a:avLst/>
                  <a:gdLst/>
                  <a:ahLst/>
                  <a:rect l="l" t="t" r="r" b="b"/>
                  <a:pathLst>
                    <a:path w="12381" h="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w="0">
                  <a:noFill/>
                </a:ln>
              </p:spPr>
              <p:style>
                <a:lnRef idx="0"/>
                <a:fillRef idx="0"/>
                <a:effectRef idx="0"/>
                <a:fontRef idx="minor"/>
              </p:style>
            </p:sp>
            <p:sp>
              <p:nvSpPr>
                <p:cNvPr id="4650" name="Google Shape;4259;p49"/>
                <p:cNvSpPr/>
                <p:nvPr/>
              </p:nvSpPr>
              <p:spPr>
                <a:xfrm>
                  <a:off x="1530360" y="3111480"/>
                  <a:ext cx="102600" cy="102600"/>
                </a:xfrm>
                <a:custGeom>
                  <a:avLst/>
                  <a:gdLst/>
                  <a:ahLst/>
                  <a:rect l="l" t="t" r="r" b="b"/>
                  <a:pathLst>
                    <a:path w="12379" h="12382">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0">
                  <a:noFill/>
                </a:ln>
              </p:spPr>
              <p:style>
                <a:lnRef idx="0"/>
                <a:fillRef idx="0"/>
                <a:effectRef idx="0"/>
                <a:fontRef idx="minor"/>
              </p:style>
            </p:sp>
            <p:sp>
              <p:nvSpPr>
                <p:cNvPr id="4651" name="Google Shape;4260;p49"/>
                <p:cNvSpPr/>
                <p:nvPr/>
              </p:nvSpPr>
              <p:spPr>
                <a:xfrm>
                  <a:off x="1530360" y="3332160"/>
                  <a:ext cx="102600" cy="10260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0">
                  <a:noFill/>
                </a:ln>
              </p:spPr>
              <p:style>
                <a:lnRef idx="0"/>
                <a:fillRef idx="0"/>
                <a:effectRef idx="0"/>
                <a:fontRef idx="minor"/>
              </p:style>
            </p:sp>
            <p:sp>
              <p:nvSpPr>
                <p:cNvPr id="4652" name="Google Shape;4261;p49"/>
                <p:cNvSpPr/>
                <p:nvPr/>
              </p:nvSpPr>
              <p:spPr>
                <a:xfrm>
                  <a:off x="1530360" y="3552480"/>
                  <a:ext cx="102600" cy="102600"/>
                </a:xfrm>
                <a:custGeom>
                  <a:avLst/>
                  <a:gdLst/>
                  <a:ahLst/>
                  <a:rect l="l" t="t" r="r" b="b"/>
                  <a:pathLst>
                    <a:path w="12379" h="1238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0">
                  <a:noFill/>
                </a:ln>
              </p:spPr>
              <p:style>
                <a:lnRef idx="0"/>
                <a:fillRef idx="0"/>
                <a:effectRef idx="0"/>
                <a:fontRef idx="minor"/>
              </p:style>
            </p:sp>
            <p:sp>
              <p:nvSpPr>
                <p:cNvPr id="4653" name="Google Shape;4262;p49"/>
                <p:cNvSpPr/>
                <p:nvPr/>
              </p:nvSpPr>
              <p:spPr>
                <a:xfrm>
                  <a:off x="1530360" y="3773160"/>
                  <a:ext cx="102600" cy="102600"/>
                </a:xfrm>
                <a:custGeom>
                  <a:avLst/>
                  <a:gdLst/>
                  <a:ahLst/>
                  <a:rect l="l" t="t" r="r" b="b"/>
                  <a:pathLst>
                    <a:path w="12379" h="12381">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0">
                  <a:noFill/>
                </a:ln>
              </p:spPr>
              <p:style>
                <a:lnRef idx="0"/>
                <a:fillRef idx="0"/>
                <a:effectRef idx="0"/>
                <a:fontRef idx="minor"/>
              </p:style>
            </p:sp>
            <p:sp>
              <p:nvSpPr>
                <p:cNvPr id="4654" name="Google Shape;4263;p49"/>
                <p:cNvSpPr/>
                <p:nvPr/>
              </p:nvSpPr>
              <p:spPr>
                <a:xfrm>
                  <a:off x="1530360" y="3993480"/>
                  <a:ext cx="102600" cy="10260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0">
                  <a:noFill/>
                </a:ln>
              </p:spPr>
              <p:style>
                <a:lnRef idx="0"/>
                <a:fillRef idx="0"/>
                <a:effectRef idx="0"/>
                <a:fontRef idx="minor"/>
              </p:style>
            </p:sp>
          </p:grpSp>
        </p:grpSp>
      </p:grpSp>
      <p:grpSp>
        <p:nvGrpSpPr>
          <p:cNvPr id="4655" name="Google Shape;4264;p49"/>
          <p:cNvGrpSpPr/>
          <p:nvPr/>
        </p:nvGrpSpPr>
        <p:grpSpPr>
          <a:xfrm>
            <a:off x="5671440" y="3305880"/>
            <a:ext cx="2749320" cy="871200"/>
            <a:chOff x="5671440" y="3305880"/>
            <a:chExt cx="2749320" cy="871200"/>
          </a:xfrm>
        </p:grpSpPr>
        <p:sp>
          <p:nvSpPr>
            <p:cNvPr id="4656" name="Google Shape;4265;p49"/>
            <p:cNvSpPr/>
            <p:nvPr/>
          </p:nvSpPr>
          <p:spPr>
            <a:xfrm>
              <a:off x="5671440" y="3312360"/>
              <a:ext cx="2505960" cy="857880"/>
            </a:xfrm>
            <a:custGeom>
              <a:avLst/>
              <a:gdLst/>
              <a:ahLst/>
              <a:rect l="l" t="t" r="r" b="b"/>
              <a:pathLst>
                <a:path w="260246" h="89122">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4000"/>
              </a:srgbClr>
            </a:solidFill>
            <a:ln w="0">
              <a:noFill/>
            </a:ln>
          </p:spPr>
          <p:style>
            <a:lnRef idx="0"/>
            <a:fillRef idx="0"/>
            <a:effectRef idx="0"/>
            <a:fontRef idx="minor"/>
          </p:style>
        </p:sp>
        <p:sp>
          <p:nvSpPr>
            <p:cNvPr id="4657" name="Google Shape;4266;p49"/>
            <p:cNvSpPr/>
            <p:nvPr/>
          </p:nvSpPr>
          <p:spPr>
            <a:xfrm>
              <a:off x="6535080" y="3579480"/>
              <a:ext cx="168480" cy="323640"/>
            </a:xfrm>
            <a:custGeom>
              <a:avLst/>
              <a:gdLst/>
              <a:ahLst/>
              <a:rect l="l" t="t" r="r" b="b"/>
              <a:pathLst>
                <a:path w="17540" h="33656">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w="0">
              <a:noFill/>
            </a:ln>
          </p:spPr>
          <p:style>
            <a:lnRef idx="0"/>
            <a:fillRef idx="0"/>
            <a:effectRef idx="0"/>
            <a:fontRef idx="minor"/>
          </p:style>
        </p:sp>
        <p:sp>
          <p:nvSpPr>
            <p:cNvPr id="4658" name="Google Shape;4267;p49"/>
            <p:cNvSpPr/>
            <p:nvPr/>
          </p:nvSpPr>
          <p:spPr>
            <a:xfrm>
              <a:off x="6990480" y="3496320"/>
              <a:ext cx="233640" cy="489960"/>
            </a:xfrm>
            <a:custGeom>
              <a:avLst/>
              <a:gdLst/>
              <a:ahLst/>
              <a:rect l="l" t="t" r="r" b="b"/>
              <a:pathLst>
                <a:path w="24298" h="50901">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w="0">
              <a:noFill/>
            </a:ln>
          </p:spPr>
          <p:style>
            <a:lnRef idx="0"/>
            <a:fillRef idx="0"/>
            <a:effectRef idx="0"/>
            <a:fontRef idx="minor"/>
          </p:style>
        </p:sp>
        <p:sp>
          <p:nvSpPr>
            <p:cNvPr id="4659" name="Google Shape;4268;p49"/>
            <p:cNvSpPr/>
            <p:nvPr/>
          </p:nvSpPr>
          <p:spPr>
            <a:xfrm>
              <a:off x="7505280" y="3401280"/>
              <a:ext cx="315720" cy="679320"/>
            </a:xfrm>
            <a:custGeom>
              <a:avLst/>
              <a:gdLst/>
              <a:ahLst/>
              <a:rect l="l" t="t" r="r" b="b"/>
              <a:pathLst>
                <a:path w="32820" h="70574">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w="0">
              <a:noFill/>
            </a:ln>
          </p:spPr>
          <p:style>
            <a:lnRef idx="0"/>
            <a:fillRef idx="0"/>
            <a:effectRef idx="0"/>
            <a:fontRef idx="minor"/>
          </p:style>
        </p:sp>
        <p:sp>
          <p:nvSpPr>
            <p:cNvPr id="4660" name="Google Shape;4269;p49"/>
            <p:cNvSpPr/>
            <p:nvPr/>
          </p:nvSpPr>
          <p:spPr>
            <a:xfrm>
              <a:off x="8213760" y="3305880"/>
              <a:ext cx="360" cy="360"/>
            </a:xfrm>
            <a:custGeom>
              <a:avLst/>
              <a:gdLst/>
              <a:ahLst/>
              <a:rect l="l" t="t" r="r" b="b"/>
              <a:pathLst>
                <a:path w="6" h="0">
                  <a:moveTo>
                    <a:pt x="5" y="0"/>
                  </a:moveTo>
                  <a:lnTo>
                    <a:pt x="1" y="0"/>
                  </a:lnTo>
                  <a:close/>
                </a:path>
              </a:pathLst>
            </a:custGeom>
            <a:solidFill>
              <a:srgbClr val="e3e9ed"/>
            </a:solidFill>
            <a:ln w="0">
              <a:noFill/>
            </a:ln>
          </p:spPr>
          <p:style>
            <a:lnRef idx="0"/>
            <a:fillRef idx="0"/>
            <a:effectRef idx="0"/>
            <a:fontRef idx="minor"/>
          </p:style>
        </p:sp>
        <p:sp>
          <p:nvSpPr>
            <p:cNvPr id="4661" name="Google Shape;4270;p49"/>
            <p:cNvSpPr/>
            <p:nvPr/>
          </p:nvSpPr>
          <p:spPr>
            <a:xfrm>
              <a:off x="8213760" y="4176720"/>
              <a:ext cx="360" cy="360"/>
            </a:xfrm>
            <a:custGeom>
              <a:avLst/>
              <a:gdLst/>
              <a:ahLst/>
              <a:rect l="l" t="t" r="r" b="b"/>
              <a:pathLst>
                <a:path w="1" h="1">
                  <a:moveTo>
                    <a:pt x="0" y="1"/>
                  </a:moveTo>
                  <a:lnTo>
                    <a:pt x="0" y="1"/>
                  </a:lnTo>
                  <a:close/>
                </a:path>
              </a:pathLst>
            </a:custGeom>
            <a:solidFill>
              <a:srgbClr val="e3e9ed"/>
            </a:solidFill>
            <a:ln w="0">
              <a:noFill/>
            </a:ln>
          </p:spPr>
          <p:style>
            <a:lnRef idx="0"/>
            <a:fillRef idx="0"/>
            <a:effectRef idx="0"/>
            <a:fontRef idx="minor"/>
          </p:style>
        </p:sp>
        <p:sp>
          <p:nvSpPr>
            <p:cNvPr id="4662" name="Google Shape;4271;p49"/>
            <p:cNvSpPr/>
            <p:nvPr/>
          </p:nvSpPr>
          <p:spPr>
            <a:xfrm>
              <a:off x="8177400" y="4170600"/>
              <a:ext cx="36000" cy="5760"/>
            </a:xfrm>
            <a:custGeom>
              <a:avLst/>
              <a:gdLst/>
              <a:ahLst/>
              <a:rect l="l" t="t" r="r" b="b"/>
              <a:pathLst>
                <a:path w="3767" h="642">
                  <a:moveTo>
                    <a:pt x="1" y="0"/>
                  </a:moveTo>
                  <a:lnTo>
                    <a:pt x="1" y="0"/>
                  </a:lnTo>
                  <a:cubicBezTo>
                    <a:pt x="1190" y="425"/>
                    <a:pt x="2415" y="642"/>
                    <a:pt x="3662" y="642"/>
                  </a:cubicBezTo>
                  <a:lnTo>
                    <a:pt x="3766" y="642"/>
                  </a:lnTo>
                  <a:lnTo>
                    <a:pt x="1" y="0"/>
                  </a:lnTo>
                  <a:close/>
                </a:path>
              </a:pathLst>
            </a:custGeom>
            <a:solidFill>
              <a:srgbClr val="cfd9e0"/>
            </a:solidFill>
            <a:ln w="0">
              <a:noFill/>
            </a:ln>
          </p:spPr>
          <p:style>
            <a:lnRef idx="0"/>
            <a:fillRef idx="0"/>
            <a:effectRef idx="0"/>
            <a:fontRef idx="minor"/>
          </p:style>
        </p:sp>
        <p:sp>
          <p:nvSpPr>
            <p:cNvPr id="4663" name="Google Shape;4272;p49"/>
            <p:cNvSpPr/>
            <p:nvPr/>
          </p:nvSpPr>
          <p:spPr>
            <a:xfrm>
              <a:off x="8177400" y="3305880"/>
              <a:ext cx="36000" cy="5760"/>
            </a:xfrm>
            <a:custGeom>
              <a:avLst/>
              <a:gdLst/>
              <a:ahLst/>
              <a:rect l="l" t="t" r="r" b="b"/>
              <a:pathLst>
                <a:path w="3762" h="647">
                  <a:moveTo>
                    <a:pt x="3662" y="0"/>
                  </a:moveTo>
                  <a:cubicBezTo>
                    <a:pt x="2415" y="0"/>
                    <a:pt x="1194" y="222"/>
                    <a:pt x="1" y="646"/>
                  </a:cubicBezTo>
                  <a:lnTo>
                    <a:pt x="3762" y="0"/>
                  </a:lnTo>
                  <a:close/>
                </a:path>
              </a:pathLst>
            </a:custGeom>
            <a:solidFill>
              <a:srgbClr val="cfd9e0"/>
            </a:solidFill>
            <a:ln w="0">
              <a:noFill/>
            </a:ln>
          </p:spPr>
          <p:style>
            <a:lnRef idx="0"/>
            <a:fillRef idx="0"/>
            <a:effectRef idx="0"/>
            <a:fontRef idx="minor"/>
          </p:style>
        </p:sp>
        <p:sp>
          <p:nvSpPr>
            <p:cNvPr id="4664" name="Google Shape;4273;p49"/>
            <p:cNvSpPr/>
            <p:nvPr/>
          </p:nvSpPr>
          <p:spPr>
            <a:xfrm>
              <a:off x="8004240" y="3305880"/>
              <a:ext cx="416520" cy="870120"/>
            </a:xfrm>
            <a:custGeom>
              <a:avLst/>
              <a:gdLst/>
              <a:ahLst/>
              <a:rect l="l" t="t" r="r" b="b"/>
              <a:pathLst>
                <a:path w="43303" h="90409">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w="0">
              <a:noFill/>
            </a:ln>
          </p:spPr>
          <p:style>
            <a:lnRef idx="0"/>
            <a:fillRef idx="0"/>
            <a:effectRef idx="0"/>
            <a:fontRef idx="minor"/>
          </p:style>
        </p:sp>
        <p:sp>
          <p:nvSpPr>
            <p:cNvPr id="4665" name="Google Shape;4274;p49"/>
            <p:cNvSpPr/>
            <p:nvPr/>
          </p:nvSpPr>
          <p:spPr>
            <a:xfrm>
              <a:off x="6161760" y="3647880"/>
              <a:ext cx="112320" cy="186120"/>
            </a:xfrm>
            <a:custGeom>
              <a:avLst/>
              <a:gdLst/>
              <a:ahLst/>
              <a:rect l="l" t="t" r="r" b="b"/>
              <a:pathLst>
                <a:path w="11696" h="19371">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w="0">
              <a:noFill/>
            </a:ln>
          </p:spPr>
          <p:style>
            <a:lnRef idx="0"/>
            <a:fillRef idx="0"/>
            <a:effectRef idx="0"/>
            <a:fontRef idx="minor"/>
          </p:style>
        </p:sp>
      </p:grpSp>
      <p:grpSp>
        <p:nvGrpSpPr>
          <p:cNvPr id="4666" name="Google Shape;4275;p49"/>
          <p:cNvGrpSpPr/>
          <p:nvPr/>
        </p:nvGrpSpPr>
        <p:grpSpPr>
          <a:xfrm>
            <a:off x="5941440" y="2247840"/>
            <a:ext cx="1105560" cy="916200"/>
            <a:chOff x="5941440" y="2247840"/>
            <a:chExt cx="1105560" cy="916200"/>
          </a:xfrm>
        </p:grpSpPr>
        <p:sp>
          <p:nvSpPr>
            <p:cNvPr id="4667" name="Google Shape;4276;p49"/>
            <p:cNvSpPr/>
            <p:nvPr/>
          </p:nvSpPr>
          <p:spPr>
            <a:xfrm>
              <a:off x="6014160" y="2247840"/>
              <a:ext cx="980640" cy="199080"/>
            </a:xfrm>
            <a:custGeom>
              <a:avLst/>
              <a:gdLst/>
              <a:ahLst/>
              <a:rect l="l" t="t" r="r" b="b"/>
              <a:pathLst>
                <a:path w="117257" h="25297">
                  <a:moveTo>
                    <a:pt x="1" y="0"/>
                  </a:moveTo>
                  <a:lnTo>
                    <a:pt x="14647" y="25297"/>
                  </a:lnTo>
                  <a:lnTo>
                    <a:pt x="102066" y="25297"/>
                  </a:lnTo>
                  <a:lnTo>
                    <a:pt x="117257" y="0"/>
                  </a:lnTo>
                  <a:close/>
                </a:path>
              </a:pathLst>
            </a:custGeom>
            <a:solidFill>
              <a:srgbClr val="bac8d3"/>
            </a:solidFill>
            <a:ln w="0">
              <a:noFill/>
            </a:ln>
          </p:spPr>
          <p:style>
            <a:lnRef idx="0"/>
            <a:fillRef idx="0"/>
            <a:effectRef idx="0"/>
            <a:fontRef idx="minor"/>
          </p:style>
        </p:sp>
        <p:sp>
          <p:nvSpPr>
            <p:cNvPr id="4668" name="Google Shape;4277;p49"/>
            <p:cNvSpPr/>
            <p:nvPr/>
          </p:nvSpPr>
          <p:spPr>
            <a:xfrm>
              <a:off x="6105600" y="2447280"/>
              <a:ext cx="765000" cy="199080"/>
            </a:xfrm>
            <a:custGeom>
              <a:avLst/>
              <a:gdLst/>
              <a:ahLst/>
              <a:rect l="l" t="t" r="r" b="b"/>
              <a:pathLst>
                <a:path w="91479" h="25277">
                  <a:moveTo>
                    <a:pt x="1" y="1"/>
                  </a:moveTo>
                  <a:lnTo>
                    <a:pt x="14647" y="25276"/>
                  </a:lnTo>
                  <a:lnTo>
                    <a:pt x="76602" y="25276"/>
                  </a:lnTo>
                  <a:lnTo>
                    <a:pt x="91479" y="1"/>
                  </a:lnTo>
                  <a:close/>
                </a:path>
              </a:pathLst>
            </a:custGeom>
            <a:solidFill>
              <a:srgbClr val="869fb2"/>
            </a:solidFill>
            <a:ln w="0">
              <a:noFill/>
            </a:ln>
          </p:spPr>
          <p:style>
            <a:lnRef idx="0"/>
            <a:fillRef idx="0"/>
            <a:effectRef idx="0"/>
            <a:fontRef idx="minor"/>
          </p:style>
        </p:sp>
        <p:sp>
          <p:nvSpPr>
            <p:cNvPr id="4669" name="Google Shape;4278;p49"/>
            <p:cNvSpPr/>
            <p:nvPr/>
          </p:nvSpPr>
          <p:spPr>
            <a:xfrm>
              <a:off x="6199200" y="2646720"/>
              <a:ext cx="548640" cy="199080"/>
            </a:xfrm>
            <a:custGeom>
              <a:avLst/>
              <a:gdLst/>
              <a:ahLst/>
              <a:rect l="l" t="t" r="r" b="b"/>
              <a:pathLst>
                <a:path w="65618" h="25298">
                  <a:moveTo>
                    <a:pt x="1" y="0"/>
                  </a:moveTo>
                  <a:lnTo>
                    <a:pt x="14417" y="25297"/>
                  </a:lnTo>
                  <a:lnTo>
                    <a:pt x="50887" y="25297"/>
                  </a:lnTo>
                  <a:lnTo>
                    <a:pt x="65617" y="0"/>
                  </a:lnTo>
                  <a:close/>
                </a:path>
              </a:pathLst>
            </a:custGeom>
            <a:solidFill>
              <a:srgbClr val="5f7d95"/>
            </a:solidFill>
            <a:ln w="0">
              <a:noFill/>
            </a:ln>
          </p:spPr>
          <p:style>
            <a:lnRef idx="0"/>
            <a:fillRef idx="0"/>
            <a:effectRef idx="0"/>
            <a:fontRef idx="minor"/>
          </p:style>
        </p:sp>
        <p:sp>
          <p:nvSpPr>
            <p:cNvPr id="4670" name="Google Shape;4279;p49"/>
            <p:cNvSpPr/>
            <p:nvPr/>
          </p:nvSpPr>
          <p:spPr>
            <a:xfrm>
              <a:off x="6290280" y="2846520"/>
              <a:ext cx="334800" cy="199080"/>
            </a:xfrm>
            <a:custGeom>
              <a:avLst/>
              <a:gdLst/>
              <a:ahLst/>
              <a:rect l="l" t="t" r="r" b="b"/>
              <a:pathLst>
                <a:path w="40048" h="25297">
                  <a:moveTo>
                    <a:pt x="0" y="0"/>
                  </a:moveTo>
                  <a:lnTo>
                    <a:pt x="14668" y="25297"/>
                  </a:lnTo>
                  <a:lnTo>
                    <a:pt x="25360" y="25297"/>
                  </a:lnTo>
                  <a:lnTo>
                    <a:pt x="40048" y="0"/>
                  </a:lnTo>
                  <a:close/>
                </a:path>
              </a:pathLst>
            </a:custGeom>
            <a:solidFill>
              <a:srgbClr val="435d74"/>
            </a:solidFill>
            <a:ln w="0">
              <a:noFill/>
            </a:ln>
          </p:spPr>
          <p:style>
            <a:lnRef idx="0"/>
            <a:fillRef idx="0"/>
            <a:effectRef idx="0"/>
            <a:fontRef idx="minor"/>
          </p:style>
        </p:sp>
        <p:sp>
          <p:nvSpPr>
            <p:cNvPr id="4671" name="Google Shape;4280;p49"/>
            <p:cNvSpPr/>
            <p:nvPr/>
          </p:nvSpPr>
          <p:spPr>
            <a:xfrm>
              <a:off x="5941440" y="2617560"/>
              <a:ext cx="290880" cy="360"/>
            </a:xfrm>
            <a:custGeom>
              <a:avLst/>
              <a:gdLst/>
              <a:ahLst/>
              <a:rect l="l" t="t" r="r" b="b"/>
              <a:pathLst>
                <a:path w="21600" h="21600">
                  <a:moveTo>
                    <a:pt x="0" y="0"/>
                  </a:moveTo>
                  <a:lnTo>
                    <a:pt x="21600" y="21600"/>
                  </a:lnTo>
                </a:path>
              </a:pathLst>
            </a:custGeom>
            <a:noFill/>
            <a:ln w="19050">
              <a:solidFill>
                <a:srgbClr val="869fb2"/>
              </a:solidFill>
              <a:round/>
              <a:headEnd len="med" type="oval" w="med"/>
            </a:ln>
          </p:spPr>
          <p:style>
            <a:lnRef idx="0"/>
            <a:fillRef idx="0"/>
            <a:effectRef idx="0"/>
            <a:fontRef idx="minor"/>
          </p:style>
        </p:sp>
        <p:sp>
          <p:nvSpPr>
            <p:cNvPr id="4672" name="Google Shape;4281;p49"/>
            <p:cNvSpPr/>
            <p:nvPr/>
          </p:nvSpPr>
          <p:spPr>
            <a:xfrm rot="10800000">
              <a:off x="6866280" y="2422440"/>
              <a:ext cx="176040" cy="360"/>
            </a:xfrm>
            <a:custGeom>
              <a:avLst/>
              <a:gdLst/>
              <a:ahLst/>
              <a:rect l="l" t="t" r="r" b="b"/>
              <a:pathLst>
                <a:path w="21600" h="21600">
                  <a:moveTo>
                    <a:pt x="0" y="0"/>
                  </a:moveTo>
                  <a:lnTo>
                    <a:pt x="21600" y="21600"/>
                  </a:lnTo>
                </a:path>
              </a:pathLst>
            </a:custGeom>
            <a:noFill/>
            <a:ln w="19050">
              <a:solidFill>
                <a:srgbClr val="bac8d3"/>
              </a:solidFill>
              <a:round/>
              <a:headEnd len="med" type="oval" w="med"/>
            </a:ln>
          </p:spPr>
          <p:style>
            <a:lnRef idx="0"/>
            <a:fillRef idx="0"/>
            <a:effectRef idx="0"/>
            <a:fontRef idx="minor"/>
          </p:style>
        </p:sp>
        <p:sp>
          <p:nvSpPr>
            <p:cNvPr id="4673" name="Google Shape;4282;p49"/>
            <p:cNvSpPr/>
            <p:nvPr/>
          </p:nvSpPr>
          <p:spPr>
            <a:xfrm rot="10800000">
              <a:off x="6642000" y="2794320"/>
              <a:ext cx="405000" cy="360"/>
            </a:xfrm>
            <a:custGeom>
              <a:avLst/>
              <a:gdLst/>
              <a:ahLst/>
              <a:rect l="l" t="t" r="r" b="b"/>
              <a:pathLst>
                <a:path w="21600" h="21600">
                  <a:moveTo>
                    <a:pt x="0" y="0"/>
                  </a:moveTo>
                  <a:lnTo>
                    <a:pt x="21600" y="21600"/>
                  </a:lnTo>
                </a:path>
              </a:pathLst>
            </a:custGeom>
            <a:noFill/>
            <a:ln w="19050">
              <a:solidFill>
                <a:srgbClr val="5f7d95"/>
              </a:solidFill>
              <a:round/>
              <a:headEnd len="med" type="oval" w="med"/>
            </a:ln>
          </p:spPr>
          <p:style>
            <a:lnRef idx="0"/>
            <a:fillRef idx="0"/>
            <a:effectRef idx="0"/>
            <a:fontRef idx="minor"/>
          </p:style>
        </p:sp>
        <p:sp>
          <p:nvSpPr>
            <p:cNvPr id="4674" name="Google Shape;4283;p49"/>
            <p:cNvSpPr/>
            <p:nvPr/>
          </p:nvSpPr>
          <p:spPr>
            <a:xfrm>
              <a:off x="6111360" y="3011400"/>
              <a:ext cx="290880" cy="360"/>
            </a:xfrm>
            <a:custGeom>
              <a:avLst/>
              <a:gdLst/>
              <a:ahLst/>
              <a:rect l="l" t="t" r="r" b="b"/>
              <a:pathLst>
                <a:path w="21600" h="21600">
                  <a:moveTo>
                    <a:pt x="0" y="0"/>
                  </a:moveTo>
                  <a:lnTo>
                    <a:pt x="21600" y="21600"/>
                  </a:lnTo>
                </a:path>
              </a:pathLst>
            </a:custGeom>
            <a:noFill/>
            <a:ln w="19050">
              <a:solidFill>
                <a:srgbClr val="435d74"/>
              </a:solidFill>
              <a:round/>
              <a:headEnd len="med" type="oval" w="med"/>
            </a:ln>
          </p:spPr>
          <p:style>
            <a:lnRef idx="0"/>
            <a:fillRef idx="0"/>
            <a:effectRef idx="0"/>
            <a:fontRef idx="minor"/>
          </p:style>
        </p:sp>
        <p:sp>
          <p:nvSpPr>
            <p:cNvPr id="4675" name="Google Shape;4284;p49"/>
            <p:cNvSpPr/>
            <p:nvPr/>
          </p:nvSpPr>
          <p:spPr>
            <a:xfrm>
              <a:off x="6368400" y="3030480"/>
              <a:ext cx="178560" cy="133560"/>
            </a:xfrm>
            <a:prstGeom prst="downArrow">
              <a:avLst>
                <a:gd name="adj1" fmla="val 50000"/>
                <a:gd name="adj2" fmla="val 50000"/>
              </a:avLst>
            </a:prstGeom>
            <a:solidFill>
              <a:srgbClr val="435d74"/>
            </a:solidFill>
            <a:ln w="0">
              <a:noFill/>
            </a:ln>
          </p:spPr>
          <p:style>
            <a:lnRef idx="0"/>
            <a:fillRef idx="0"/>
            <a:effectRef idx="0"/>
            <a:fontRef idx="minor"/>
          </p:style>
        </p:sp>
      </p:grpSp>
      <p:grpSp>
        <p:nvGrpSpPr>
          <p:cNvPr id="4676" name="Google Shape;4285;p49"/>
          <p:cNvGrpSpPr/>
          <p:nvPr/>
        </p:nvGrpSpPr>
        <p:grpSpPr>
          <a:xfrm>
            <a:off x="7124040" y="967320"/>
            <a:ext cx="1304280" cy="1124280"/>
            <a:chOff x="7124040" y="967320"/>
            <a:chExt cx="1304280" cy="1124280"/>
          </a:xfrm>
        </p:grpSpPr>
        <p:grpSp>
          <p:nvGrpSpPr>
            <p:cNvPr id="4677" name="Google Shape;4286;p49"/>
            <p:cNvGrpSpPr/>
            <p:nvPr/>
          </p:nvGrpSpPr>
          <p:grpSpPr>
            <a:xfrm>
              <a:off x="7124040" y="1827360"/>
              <a:ext cx="1304280" cy="264240"/>
              <a:chOff x="7124040" y="1827360"/>
              <a:chExt cx="1304280" cy="264240"/>
            </a:xfrm>
          </p:grpSpPr>
          <p:sp>
            <p:nvSpPr>
              <p:cNvPr id="4678" name="Google Shape;4287;p49"/>
              <p:cNvSpPr/>
              <p:nvPr/>
            </p:nvSpPr>
            <p:spPr>
              <a:xfrm flipH="1">
                <a:off x="8278560" y="1827360"/>
                <a:ext cx="149760" cy="264240"/>
              </a:xfrm>
              <a:custGeom>
                <a:avLst/>
                <a:gdLst/>
                <a:ahLst/>
                <a:rect l="l" t="t" r="r" b="b"/>
                <a:pathLst>
                  <a:path w="14992" h="26428">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w="0">
                <a:noFill/>
              </a:ln>
            </p:spPr>
            <p:style>
              <a:lnRef idx="0"/>
              <a:fillRef idx="0"/>
              <a:effectRef idx="0"/>
              <a:fontRef idx="minor"/>
            </p:style>
          </p:sp>
          <p:grpSp>
            <p:nvGrpSpPr>
              <p:cNvPr id="4679" name="Google Shape;4288;p49"/>
              <p:cNvGrpSpPr/>
              <p:nvPr/>
            </p:nvGrpSpPr>
            <p:grpSpPr>
              <a:xfrm>
                <a:off x="7124040" y="1928160"/>
                <a:ext cx="1232280" cy="78120"/>
                <a:chOff x="7124040" y="1928160"/>
                <a:chExt cx="1232280" cy="78120"/>
              </a:xfrm>
            </p:grpSpPr>
            <p:sp>
              <p:nvSpPr>
                <p:cNvPr id="4680" name="Google Shape;4289;p49"/>
                <p:cNvSpPr/>
                <p:nvPr/>
              </p:nvSpPr>
              <p:spPr>
                <a:xfrm flipH="1">
                  <a:off x="7124040" y="1928160"/>
                  <a:ext cx="542160" cy="78120"/>
                </a:xfrm>
                <a:custGeom>
                  <a:avLst/>
                  <a:gdLst/>
                  <a:ahLst/>
                  <a:rect l="l" t="t" r="r" b="b"/>
                  <a:pathLst>
                    <a:path w="35124" h="7847">
                      <a:moveTo>
                        <a:pt x="0" y="1"/>
                      </a:moveTo>
                      <a:lnTo>
                        <a:pt x="0" y="7847"/>
                      </a:lnTo>
                      <a:lnTo>
                        <a:pt x="35123" y="7847"/>
                      </a:lnTo>
                      <a:lnTo>
                        <a:pt x="35123" y="1"/>
                      </a:lnTo>
                      <a:close/>
                    </a:path>
                  </a:pathLst>
                </a:custGeom>
                <a:solidFill>
                  <a:srgbClr val="cfd9e0"/>
                </a:solidFill>
                <a:ln w="0">
                  <a:noFill/>
                </a:ln>
              </p:spPr>
              <p:style>
                <a:lnRef idx="0"/>
                <a:fillRef idx="0"/>
                <a:effectRef idx="0"/>
                <a:fontRef idx="minor"/>
              </p:style>
            </p:sp>
            <p:sp>
              <p:nvSpPr>
                <p:cNvPr id="4681" name="Google Shape;4290;p49"/>
                <p:cNvSpPr/>
                <p:nvPr/>
              </p:nvSpPr>
              <p:spPr>
                <a:xfrm rot="10800000">
                  <a:off x="7692840" y="1967040"/>
                  <a:ext cx="663480" cy="360"/>
                </a:xfrm>
                <a:custGeom>
                  <a:avLst/>
                  <a:gdLst/>
                  <a:ahLst/>
                  <a:rect l="l" t="t" r="r" b="b"/>
                  <a:pathLst>
                    <a:path w="21600" h="21600">
                      <a:moveTo>
                        <a:pt x="0" y="0"/>
                      </a:moveTo>
                      <a:lnTo>
                        <a:pt x="21600" y="21600"/>
                      </a:lnTo>
                    </a:path>
                  </a:pathLst>
                </a:custGeom>
                <a:noFill/>
                <a:ln w="9525">
                  <a:solidFill>
                    <a:srgbClr val="cfd9e0"/>
                  </a:solidFill>
                  <a:round/>
                  <a:tailEnd len="med" type="oval" w="med"/>
                </a:ln>
              </p:spPr>
              <p:style>
                <a:lnRef idx="0"/>
                <a:fillRef idx="0"/>
                <a:effectRef idx="0"/>
                <a:fontRef idx="minor"/>
              </p:style>
            </p:sp>
          </p:grpSp>
        </p:grpSp>
        <p:grpSp>
          <p:nvGrpSpPr>
            <p:cNvPr id="4682" name="Google Shape;4291;p49"/>
            <p:cNvGrpSpPr/>
            <p:nvPr/>
          </p:nvGrpSpPr>
          <p:grpSpPr>
            <a:xfrm>
              <a:off x="7124040" y="1551960"/>
              <a:ext cx="1304280" cy="263520"/>
              <a:chOff x="7124040" y="1551960"/>
              <a:chExt cx="1304280" cy="263520"/>
            </a:xfrm>
          </p:grpSpPr>
          <p:sp>
            <p:nvSpPr>
              <p:cNvPr id="4683" name="Google Shape;4292;p49"/>
              <p:cNvSpPr/>
              <p:nvPr/>
            </p:nvSpPr>
            <p:spPr>
              <a:xfrm flipH="1">
                <a:off x="8128800" y="1551960"/>
                <a:ext cx="299520" cy="263520"/>
              </a:xfrm>
              <a:custGeom>
                <a:avLst/>
                <a:gdLst/>
                <a:ahLst/>
                <a:rect l="l" t="t" r="r" b="b"/>
                <a:pathLst>
                  <a:path w="29952" h="26371">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w="0">
                <a:noFill/>
              </a:ln>
            </p:spPr>
            <p:style>
              <a:lnRef idx="0"/>
              <a:fillRef idx="0"/>
              <a:effectRef idx="0"/>
              <a:fontRef idx="minor"/>
            </p:style>
          </p:sp>
          <p:grpSp>
            <p:nvGrpSpPr>
              <p:cNvPr id="4684" name="Google Shape;4293;p49"/>
              <p:cNvGrpSpPr/>
              <p:nvPr/>
            </p:nvGrpSpPr>
            <p:grpSpPr>
              <a:xfrm>
                <a:off x="7124040" y="1691640"/>
                <a:ext cx="1075680" cy="78120"/>
                <a:chOff x="7124040" y="1691640"/>
                <a:chExt cx="1075680" cy="78120"/>
              </a:xfrm>
            </p:grpSpPr>
            <p:sp>
              <p:nvSpPr>
                <p:cNvPr id="4685" name="Google Shape;4294;p49"/>
                <p:cNvSpPr/>
                <p:nvPr/>
              </p:nvSpPr>
              <p:spPr>
                <a:xfrm flipH="1">
                  <a:off x="7124040" y="1691640"/>
                  <a:ext cx="542160" cy="78120"/>
                </a:xfrm>
                <a:custGeom>
                  <a:avLst/>
                  <a:gdLst/>
                  <a:ahLst/>
                  <a:rect l="l" t="t" r="r" b="b"/>
                  <a:pathLst>
                    <a:path w="35124" h="7846">
                      <a:moveTo>
                        <a:pt x="0" y="1"/>
                      </a:moveTo>
                      <a:lnTo>
                        <a:pt x="0" y="7845"/>
                      </a:lnTo>
                      <a:lnTo>
                        <a:pt x="35123" y="7845"/>
                      </a:lnTo>
                      <a:lnTo>
                        <a:pt x="35123" y="1"/>
                      </a:lnTo>
                      <a:close/>
                    </a:path>
                  </a:pathLst>
                </a:custGeom>
                <a:solidFill>
                  <a:srgbClr val="a5b7c6"/>
                </a:solidFill>
                <a:ln w="0">
                  <a:noFill/>
                </a:ln>
              </p:spPr>
              <p:style>
                <a:lnRef idx="0"/>
                <a:fillRef idx="0"/>
                <a:effectRef idx="0"/>
                <a:fontRef idx="minor"/>
              </p:style>
            </p:sp>
            <p:sp>
              <p:nvSpPr>
                <p:cNvPr id="4686" name="Google Shape;4295;p49"/>
                <p:cNvSpPr/>
                <p:nvPr/>
              </p:nvSpPr>
              <p:spPr>
                <a:xfrm rot="10800000">
                  <a:off x="7692840" y="1730520"/>
                  <a:ext cx="506880" cy="360"/>
                </a:xfrm>
                <a:custGeom>
                  <a:avLst/>
                  <a:gdLst/>
                  <a:ahLst/>
                  <a:rect l="l" t="t" r="r" b="b"/>
                  <a:pathLst>
                    <a:path w="21600" h="21600">
                      <a:moveTo>
                        <a:pt x="0" y="0"/>
                      </a:moveTo>
                      <a:lnTo>
                        <a:pt x="21600" y="21600"/>
                      </a:lnTo>
                    </a:path>
                  </a:pathLst>
                </a:custGeom>
                <a:noFill/>
                <a:ln w="9525">
                  <a:solidFill>
                    <a:srgbClr val="a5b7c6"/>
                  </a:solidFill>
                  <a:round/>
                  <a:tailEnd len="med" type="oval" w="med"/>
                </a:ln>
              </p:spPr>
              <p:style>
                <a:lnRef idx="0"/>
                <a:fillRef idx="0"/>
                <a:effectRef idx="0"/>
                <a:fontRef idx="minor"/>
              </p:style>
            </p:sp>
          </p:grpSp>
        </p:grpSp>
        <p:grpSp>
          <p:nvGrpSpPr>
            <p:cNvPr id="4687" name="Google Shape;4296;p49"/>
            <p:cNvGrpSpPr/>
            <p:nvPr/>
          </p:nvGrpSpPr>
          <p:grpSpPr>
            <a:xfrm>
              <a:off x="7124040" y="1268640"/>
              <a:ext cx="1304280" cy="306360"/>
              <a:chOff x="7124040" y="1268640"/>
              <a:chExt cx="1304280" cy="306360"/>
            </a:xfrm>
          </p:grpSpPr>
          <p:sp>
            <p:nvSpPr>
              <p:cNvPr id="4688" name="Google Shape;4297;p49"/>
              <p:cNvSpPr/>
              <p:nvPr/>
            </p:nvSpPr>
            <p:spPr>
              <a:xfrm flipH="1">
                <a:off x="7980480" y="1268640"/>
                <a:ext cx="447840" cy="306360"/>
              </a:xfrm>
              <a:custGeom>
                <a:avLst/>
                <a:gdLst/>
                <a:ahLst/>
                <a:rect l="l" t="t" r="r" b="b"/>
                <a:pathLst>
                  <a:path w="44762" h="30635">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w="0">
                <a:noFill/>
              </a:ln>
            </p:spPr>
            <p:style>
              <a:lnRef idx="0"/>
              <a:fillRef idx="0"/>
              <a:effectRef idx="0"/>
              <a:fontRef idx="minor"/>
            </p:style>
          </p:sp>
          <p:grpSp>
            <p:nvGrpSpPr>
              <p:cNvPr id="4689" name="Google Shape;4298;p49"/>
              <p:cNvGrpSpPr/>
              <p:nvPr/>
            </p:nvGrpSpPr>
            <p:grpSpPr>
              <a:xfrm>
                <a:off x="7124040" y="1412640"/>
                <a:ext cx="912240" cy="78120"/>
                <a:chOff x="7124040" y="1412640"/>
                <a:chExt cx="912240" cy="78120"/>
              </a:xfrm>
            </p:grpSpPr>
            <p:sp>
              <p:nvSpPr>
                <p:cNvPr id="4690" name="Google Shape;4299;p49"/>
                <p:cNvSpPr/>
                <p:nvPr/>
              </p:nvSpPr>
              <p:spPr>
                <a:xfrm flipH="1">
                  <a:off x="7124040" y="1412640"/>
                  <a:ext cx="542160" cy="78120"/>
                </a:xfrm>
                <a:custGeom>
                  <a:avLst/>
                  <a:gdLst/>
                  <a:ahLst/>
                  <a:rect l="l" t="t" r="r" b="b"/>
                  <a:pathLst>
                    <a:path w="35124" h="7847">
                      <a:moveTo>
                        <a:pt x="0" y="1"/>
                      </a:moveTo>
                      <a:lnTo>
                        <a:pt x="0" y="7847"/>
                      </a:lnTo>
                      <a:lnTo>
                        <a:pt x="35123" y="7847"/>
                      </a:lnTo>
                      <a:lnTo>
                        <a:pt x="35123" y="1"/>
                      </a:lnTo>
                      <a:close/>
                    </a:path>
                  </a:pathLst>
                </a:custGeom>
                <a:solidFill>
                  <a:srgbClr val="869fb2"/>
                </a:solidFill>
                <a:ln w="0">
                  <a:noFill/>
                </a:ln>
              </p:spPr>
              <p:style>
                <a:lnRef idx="0"/>
                <a:fillRef idx="0"/>
                <a:effectRef idx="0"/>
                <a:fontRef idx="minor"/>
              </p:style>
            </p:sp>
            <p:sp>
              <p:nvSpPr>
                <p:cNvPr id="4691" name="Google Shape;4300;p49"/>
                <p:cNvSpPr/>
                <p:nvPr/>
              </p:nvSpPr>
              <p:spPr>
                <a:xfrm rot="10800000">
                  <a:off x="7692480" y="1451520"/>
                  <a:ext cx="343800" cy="360"/>
                </a:xfrm>
                <a:custGeom>
                  <a:avLst/>
                  <a:gdLst/>
                  <a:ahLst/>
                  <a:rect l="l" t="t" r="r" b="b"/>
                  <a:pathLst>
                    <a:path w="21600" h="21600">
                      <a:moveTo>
                        <a:pt x="0" y="0"/>
                      </a:moveTo>
                      <a:lnTo>
                        <a:pt x="21600" y="21600"/>
                      </a:lnTo>
                    </a:path>
                  </a:pathLst>
                </a:custGeom>
                <a:noFill/>
                <a:ln w="9525">
                  <a:solidFill>
                    <a:srgbClr val="869fb2"/>
                  </a:solidFill>
                  <a:round/>
                  <a:tailEnd len="med" type="oval" w="med"/>
                </a:ln>
              </p:spPr>
              <p:style>
                <a:lnRef idx="0"/>
                <a:fillRef idx="0"/>
                <a:effectRef idx="0"/>
                <a:fontRef idx="minor"/>
              </p:style>
            </p:sp>
          </p:grpSp>
        </p:grpSp>
        <p:grpSp>
          <p:nvGrpSpPr>
            <p:cNvPr id="4692" name="Google Shape;4301;p49"/>
            <p:cNvGrpSpPr/>
            <p:nvPr/>
          </p:nvGrpSpPr>
          <p:grpSpPr>
            <a:xfrm>
              <a:off x="7124040" y="967320"/>
              <a:ext cx="1303560" cy="367920"/>
              <a:chOff x="7124040" y="967320"/>
              <a:chExt cx="1303560" cy="367920"/>
            </a:xfrm>
          </p:grpSpPr>
          <p:sp>
            <p:nvSpPr>
              <p:cNvPr id="4693" name="Google Shape;4302;p49"/>
              <p:cNvSpPr/>
              <p:nvPr/>
            </p:nvSpPr>
            <p:spPr>
              <a:xfrm flipH="1">
                <a:off x="7799760" y="967320"/>
                <a:ext cx="627480" cy="367920"/>
              </a:xfrm>
              <a:custGeom>
                <a:avLst/>
                <a:gdLst/>
                <a:ahLst/>
                <a:rect l="l" t="t" r="r" b="b"/>
                <a:pathLst>
                  <a:path w="62727" h="36789">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w="0">
                <a:noFill/>
              </a:ln>
            </p:spPr>
            <p:style>
              <a:lnRef idx="0"/>
              <a:fillRef idx="0"/>
              <a:effectRef idx="0"/>
              <a:fontRef idx="minor"/>
            </p:style>
          </p:sp>
          <p:grpSp>
            <p:nvGrpSpPr>
              <p:cNvPr id="4694" name="Google Shape;4303;p49"/>
              <p:cNvGrpSpPr/>
              <p:nvPr/>
            </p:nvGrpSpPr>
            <p:grpSpPr>
              <a:xfrm>
                <a:off x="7124040" y="1154880"/>
                <a:ext cx="744120" cy="78120"/>
                <a:chOff x="7124040" y="1154880"/>
                <a:chExt cx="744120" cy="78120"/>
              </a:xfrm>
            </p:grpSpPr>
            <p:sp>
              <p:nvSpPr>
                <p:cNvPr id="4695" name="Google Shape;4304;p49"/>
                <p:cNvSpPr/>
                <p:nvPr/>
              </p:nvSpPr>
              <p:spPr>
                <a:xfrm flipH="1">
                  <a:off x="7124040" y="1154880"/>
                  <a:ext cx="542160" cy="78120"/>
                </a:xfrm>
                <a:custGeom>
                  <a:avLst/>
                  <a:gdLst/>
                  <a:ahLst/>
                  <a:rect l="l" t="t" r="r" b="b"/>
                  <a:pathLst>
                    <a:path w="35124" h="7846">
                      <a:moveTo>
                        <a:pt x="0" y="1"/>
                      </a:moveTo>
                      <a:lnTo>
                        <a:pt x="0" y="7845"/>
                      </a:lnTo>
                      <a:lnTo>
                        <a:pt x="35123" y="7845"/>
                      </a:lnTo>
                      <a:lnTo>
                        <a:pt x="35123" y="1"/>
                      </a:lnTo>
                      <a:close/>
                    </a:path>
                  </a:pathLst>
                </a:custGeom>
                <a:solidFill>
                  <a:srgbClr val="869fb1"/>
                </a:solidFill>
                <a:ln w="0">
                  <a:noFill/>
                </a:ln>
              </p:spPr>
              <p:style>
                <a:lnRef idx="0"/>
                <a:fillRef idx="0"/>
                <a:effectRef idx="0"/>
                <a:fontRef idx="minor"/>
              </p:style>
            </p:sp>
            <p:sp>
              <p:nvSpPr>
                <p:cNvPr id="4696" name="Google Shape;4305;p49"/>
                <p:cNvSpPr/>
                <p:nvPr/>
              </p:nvSpPr>
              <p:spPr>
                <a:xfrm rot="10800000">
                  <a:off x="7692480" y="1193760"/>
                  <a:ext cx="175680" cy="360"/>
                </a:xfrm>
                <a:custGeom>
                  <a:avLst/>
                  <a:gdLst/>
                  <a:ahLst/>
                  <a:rect l="l" t="t" r="r" b="b"/>
                  <a:pathLst>
                    <a:path w="21600" h="21600">
                      <a:moveTo>
                        <a:pt x="0" y="0"/>
                      </a:moveTo>
                      <a:lnTo>
                        <a:pt x="21600" y="21600"/>
                      </a:lnTo>
                    </a:path>
                  </a:pathLst>
                </a:custGeom>
                <a:noFill/>
                <a:ln w="9525">
                  <a:solidFill>
                    <a:srgbClr val="869fb1"/>
                  </a:solidFill>
                  <a:round/>
                  <a:tailEnd len="med" type="oval" w="med"/>
                </a:ln>
              </p:spPr>
              <p:style>
                <a:lnRef idx="0"/>
                <a:fillRef idx="0"/>
                <a:effectRef idx="0"/>
                <a:fontRef idx="minor"/>
              </p:style>
            </p:sp>
          </p:grpSp>
        </p:grpSp>
      </p:grpSp>
      <p:grpSp>
        <p:nvGrpSpPr>
          <p:cNvPr id="4697" name="Google Shape;4306;p49"/>
          <p:cNvGrpSpPr/>
          <p:nvPr/>
        </p:nvGrpSpPr>
        <p:grpSpPr>
          <a:xfrm>
            <a:off x="5790600" y="973080"/>
            <a:ext cx="1397160" cy="1098720"/>
            <a:chOff x="5790600" y="973080"/>
            <a:chExt cx="1397160" cy="1098720"/>
          </a:xfrm>
        </p:grpSpPr>
        <p:grpSp>
          <p:nvGrpSpPr>
            <p:cNvPr id="4698" name="Google Shape;4307;p49"/>
            <p:cNvGrpSpPr/>
            <p:nvPr/>
          </p:nvGrpSpPr>
          <p:grpSpPr>
            <a:xfrm>
              <a:off x="6456960" y="973080"/>
              <a:ext cx="367200" cy="860400"/>
              <a:chOff x="6456960" y="973080"/>
              <a:chExt cx="367200" cy="860400"/>
            </a:xfrm>
          </p:grpSpPr>
          <p:grpSp>
            <p:nvGrpSpPr>
              <p:cNvPr id="4699" name="Google Shape;4308;p49"/>
              <p:cNvGrpSpPr/>
              <p:nvPr/>
            </p:nvGrpSpPr>
            <p:grpSpPr>
              <a:xfrm>
                <a:off x="6456960" y="1399680"/>
                <a:ext cx="229680" cy="433800"/>
                <a:chOff x="6456960" y="1399680"/>
                <a:chExt cx="229680" cy="433800"/>
              </a:xfrm>
            </p:grpSpPr>
            <p:sp>
              <p:nvSpPr>
                <p:cNvPr id="4700" name="Google Shape;4309;p49"/>
                <p:cNvSpPr/>
                <p:nvPr/>
              </p:nvSpPr>
              <p:spPr>
                <a:xfrm rot="16200000">
                  <a:off x="6459480" y="1396800"/>
                  <a:ext cx="224280" cy="229680"/>
                </a:xfrm>
                <a:custGeom>
                  <a:avLst/>
                  <a:gdLst/>
                  <a:ahLst/>
                  <a:rect l="l" t="t" r="r" b="b"/>
                  <a:pathLst>
                    <a:path w="24013" h="24594">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w="0">
                  <a:noFill/>
                </a:ln>
              </p:spPr>
              <p:style>
                <a:lnRef idx="0"/>
                <a:fillRef idx="0"/>
                <a:effectRef idx="0"/>
                <a:fontRef idx="minor"/>
              </p:style>
            </p:sp>
            <p:sp>
              <p:nvSpPr>
                <p:cNvPr id="4701" name="Google Shape;4310;p49"/>
                <p:cNvSpPr/>
                <p:nvPr/>
              </p:nvSpPr>
              <p:spPr>
                <a:xfrm rot="16200000">
                  <a:off x="6466320" y="1613160"/>
                  <a:ext cx="210600" cy="229680"/>
                </a:xfrm>
                <a:custGeom>
                  <a:avLst/>
                  <a:gdLst/>
                  <a:ahLst/>
                  <a:rect l="l" t="t" r="r" b="b"/>
                  <a:pathLst>
                    <a:path w="22564" h="24595">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w="0">
                  <a:noFill/>
                </a:ln>
              </p:spPr>
              <p:style>
                <a:lnRef idx="0"/>
                <a:fillRef idx="0"/>
                <a:effectRef idx="0"/>
                <a:fontRef idx="minor"/>
              </p:style>
            </p:sp>
          </p:grpSp>
          <p:grpSp>
            <p:nvGrpSpPr>
              <p:cNvPr id="4702" name="Google Shape;4311;p49"/>
              <p:cNvGrpSpPr/>
              <p:nvPr/>
            </p:nvGrpSpPr>
            <p:grpSpPr>
              <a:xfrm>
                <a:off x="6518160" y="973080"/>
                <a:ext cx="306000" cy="499680"/>
                <a:chOff x="6518160" y="973080"/>
                <a:chExt cx="306000" cy="499680"/>
              </a:xfrm>
            </p:grpSpPr>
            <p:sp>
              <p:nvSpPr>
                <p:cNvPr id="4703" name="Google Shape;4312;p49"/>
                <p:cNvSpPr/>
                <p:nvPr/>
              </p:nvSpPr>
              <p:spPr>
                <a:xfrm>
                  <a:off x="6518160" y="973080"/>
                  <a:ext cx="306000" cy="68040"/>
                </a:xfrm>
                <a:custGeom>
                  <a:avLst/>
                  <a:gdLst/>
                  <a:ahLst/>
                  <a:rect l="l" t="t" r="r" b="b"/>
                  <a:pathLst>
                    <a:path w="32762" h="7318">
                      <a:moveTo>
                        <a:pt x="0" y="1"/>
                      </a:moveTo>
                      <a:lnTo>
                        <a:pt x="0" y="7318"/>
                      </a:lnTo>
                      <a:lnTo>
                        <a:pt x="32762" y="7318"/>
                      </a:lnTo>
                      <a:lnTo>
                        <a:pt x="32762" y="1"/>
                      </a:lnTo>
                      <a:close/>
                    </a:path>
                  </a:pathLst>
                </a:custGeom>
                <a:solidFill>
                  <a:srgbClr val="a5b7c6"/>
                </a:solidFill>
                <a:ln w="0">
                  <a:noFill/>
                </a:ln>
              </p:spPr>
              <p:style>
                <a:lnRef idx="0"/>
                <a:fillRef idx="0"/>
                <a:effectRef idx="0"/>
                <a:fontRef idx="minor"/>
              </p:style>
            </p:sp>
            <p:sp>
              <p:nvSpPr>
                <p:cNvPr id="4704" name="Google Shape;4313;p49"/>
                <p:cNvSpPr/>
                <p:nvPr/>
              </p:nvSpPr>
              <p:spPr>
                <a:xfrm rot="10800000">
                  <a:off x="6625800" y="1066680"/>
                  <a:ext cx="360" cy="406080"/>
                </a:xfrm>
                <a:custGeom>
                  <a:avLst/>
                  <a:gdLst/>
                  <a:ahLst/>
                  <a:rect l="l" t="t" r="r" b="b"/>
                  <a:pathLst>
                    <a:path w="21600" h="21600">
                      <a:moveTo>
                        <a:pt x="0" y="0"/>
                      </a:moveTo>
                      <a:lnTo>
                        <a:pt x="21600" y="21600"/>
                      </a:lnTo>
                    </a:path>
                  </a:pathLst>
                </a:custGeom>
                <a:noFill/>
                <a:ln w="9525">
                  <a:solidFill>
                    <a:srgbClr val="a5b7c6"/>
                  </a:solidFill>
                  <a:round/>
                  <a:tailEnd len="med" type="oval" w="med"/>
                </a:ln>
              </p:spPr>
              <p:style>
                <a:lnRef idx="0"/>
                <a:fillRef idx="0"/>
                <a:effectRef idx="0"/>
                <a:fontRef idx="minor"/>
              </p:style>
            </p:sp>
          </p:grpSp>
        </p:grpSp>
        <p:grpSp>
          <p:nvGrpSpPr>
            <p:cNvPr id="4705" name="Google Shape;4314;p49"/>
            <p:cNvGrpSpPr/>
            <p:nvPr/>
          </p:nvGrpSpPr>
          <p:grpSpPr>
            <a:xfrm>
              <a:off x="6154200" y="973080"/>
              <a:ext cx="322560" cy="968040"/>
              <a:chOff x="6154200" y="973080"/>
              <a:chExt cx="322560" cy="968040"/>
            </a:xfrm>
          </p:grpSpPr>
          <p:grpSp>
            <p:nvGrpSpPr>
              <p:cNvPr id="4706" name="Google Shape;4315;p49"/>
              <p:cNvGrpSpPr/>
              <p:nvPr/>
            </p:nvGrpSpPr>
            <p:grpSpPr>
              <a:xfrm>
                <a:off x="6210000" y="1292040"/>
                <a:ext cx="266760" cy="649080"/>
                <a:chOff x="6210000" y="1292040"/>
                <a:chExt cx="266760" cy="649080"/>
              </a:xfrm>
            </p:grpSpPr>
            <p:sp>
              <p:nvSpPr>
                <p:cNvPr id="4707" name="Google Shape;4316;p49"/>
                <p:cNvSpPr/>
                <p:nvPr/>
              </p:nvSpPr>
              <p:spPr>
                <a:xfrm rot="16200000">
                  <a:off x="6177240" y="1324440"/>
                  <a:ext cx="331920" cy="266760"/>
                </a:xfrm>
                <a:custGeom>
                  <a:avLst/>
                  <a:gdLst/>
                  <a:ahLst/>
                  <a:rect l="l" t="t" r="r" b="b"/>
                  <a:pathLst>
                    <a:path w="35535" h="28573">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w="0">
                  <a:noFill/>
                </a:ln>
              </p:spPr>
              <p:style>
                <a:lnRef idx="0"/>
                <a:fillRef idx="0"/>
                <a:effectRef idx="0"/>
                <a:fontRef idx="minor"/>
              </p:style>
            </p:sp>
            <p:sp>
              <p:nvSpPr>
                <p:cNvPr id="4708" name="Google Shape;4317;p49"/>
                <p:cNvSpPr/>
                <p:nvPr/>
              </p:nvSpPr>
              <p:spPr>
                <a:xfrm rot="16200000">
                  <a:off x="6184080" y="1648440"/>
                  <a:ext cx="318240" cy="266760"/>
                </a:xfrm>
                <a:custGeom>
                  <a:avLst/>
                  <a:gdLst/>
                  <a:ahLst/>
                  <a:rect l="l" t="t" r="r" b="b"/>
                  <a:pathLst>
                    <a:path w="34083" h="2857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w="0">
                  <a:noFill/>
                </a:ln>
              </p:spPr>
              <p:style>
                <a:lnRef idx="0"/>
                <a:fillRef idx="0"/>
                <a:effectRef idx="0"/>
                <a:fontRef idx="minor"/>
              </p:style>
            </p:sp>
          </p:grpSp>
          <p:grpSp>
            <p:nvGrpSpPr>
              <p:cNvPr id="4709" name="Google Shape;4318;p49"/>
              <p:cNvGrpSpPr/>
              <p:nvPr/>
            </p:nvGrpSpPr>
            <p:grpSpPr>
              <a:xfrm>
                <a:off x="6154200" y="973080"/>
                <a:ext cx="306000" cy="358200"/>
                <a:chOff x="6154200" y="973080"/>
                <a:chExt cx="306000" cy="358200"/>
              </a:xfrm>
            </p:grpSpPr>
            <p:sp>
              <p:nvSpPr>
                <p:cNvPr id="4710" name="Google Shape;4319;p49"/>
                <p:cNvSpPr/>
                <p:nvPr/>
              </p:nvSpPr>
              <p:spPr>
                <a:xfrm>
                  <a:off x="6154200" y="973080"/>
                  <a:ext cx="306000" cy="68040"/>
                </a:xfrm>
                <a:custGeom>
                  <a:avLst/>
                  <a:gdLst/>
                  <a:ahLst/>
                  <a:rect l="l" t="t" r="r" b="b"/>
                  <a:pathLst>
                    <a:path w="32762" h="7318">
                      <a:moveTo>
                        <a:pt x="0" y="0"/>
                      </a:moveTo>
                      <a:lnTo>
                        <a:pt x="0" y="7317"/>
                      </a:lnTo>
                      <a:lnTo>
                        <a:pt x="32762" y="7317"/>
                      </a:lnTo>
                      <a:lnTo>
                        <a:pt x="32762" y="0"/>
                      </a:lnTo>
                      <a:close/>
                    </a:path>
                  </a:pathLst>
                </a:custGeom>
                <a:solidFill>
                  <a:srgbClr val="869fb2"/>
                </a:solidFill>
                <a:ln w="0">
                  <a:noFill/>
                </a:ln>
              </p:spPr>
              <p:style>
                <a:lnRef idx="0"/>
                <a:fillRef idx="0"/>
                <a:effectRef idx="0"/>
                <a:fontRef idx="minor"/>
              </p:style>
            </p:sp>
            <p:sp>
              <p:nvSpPr>
                <p:cNvPr id="4711" name="Google Shape;4320;p49"/>
                <p:cNvSpPr/>
                <p:nvPr/>
              </p:nvSpPr>
              <p:spPr>
                <a:xfrm rot="10800000">
                  <a:off x="6360840" y="1066320"/>
                  <a:ext cx="360" cy="264960"/>
                </a:xfrm>
                <a:custGeom>
                  <a:avLst/>
                  <a:gdLst/>
                  <a:ahLst/>
                  <a:rect l="l" t="t" r="r" b="b"/>
                  <a:pathLst>
                    <a:path w="21600" h="21600">
                      <a:moveTo>
                        <a:pt x="0" y="0"/>
                      </a:moveTo>
                      <a:lnTo>
                        <a:pt x="21600" y="21600"/>
                      </a:lnTo>
                    </a:path>
                  </a:pathLst>
                </a:custGeom>
                <a:noFill/>
                <a:ln w="9525">
                  <a:solidFill>
                    <a:srgbClr val="869fb2"/>
                  </a:solidFill>
                  <a:round/>
                  <a:tailEnd len="med" type="oval" w="med"/>
                </a:ln>
              </p:spPr>
              <p:style>
                <a:lnRef idx="0"/>
                <a:fillRef idx="0"/>
                <a:effectRef idx="0"/>
                <a:fontRef idx="minor"/>
              </p:style>
            </p:sp>
          </p:grpSp>
        </p:grpSp>
        <p:grpSp>
          <p:nvGrpSpPr>
            <p:cNvPr id="4712" name="Google Shape;4321;p49"/>
            <p:cNvGrpSpPr/>
            <p:nvPr/>
          </p:nvGrpSpPr>
          <p:grpSpPr>
            <a:xfrm>
              <a:off x="5790600" y="973080"/>
              <a:ext cx="477360" cy="1098720"/>
              <a:chOff x="5790600" y="973080"/>
              <a:chExt cx="477360" cy="1098720"/>
            </a:xfrm>
          </p:grpSpPr>
          <p:grpSp>
            <p:nvGrpSpPr>
              <p:cNvPr id="4713" name="Google Shape;4322;p49"/>
              <p:cNvGrpSpPr/>
              <p:nvPr/>
            </p:nvGrpSpPr>
            <p:grpSpPr>
              <a:xfrm>
                <a:off x="5947200" y="1161360"/>
                <a:ext cx="320760" cy="910440"/>
                <a:chOff x="5947200" y="1161360"/>
                <a:chExt cx="320760" cy="910440"/>
              </a:xfrm>
            </p:grpSpPr>
            <p:sp>
              <p:nvSpPr>
                <p:cNvPr id="4714" name="Google Shape;4323;p49"/>
                <p:cNvSpPr/>
                <p:nvPr/>
              </p:nvSpPr>
              <p:spPr>
                <a:xfrm rot="16200000">
                  <a:off x="5875920" y="1232280"/>
                  <a:ext cx="462600" cy="320400"/>
                </a:xfrm>
                <a:custGeom>
                  <a:avLst/>
                  <a:gdLst/>
                  <a:ahLst/>
                  <a:rect l="l" t="t" r="r" b="b"/>
                  <a:pathLst>
                    <a:path w="49510" h="34314">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w="0">
                  <a:noFill/>
                </a:ln>
              </p:spPr>
              <p:style>
                <a:lnRef idx="0"/>
                <a:fillRef idx="0"/>
                <a:effectRef idx="0"/>
                <a:fontRef idx="minor"/>
              </p:style>
            </p:sp>
            <p:sp>
              <p:nvSpPr>
                <p:cNvPr id="4715" name="Google Shape;4324;p49"/>
                <p:cNvSpPr/>
                <p:nvPr/>
              </p:nvSpPr>
              <p:spPr>
                <a:xfrm rot="16200000">
                  <a:off x="5883120" y="1686960"/>
                  <a:ext cx="448920" cy="320400"/>
                </a:xfrm>
                <a:custGeom>
                  <a:avLst/>
                  <a:gdLst/>
                  <a:ahLst/>
                  <a:rect l="l" t="t" r="r" b="b"/>
                  <a:pathLst>
                    <a:path w="48058" h="34311">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w="0">
                  <a:noFill/>
                </a:ln>
              </p:spPr>
              <p:style>
                <a:lnRef idx="0"/>
                <a:fillRef idx="0"/>
                <a:effectRef idx="0"/>
                <a:fontRef idx="minor"/>
              </p:style>
            </p:sp>
          </p:grpSp>
          <p:grpSp>
            <p:nvGrpSpPr>
              <p:cNvPr id="4716" name="Google Shape;4325;p49"/>
              <p:cNvGrpSpPr/>
              <p:nvPr/>
            </p:nvGrpSpPr>
            <p:grpSpPr>
              <a:xfrm>
                <a:off x="5790600" y="973080"/>
                <a:ext cx="306000" cy="196200"/>
                <a:chOff x="5790600" y="973080"/>
                <a:chExt cx="306000" cy="196200"/>
              </a:xfrm>
            </p:grpSpPr>
            <p:sp>
              <p:nvSpPr>
                <p:cNvPr id="4717" name="Google Shape;4326;p49"/>
                <p:cNvSpPr/>
                <p:nvPr/>
              </p:nvSpPr>
              <p:spPr>
                <a:xfrm>
                  <a:off x="5790600" y="973080"/>
                  <a:ext cx="306000" cy="68040"/>
                </a:xfrm>
                <a:custGeom>
                  <a:avLst/>
                  <a:gdLst/>
                  <a:ahLst/>
                  <a:rect l="l" t="t" r="r" b="b"/>
                  <a:pathLst>
                    <a:path w="32762" h="7318">
                      <a:moveTo>
                        <a:pt x="0" y="0"/>
                      </a:moveTo>
                      <a:lnTo>
                        <a:pt x="0" y="7318"/>
                      </a:lnTo>
                      <a:lnTo>
                        <a:pt x="32762" y="7318"/>
                      </a:lnTo>
                      <a:lnTo>
                        <a:pt x="32762" y="0"/>
                      </a:lnTo>
                      <a:close/>
                    </a:path>
                  </a:pathLst>
                </a:custGeom>
                <a:solidFill>
                  <a:srgbClr val="667e92"/>
                </a:solidFill>
                <a:ln w="0">
                  <a:noFill/>
                </a:ln>
              </p:spPr>
              <p:style>
                <a:lnRef idx="0"/>
                <a:fillRef idx="0"/>
                <a:effectRef idx="0"/>
                <a:fontRef idx="minor"/>
              </p:style>
            </p:sp>
            <p:sp>
              <p:nvSpPr>
                <p:cNvPr id="4718" name="Google Shape;4327;p49"/>
                <p:cNvSpPr/>
                <p:nvPr/>
              </p:nvSpPr>
              <p:spPr>
                <a:xfrm rot="10800000">
                  <a:off x="6065640" y="1066680"/>
                  <a:ext cx="360" cy="102600"/>
                </a:xfrm>
                <a:custGeom>
                  <a:avLst/>
                  <a:gdLst/>
                  <a:ahLst/>
                  <a:rect l="l" t="t" r="r" b="b"/>
                  <a:pathLst>
                    <a:path w="21600" h="21600">
                      <a:moveTo>
                        <a:pt x="0" y="0"/>
                      </a:moveTo>
                      <a:lnTo>
                        <a:pt x="21600" y="21600"/>
                      </a:lnTo>
                    </a:path>
                  </a:pathLst>
                </a:custGeom>
                <a:noFill/>
                <a:ln w="9525">
                  <a:solidFill>
                    <a:srgbClr val="657e93"/>
                  </a:solidFill>
                  <a:round/>
                  <a:tailEnd len="med" type="oval" w="med"/>
                </a:ln>
              </p:spPr>
              <p:style>
                <a:lnRef idx="0"/>
                <a:fillRef idx="0"/>
                <a:effectRef idx="0"/>
                <a:fontRef idx="minor"/>
              </p:style>
            </p:sp>
          </p:grpSp>
        </p:grpSp>
        <p:grpSp>
          <p:nvGrpSpPr>
            <p:cNvPr id="4719" name="Google Shape;4328;p49"/>
            <p:cNvGrpSpPr/>
            <p:nvPr/>
          </p:nvGrpSpPr>
          <p:grpSpPr>
            <a:xfrm>
              <a:off x="6691320" y="973080"/>
              <a:ext cx="496440" cy="761040"/>
              <a:chOff x="6691320" y="973080"/>
              <a:chExt cx="496440" cy="761040"/>
            </a:xfrm>
          </p:grpSpPr>
          <p:grpSp>
            <p:nvGrpSpPr>
              <p:cNvPr id="4720" name="Google Shape;4329;p49"/>
              <p:cNvGrpSpPr/>
              <p:nvPr/>
            </p:nvGrpSpPr>
            <p:grpSpPr>
              <a:xfrm>
                <a:off x="6881760" y="973080"/>
                <a:ext cx="306000" cy="642240"/>
                <a:chOff x="6881760" y="973080"/>
                <a:chExt cx="306000" cy="642240"/>
              </a:xfrm>
            </p:grpSpPr>
            <p:sp>
              <p:nvSpPr>
                <p:cNvPr id="4721" name="Google Shape;4330;p49"/>
                <p:cNvSpPr/>
                <p:nvPr/>
              </p:nvSpPr>
              <p:spPr>
                <a:xfrm>
                  <a:off x="6881760" y="973080"/>
                  <a:ext cx="306000" cy="68040"/>
                </a:xfrm>
                <a:custGeom>
                  <a:avLst/>
                  <a:gdLst/>
                  <a:ahLst/>
                  <a:rect l="l" t="t" r="r" b="b"/>
                  <a:pathLst>
                    <a:path w="32762" h="7318">
                      <a:moveTo>
                        <a:pt x="0" y="1"/>
                      </a:moveTo>
                      <a:lnTo>
                        <a:pt x="0" y="7318"/>
                      </a:lnTo>
                      <a:lnTo>
                        <a:pt x="32762" y="7318"/>
                      </a:lnTo>
                      <a:lnTo>
                        <a:pt x="32762" y="1"/>
                      </a:lnTo>
                      <a:close/>
                    </a:path>
                  </a:pathLst>
                </a:custGeom>
                <a:solidFill>
                  <a:srgbClr val="e3e7ea"/>
                </a:solidFill>
                <a:ln w="0">
                  <a:noFill/>
                </a:ln>
              </p:spPr>
              <p:style>
                <a:lnRef idx="0"/>
                <a:fillRef idx="0"/>
                <a:effectRef idx="0"/>
                <a:fontRef idx="minor"/>
              </p:style>
            </p:sp>
            <p:sp>
              <p:nvSpPr>
                <p:cNvPr id="4722" name="Google Shape;4331;p49"/>
                <p:cNvSpPr/>
                <p:nvPr/>
              </p:nvSpPr>
              <p:spPr>
                <a:xfrm rot="10800000">
                  <a:off x="6905880" y="1066680"/>
                  <a:ext cx="360" cy="548640"/>
                </a:xfrm>
                <a:custGeom>
                  <a:avLst/>
                  <a:gdLst/>
                  <a:ahLst/>
                  <a:rect l="l" t="t" r="r" b="b"/>
                  <a:pathLst>
                    <a:path w="21600" h="21600">
                      <a:moveTo>
                        <a:pt x="0" y="0"/>
                      </a:moveTo>
                      <a:lnTo>
                        <a:pt x="21600" y="21600"/>
                      </a:lnTo>
                    </a:path>
                  </a:pathLst>
                </a:custGeom>
                <a:noFill/>
                <a:ln w="9525">
                  <a:solidFill>
                    <a:srgbClr val="e3e7ea"/>
                  </a:solidFill>
                  <a:round/>
                  <a:tailEnd len="med" type="oval" w="med"/>
                </a:ln>
              </p:spPr>
              <p:style>
                <a:lnRef idx="0"/>
                <a:fillRef idx="0"/>
                <a:effectRef idx="0"/>
                <a:fontRef idx="minor"/>
              </p:style>
            </p:sp>
          </p:grpSp>
          <p:grpSp>
            <p:nvGrpSpPr>
              <p:cNvPr id="4723" name="Google Shape;4332;p49"/>
              <p:cNvGrpSpPr/>
              <p:nvPr/>
            </p:nvGrpSpPr>
            <p:grpSpPr>
              <a:xfrm>
                <a:off x="6691320" y="1501920"/>
                <a:ext cx="247320" cy="232200"/>
                <a:chOff x="6691320" y="1501920"/>
                <a:chExt cx="247320" cy="232200"/>
              </a:xfrm>
            </p:grpSpPr>
            <p:sp>
              <p:nvSpPr>
                <p:cNvPr id="4724" name="Google Shape;4333;p49"/>
                <p:cNvSpPr/>
                <p:nvPr/>
              </p:nvSpPr>
              <p:spPr>
                <a:xfrm rot="16200000">
                  <a:off x="6756840" y="1552680"/>
                  <a:ext cx="115920" cy="246960"/>
                </a:xfrm>
                <a:custGeom>
                  <a:avLst/>
                  <a:gdLst/>
                  <a:ahLst/>
                  <a:rect l="l" t="t" r="r" b="b"/>
                  <a:pathLst>
                    <a:path w="10928" h="23215">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w="0">
                  <a:noFill/>
                </a:ln>
              </p:spPr>
              <p:style>
                <a:lnRef idx="0"/>
                <a:fillRef idx="0"/>
                <a:effectRef idx="0"/>
                <a:fontRef idx="minor"/>
              </p:style>
            </p:sp>
            <p:sp>
              <p:nvSpPr>
                <p:cNvPr id="4725" name="Google Shape;4334;p49"/>
                <p:cNvSpPr/>
                <p:nvPr/>
              </p:nvSpPr>
              <p:spPr>
                <a:xfrm flipH="1" rot="16200000">
                  <a:off x="6757200" y="1436400"/>
                  <a:ext cx="115920" cy="246960"/>
                </a:xfrm>
                <a:custGeom>
                  <a:avLst/>
                  <a:gdLst/>
                  <a:ahLst/>
                  <a:rect l="l" t="t" r="r" b="b"/>
                  <a:pathLst>
                    <a:path w="10928" h="23215">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w="0">
                  <a:noFill/>
                </a:ln>
              </p:spPr>
              <p:style>
                <a:lnRef idx="0"/>
                <a:fillRef idx="0"/>
                <a:effectRef idx="0"/>
                <a:fontRef idx="minor"/>
              </p:style>
            </p:sp>
          </p:grpSp>
        </p:grpSp>
      </p:gr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grpSp>
        <p:nvGrpSpPr>
          <p:cNvPr id="4726" name="Google Shape;4339;p50"/>
          <p:cNvGrpSpPr/>
          <p:nvPr/>
        </p:nvGrpSpPr>
        <p:grpSpPr>
          <a:xfrm>
            <a:off x="821880" y="2307600"/>
            <a:ext cx="338760" cy="297720"/>
            <a:chOff x="821880" y="2307600"/>
            <a:chExt cx="338760" cy="297720"/>
          </a:xfrm>
        </p:grpSpPr>
        <p:sp>
          <p:nvSpPr>
            <p:cNvPr id="4727" name="Google Shape;4340;p50"/>
            <p:cNvSpPr/>
            <p:nvPr/>
          </p:nvSpPr>
          <p:spPr>
            <a:xfrm>
              <a:off x="981360" y="2466720"/>
              <a:ext cx="19440" cy="19440"/>
            </a:xfrm>
            <a:custGeom>
              <a:avLst/>
              <a:gdLst/>
              <a:ahLst/>
              <a:rect l="l" t="t" r="r" b="b"/>
              <a:pathLst>
                <a:path w="1131" h="113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w="0">
              <a:noFill/>
            </a:ln>
          </p:spPr>
          <p:style>
            <a:lnRef idx="0"/>
            <a:fillRef idx="0"/>
            <a:effectRef idx="0"/>
            <a:fontRef idx="minor"/>
          </p:style>
        </p:sp>
        <p:sp>
          <p:nvSpPr>
            <p:cNvPr id="4728" name="Google Shape;4341;p50"/>
            <p:cNvSpPr/>
            <p:nvPr/>
          </p:nvSpPr>
          <p:spPr>
            <a:xfrm>
              <a:off x="821880" y="2307600"/>
              <a:ext cx="338760" cy="158760"/>
            </a:xfrm>
            <a:custGeom>
              <a:avLst/>
              <a:gdLst/>
              <a:ahLst/>
              <a:rect l="l" t="t" r="r" b="b"/>
              <a:pathLst>
                <a:path w="19272" h="9035">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w="0">
              <a:noFill/>
            </a:ln>
          </p:spPr>
          <p:style>
            <a:lnRef idx="0"/>
            <a:fillRef idx="0"/>
            <a:effectRef idx="0"/>
            <a:fontRef idx="minor"/>
          </p:style>
        </p:sp>
        <p:sp>
          <p:nvSpPr>
            <p:cNvPr id="4729" name="Google Shape;4342;p50"/>
            <p:cNvSpPr/>
            <p:nvPr/>
          </p:nvSpPr>
          <p:spPr>
            <a:xfrm>
              <a:off x="1121400" y="2406960"/>
              <a:ext cx="39240" cy="138960"/>
            </a:xfrm>
            <a:custGeom>
              <a:avLst/>
              <a:gdLst/>
              <a:ahLst/>
              <a:rect l="l" t="t" r="r" b="b"/>
              <a:pathLst>
                <a:path w="2259" h="7905">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w="0">
              <a:noFill/>
            </a:ln>
          </p:spPr>
          <p:style>
            <a:lnRef idx="0"/>
            <a:fillRef idx="0"/>
            <a:effectRef idx="0"/>
            <a:fontRef idx="minor"/>
          </p:style>
        </p:sp>
        <p:sp>
          <p:nvSpPr>
            <p:cNvPr id="4730" name="Google Shape;4343;p50"/>
            <p:cNvSpPr/>
            <p:nvPr/>
          </p:nvSpPr>
          <p:spPr>
            <a:xfrm>
              <a:off x="821880" y="2406960"/>
              <a:ext cx="39240" cy="138960"/>
            </a:xfrm>
            <a:custGeom>
              <a:avLst/>
              <a:gdLst/>
              <a:ahLst/>
              <a:rect l="l" t="t" r="r" b="b"/>
              <a:pathLst>
                <a:path w="2259" h="7905">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w="0">
              <a:noFill/>
            </a:ln>
          </p:spPr>
          <p:style>
            <a:lnRef idx="0"/>
            <a:fillRef idx="0"/>
            <a:effectRef idx="0"/>
            <a:fontRef idx="minor"/>
          </p:style>
        </p:sp>
        <p:sp>
          <p:nvSpPr>
            <p:cNvPr id="4731" name="Google Shape;4344;p50"/>
            <p:cNvSpPr/>
            <p:nvPr/>
          </p:nvSpPr>
          <p:spPr>
            <a:xfrm>
              <a:off x="937800" y="2426760"/>
              <a:ext cx="102960" cy="99000"/>
            </a:xfrm>
            <a:custGeom>
              <a:avLst/>
              <a:gdLst/>
              <a:ahLst/>
              <a:rect l="l" t="t" r="r" b="b"/>
              <a:pathLst>
                <a:path w="5870" h="5645">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w="0">
              <a:noFill/>
            </a:ln>
          </p:spPr>
          <p:style>
            <a:lnRef idx="0"/>
            <a:fillRef idx="0"/>
            <a:effectRef idx="0"/>
            <a:fontRef idx="minor"/>
          </p:style>
        </p:sp>
        <p:sp>
          <p:nvSpPr>
            <p:cNvPr id="4732" name="Google Shape;4345;p50"/>
            <p:cNvSpPr/>
            <p:nvPr/>
          </p:nvSpPr>
          <p:spPr>
            <a:xfrm>
              <a:off x="821880" y="2486520"/>
              <a:ext cx="338760" cy="118800"/>
            </a:xfrm>
            <a:custGeom>
              <a:avLst/>
              <a:gdLst/>
              <a:ahLst/>
              <a:rect l="l" t="t" r="r" b="b"/>
              <a:pathLst>
                <a:path w="19272" h="6777">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w="0">
              <a:noFill/>
            </a:ln>
          </p:spPr>
          <p:style>
            <a:lnRef idx="0"/>
            <a:fillRef idx="0"/>
            <a:effectRef idx="0"/>
            <a:fontRef idx="minor"/>
          </p:style>
        </p:sp>
      </p:grpSp>
      <p:grpSp>
        <p:nvGrpSpPr>
          <p:cNvPr id="4733" name="Google Shape;4346;p50"/>
          <p:cNvGrpSpPr/>
          <p:nvPr/>
        </p:nvGrpSpPr>
        <p:grpSpPr>
          <a:xfrm>
            <a:off x="1260000" y="2287080"/>
            <a:ext cx="297720" cy="338760"/>
            <a:chOff x="1260000" y="2287080"/>
            <a:chExt cx="297720" cy="338760"/>
          </a:xfrm>
        </p:grpSpPr>
        <p:sp>
          <p:nvSpPr>
            <p:cNvPr id="4734" name="Google Shape;4347;p50"/>
            <p:cNvSpPr/>
            <p:nvPr/>
          </p:nvSpPr>
          <p:spPr>
            <a:xfrm>
              <a:off x="1299960" y="2287080"/>
              <a:ext cx="218520" cy="302760"/>
            </a:xfrm>
            <a:custGeom>
              <a:avLst/>
              <a:gdLst/>
              <a:ahLst/>
              <a:rect l="l" t="t" r="r" b="b"/>
              <a:pathLst>
                <a:path w="12426" h="17222">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w="0">
              <a:noFill/>
            </a:ln>
          </p:spPr>
          <p:style>
            <a:lnRef idx="0"/>
            <a:fillRef idx="0"/>
            <a:effectRef idx="0"/>
            <a:fontRef idx="minor"/>
          </p:style>
        </p:sp>
        <p:sp>
          <p:nvSpPr>
            <p:cNvPr id="4735" name="Google Shape;4348;p50"/>
            <p:cNvSpPr/>
            <p:nvPr/>
          </p:nvSpPr>
          <p:spPr>
            <a:xfrm>
              <a:off x="1260000" y="2515320"/>
              <a:ext cx="297720" cy="110520"/>
            </a:xfrm>
            <a:custGeom>
              <a:avLst/>
              <a:gdLst/>
              <a:ahLst/>
              <a:rect l="l" t="t" r="r" b="b"/>
              <a:pathLst>
                <a:path w="16939" h="6298">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w="0">
              <a:noFill/>
            </a:ln>
          </p:spPr>
          <p:style>
            <a:lnRef idx="0"/>
            <a:fillRef idx="0"/>
            <a:effectRef idx="0"/>
            <a:fontRef idx="minor"/>
          </p:style>
        </p:sp>
      </p:grpSp>
      <p:grpSp>
        <p:nvGrpSpPr>
          <p:cNvPr id="4736" name="Google Shape;4349;p50"/>
          <p:cNvGrpSpPr/>
          <p:nvPr/>
        </p:nvGrpSpPr>
        <p:grpSpPr>
          <a:xfrm>
            <a:off x="2102400" y="2287080"/>
            <a:ext cx="297720" cy="338760"/>
            <a:chOff x="2102400" y="2287080"/>
            <a:chExt cx="297720" cy="338760"/>
          </a:xfrm>
        </p:grpSpPr>
        <p:sp>
          <p:nvSpPr>
            <p:cNvPr id="4737" name="Google Shape;4350;p50"/>
            <p:cNvSpPr/>
            <p:nvPr/>
          </p:nvSpPr>
          <p:spPr>
            <a:xfrm>
              <a:off x="2124720" y="2407680"/>
              <a:ext cx="253080" cy="218160"/>
            </a:xfrm>
            <a:custGeom>
              <a:avLst/>
              <a:gdLst/>
              <a:ahLst/>
              <a:rect l="l" t="t" r="r" b="b"/>
              <a:pathLst>
                <a:path w="14404" h="12422">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w="0">
              <a:noFill/>
            </a:ln>
          </p:spPr>
          <p:style>
            <a:lnRef idx="0"/>
            <a:fillRef idx="0"/>
            <a:effectRef idx="0"/>
            <a:fontRef idx="minor"/>
          </p:style>
        </p:sp>
        <p:sp>
          <p:nvSpPr>
            <p:cNvPr id="4738" name="Google Shape;4351;p50"/>
            <p:cNvSpPr/>
            <p:nvPr/>
          </p:nvSpPr>
          <p:spPr>
            <a:xfrm>
              <a:off x="2102400" y="2287080"/>
              <a:ext cx="297720" cy="99000"/>
            </a:xfrm>
            <a:custGeom>
              <a:avLst/>
              <a:gdLst/>
              <a:ahLst/>
              <a:rect l="l" t="t" r="r" b="b"/>
              <a:pathLst>
                <a:path w="16939" h="5647">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w="0">
              <a:noFill/>
            </a:ln>
          </p:spPr>
          <p:style>
            <a:lnRef idx="0"/>
            <a:fillRef idx="0"/>
            <a:effectRef idx="0"/>
            <a:fontRef idx="minor"/>
          </p:style>
        </p:sp>
      </p:grpSp>
      <p:grpSp>
        <p:nvGrpSpPr>
          <p:cNvPr id="4739" name="Google Shape;4352;p50"/>
          <p:cNvGrpSpPr/>
          <p:nvPr/>
        </p:nvGrpSpPr>
        <p:grpSpPr>
          <a:xfrm>
            <a:off x="2516040" y="2287440"/>
            <a:ext cx="304920" cy="338400"/>
            <a:chOff x="2516040" y="2287440"/>
            <a:chExt cx="304920" cy="338400"/>
          </a:xfrm>
        </p:grpSpPr>
        <p:sp>
          <p:nvSpPr>
            <p:cNvPr id="4740" name="Google Shape;4353;p50"/>
            <p:cNvSpPr/>
            <p:nvPr/>
          </p:nvSpPr>
          <p:spPr>
            <a:xfrm>
              <a:off x="2734560" y="2347200"/>
              <a:ext cx="39240" cy="19440"/>
            </a:xfrm>
            <a:custGeom>
              <a:avLst/>
              <a:gdLst/>
              <a:ahLst/>
              <a:rect l="l" t="t" r="r" b="b"/>
              <a:pathLst>
                <a:path w="2259" h="113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w="0">
              <a:noFill/>
            </a:ln>
          </p:spPr>
          <p:style>
            <a:lnRef idx="0"/>
            <a:fillRef idx="0"/>
            <a:effectRef idx="0"/>
            <a:fontRef idx="minor"/>
          </p:style>
        </p:sp>
        <p:sp>
          <p:nvSpPr>
            <p:cNvPr id="4741" name="Google Shape;4354;p50"/>
            <p:cNvSpPr/>
            <p:nvPr/>
          </p:nvSpPr>
          <p:spPr>
            <a:xfrm>
              <a:off x="2633760" y="2287440"/>
              <a:ext cx="32400" cy="39240"/>
            </a:xfrm>
            <a:custGeom>
              <a:avLst/>
              <a:gdLst/>
              <a:ahLst/>
              <a:rect l="l" t="t" r="r" b="b"/>
              <a:pathLst>
                <a:path w="1856" h="2259">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w="0">
              <a:noFill/>
            </a:ln>
          </p:spPr>
          <p:style>
            <a:lnRef idx="0"/>
            <a:fillRef idx="0"/>
            <a:effectRef idx="0"/>
            <a:fontRef idx="minor"/>
          </p:style>
        </p:sp>
        <p:sp>
          <p:nvSpPr>
            <p:cNvPr id="4742" name="Google Shape;4355;p50"/>
            <p:cNvSpPr/>
            <p:nvPr/>
          </p:nvSpPr>
          <p:spPr>
            <a:xfrm>
              <a:off x="2703600" y="2287440"/>
              <a:ext cx="32400" cy="39240"/>
            </a:xfrm>
            <a:custGeom>
              <a:avLst/>
              <a:gdLst/>
              <a:ahLst/>
              <a:rect l="l" t="t" r="r" b="b"/>
              <a:pathLst>
                <a:path w="1856" h="2259">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w="0">
              <a:noFill/>
            </a:ln>
          </p:spPr>
          <p:style>
            <a:lnRef idx="0"/>
            <a:fillRef idx="0"/>
            <a:effectRef idx="0"/>
            <a:fontRef idx="minor"/>
          </p:style>
        </p:sp>
        <p:sp>
          <p:nvSpPr>
            <p:cNvPr id="4743" name="Google Shape;4356;p50"/>
            <p:cNvSpPr/>
            <p:nvPr/>
          </p:nvSpPr>
          <p:spPr>
            <a:xfrm>
              <a:off x="2595600" y="2347200"/>
              <a:ext cx="39600" cy="19440"/>
            </a:xfrm>
            <a:custGeom>
              <a:avLst/>
              <a:gdLst/>
              <a:ahLst/>
              <a:rect l="l" t="t" r="r" b="b"/>
              <a:pathLst>
                <a:path w="2260" h="113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w="0">
              <a:noFill/>
            </a:ln>
          </p:spPr>
          <p:style>
            <a:lnRef idx="0"/>
            <a:fillRef idx="0"/>
            <a:effectRef idx="0"/>
            <a:fontRef idx="minor"/>
          </p:style>
        </p:sp>
        <p:sp>
          <p:nvSpPr>
            <p:cNvPr id="4744" name="Google Shape;4357;p50"/>
            <p:cNvSpPr/>
            <p:nvPr/>
          </p:nvSpPr>
          <p:spPr>
            <a:xfrm>
              <a:off x="2516040" y="2447280"/>
              <a:ext cx="59400" cy="178560"/>
            </a:xfrm>
            <a:custGeom>
              <a:avLst/>
              <a:gdLst/>
              <a:ahLst/>
              <a:rect l="l" t="t" r="r" b="b"/>
              <a:pathLst>
                <a:path w="3389" h="10164">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w="0">
              <a:noFill/>
            </a:ln>
          </p:spPr>
          <p:style>
            <a:lnRef idx="0"/>
            <a:fillRef idx="0"/>
            <a:effectRef idx="0"/>
            <a:fontRef idx="minor"/>
          </p:style>
        </p:sp>
        <p:sp>
          <p:nvSpPr>
            <p:cNvPr id="4745" name="Google Shape;4358;p50"/>
            <p:cNvSpPr/>
            <p:nvPr/>
          </p:nvSpPr>
          <p:spPr>
            <a:xfrm>
              <a:off x="2595600" y="2347560"/>
              <a:ext cx="225360" cy="277920"/>
            </a:xfrm>
            <a:custGeom>
              <a:avLst/>
              <a:gdLst/>
              <a:ahLst/>
              <a:rect l="l" t="t" r="r" b="b"/>
              <a:pathLst>
                <a:path w="12832" h="1581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w="0">
              <a:noFill/>
            </a:ln>
          </p:spPr>
          <p:style>
            <a:lnRef idx="0"/>
            <a:fillRef idx="0"/>
            <a:effectRef idx="0"/>
            <a:fontRef idx="minor"/>
          </p:style>
        </p:sp>
      </p:grpSp>
      <p:grpSp>
        <p:nvGrpSpPr>
          <p:cNvPr id="4746" name="Google Shape;4359;p50"/>
          <p:cNvGrpSpPr/>
          <p:nvPr/>
        </p:nvGrpSpPr>
        <p:grpSpPr>
          <a:xfrm>
            <a:off x="1653120" y="2367360"/>
            <a:ext cx="340560" cy="178560"/>
            <a:chOff x="1653120" y="2367360"/>
            <a:chExt cx="340560" cy="178560"/>
          </a:xfrm>
        </p:grpSpPr>
        <p:sp>
          <p:nvSpPr>
            <p:cNvPr id="4747" name="Google Shape;4360;p50"/>
            <p:cNvSpPr/>
            <p:nvPr/>
          </p:nvSpPr>
          <p:spPr>
            <a:xfrm>
              <a:off x="1653120" y="2367360"/>
              <a:ext cx="340560" cy="178560"/>
            </a:xfrm>
            <a:custGeom>
              <a:avLst/>
              <a:gdLst/>
              <a:ahLst/>
              <a:rect l="l" t="t" r="r" b="b"/>
              <a:pathLst>
                <a:path w="19366" h="10164">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w="0">
              <a:noFill/>
            </a:ln>
          </p:spPr>
          <p:style>
            <a:lnRef idx="0"/>
            <a:fillRef idx="0"/>
            <a:effectRef idx="0"/>
            <a:fontRef idx="minor"/>
          </p:style>
        </p:sp>
        <p:sp>
          <p:nvSpPr>
            <p:cNvPr id="4748" name="Google Shape;4361;p50"/>
            <p:cNvSpPr/>
            <p:nvPr/>
          </p:nvSpPr>
          <p:spPr>
            <a:xfrm>
              <a:off x="1770120" y="2406960"/>
              <a:ext cx="101880" cy="99000"/>
            </a:xfrm>
            <a:custGeom>
              <a:avLst/>
              <a:gdLst/>
              <a:ahLst/>
              <a:rect l="l" t="t" r="r" b="b"/>
              <a:pathLst>
                <a:path w="5807" h="5645">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w="0">
              <a:noFill/>
            </a:ln>
          </p:spPr>
          <p:style>
            <a:lnRef idx="0"/>
            <a:fillRef idx="0"/>
            <a:effectRef idx="0"/>
            <a:fontRef idx="minor"/>
          </p:style>
        </p:sp>
      </p:grpSp>
      <p:grpSp>
        <p:nvGrpSpPr>
          <p:cNvPr id="4749" name="Google Shape;4362;p50"/>
          <p:cNvGrpSpPr/>
          <p:nvPr/>
        </p:nvGrpSpPr>
        <p:grpSpPr>
          <a:xfrm>
            <a:off x="2905200" y="2287440"/>
            <a:ext cx="352080" cy="338040"/>
            <a:chOff x="2905200" y="2287440"/>
            <a:chExt cx="352080" cy="338040"/>
          </a:xfrm>
        </p:grpSpPr>
        <p:sp>
          <p:nvSpPr>
            <p:cNvPr id="4750" name="Google Shape;4363;p50"/>
            <p:cNvSpPr/>
            <p:nvPr/>
          </p:nvSpPr>
          <p:spPr>
            <a:xfrm>
              <a:off x="3152880" y="2532960"/>
              <a:ext cx="49320" cy="47520"/>
            </a:xfrm>
            <a:custGeom>
              <a:avLst/>
              <a:gdLst/>
              <a:ahLst/>
              <a:rect l="l" t="t" r="r" b="b"/>
              <a:pathLst>
                <a:path w="2831" h="272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w="0">
              <a:noFill/>
            </a:ln>
          </p:spPr>
          <p:style>
            <a:lnRef idx="0"/>
            <a:fillRef idx="0"/>
            <a:effectRef idx="0"/>
            <a:fontRef idx="minor"/>
          </p:style>
        </p:sp>
        <p:sp>
          <p:nvSpPr>
            <p:cNvPr id="4751" name="Google Shape;4364;p50"/>
            <p:cNvSpPr/>
            <p:nvPr/>
          </p:nvSpPr>
          <p:spPr>
            <a:xfrm>
              <a:off x="3166920" y="2490840"/>
              <a:ext cx="63720" cy="33480"/>
            </a:xfrm>
            <a:custGeom>
              <a:avLst/>
              <a:gdLst/>
              <a:ahLst/>
              <a:rect l="l" t="t" r="r" b="b"/>
              <a:pathLst>
                <a:path w="3650" h="1926">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w="0">
              <a:noFill/>
            </a:ln>
          </p:spPr>
          <p:style>
            <a:lnRef idx="0"/>
            <a:fillRef idx="0"/>
            <a:effectRef idx="0"/>
            <a:fontRef idx="minor"/>
          </p:style>
        </p:sp>
        <p:sp>
          <p:nvSpPr>
            <p:cNvPr id="4752" name="Google Shape;4365;p50"/>
            <p:cNvSpPr/>
            <p:nvPr/>
          </p:nvSpPr>
          <p:spPr>
            <a:xfrm>
              <a:off x="3110760" y="2547000"/>
              <a:ext cx="36360" cy="61920"/>
            </a:xfrm>
            <a:custGeom>
              <a:avLst/>
              <a:gdLst/>
              <a:ahLst/>
              <a:rect l="l" t="t" r="r" b="b"/>
              <a:pathLst>
                <a:path w="2082" h="3546">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w="0">
              <a:noFill/>
            </a:ln>
          </p:spPr>
          <p:style>
            <a:lnRef idx="0"/>
            <a:fillRef idx="0"/>
            <a:effectRef idx="0"/>
            <a:fontRef idx="minor"/>
          </p:style>
        </p:sp>
        <p:sp>
          <p:nvSpPr>
            <p:cNvPr id="4753" name="Google Shape;4366;p50"/>
            <p:cNvSpPr/>
            <p:nvPr/>
          </p:nvSpPr>
          <p:spPr>
            <a:xfrm>
              <a:off x="2956320" y="2336040"/>
              <a:ext cx="49320" cy="47520"/>
            </a:xfrm>
            <a:custGeom>
              <a:avLst/>
              <a:gdLst/>
              <a:ahLst/>
              <a:rect l="l" t="t" r="r" b="b"/>
              <a:pathLst>
                <a:path w="2826" h="2714">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w="0">
              <a:noFill/>
            </a:ln>
          </p:spPr>
          <p:style>
            <a:lnRef idx="0"/>
            <a:fillRef idx="0"/>
            <a:effectRef idx="0"/>
            <a:fontRef idx="minor"/>
          </p:style>
        </p:sp>
        <p:sp>
          <p:nvSpPr>
            <p:cNvPr id="4754" name="Google Shape;4367;p50"/>
            <p:cNvSpPr/>
            <p:nvPr/>
          </p:nvSpPr>
          <p:spPr>
            <a:xfrm>
              <a:off x="3012480" y="2308320"/>
              <a:ext cx="36000" cy="61560"/>
            </a:xfrm>
            <a:custGeom>
              <a:avLst/>
              <a:gdLst/>
              <a:ahLst/>
              <a:rect l="l" t="t" r="r" b="b"/>
              <a:pathLst>
                <a:path w="2067" h="3526">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w="0">
              <a:noFill/>
            </a:ln>
          </p:spPr>
          <p:style>
            <a:lnRef idx="0"/>
            <a:fillRef idx="0"/>
            <a:effectRef idx="0"/>
            <a:fontRef idx="minor"/>
          </p:style>
        </p:sp>
        <p:sp>
          <p:nvSpPr>
            <p:cNvPr id="4755" name="Google Shape;4368;p50"/>
            <p:cNvSpPr/>
            <p:nvPr/>
          </p:nvSpPr>
          <p:spPr>
            <a:xfrm>
              <a:off x="2928240" y="2392200"/>
              <a:ext cx="64440" cy="33480"/>
            </a:xfrm>
            <a:custGeom>
              <a:avLst/>
              <a:gdLst/>
              <a:ahLst/>
              <a:rect l="l" t="t" r="r" b="b"/>
              <a:pathLst>
                <a:path w="3672" h="193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w="0">
              <a:noFill/>
            </a:ln>
          </p:spPr>
          <p:style>
            <a:lnRef idx="0"/>
            <a:fillRef idx="0"/>
            <a:effectRef idx="0"/>
            <a:fontRef idx="minor"/>
          </p:style>
        </p:sp>
        <p:sp>
          <p:nvSpPr>
            <p:cNvPr id="4756" name="Google Shape;4369;p50"/>
            <p:cNvSpPr/>
            <p:nvPr/>
          </p:nvSpPr>
          <p:spPr>
            <a:xfrm>
              <a:off x="2905200" y="2402640"/>
              <a:ext cx="248400" cy="222840"/>
            </a:xfrm>
            <a:custGeom>
              <a:avLst/>
              <a:gdLst/>
              <a:ahLst/>
              <a:rect l="l" t="t" r="r" b="b"/>
              <a:pathLst>
                <a:path w="14139" h="12688">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w="0">
              <a:noFill/>
            </a:ln>
          </p:spPr>
          <p:style>
            <a:lnRef idx="0"/>
            <a:fillRef idx="0"/>
            <a:effectRef idx="0"/>
            <a:fontRef idx="minor"/>
          </p:style>
        </p:sp>
        <p:sp>
          <p:nvSpPr>
            <p:cNvPr id="4757" name="Google Shape;4370;p50"/>
            <p:cNvSpPr/>
            <p:nvPr/>
          </p:nvSpPr>
          <p:spPr>
            <a:xfrm>
              <a:off x="3005280" y="2287440"/>
              <a:ext cx="252000" cy="226440"/>
            </a:xfrm>
            <a:custGeom>
              <a:avLst/>
              <a:gdLst/>
              <a:ahLst/>
              <a:rect l="l" t="t" r="r" b="b"/>
              <a:pathLst>
                <a:path w="14332" h="12881">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w="0">
              <a:noFill/>
            </a:ln>
          </p:spPr>
          <p:style>
            <a:lnRef idx="0"/>
            <a:fillRef idx="0"/>
            <a:effectRef idx="0"/>
            <a:fontRef idx="minor"/>
          </p:style>
        </p:sp>
      </p:grpSp>
      <p:grpSp>
        <p:nvGrpSpPr>
          <p:cNvPr id="4758" name="Google Shape;4371;p50"/>
          <p:cNvGrpSpPr/>
          <p:nvPr/>
        </p:nvGrpSpPr>
        <p:grpSpPr>
          <a:xfrm>
            <a:off x="3323160" y="2287440"/>
            <a:ext cx="352080" cy="338040"/>
            <a:chOff x="3323160" y="2287440"/>
            <a:chExt cx="352080" cy="338040"/>
          </a:xfrm>
        </p:grpSpPr>
        <p:sp>
          <p:nvSpPr>
            <p:cNvPr id="4759" name="Google Shape;4372;p50"/>
            <p:cNvSpPr/>
            <p:nvPr/>
          </p:nvSpPr>
          <p:spPr>
            <a:xfrm>
              <a:off x="3323160" y="2402640"/>
              <a:ext cx="248400" cy="222840"/>
            </a:xfrm>
            <a:custGeom>
              <a:avLst/>
              <a:gdLst/>
              <a:ahLst/>
              <a:rect l="l" t="t" r="r" b="b"/>
              <a:pathLst>
                <a:path w="14139" h="12688">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w="0">
              <a:noFill/>
            </a:ln>
          </p:spPr>
          <p:style>
            <a:lnRef idx="0"/>
            <a:fillRef idx="0"/>
            <a:effectRef idx="0"/>
            <a:fontRef idx="minor"/>
          </p:style>
        </p:sp>
        <p:sp>
          <p:nvSpPr>
            <p:cNvPr id="4760" name="Google Shape;4373;p50"/>
            <p:cNvSpPr/>
            <p:nvPr/>
          </p:nvSpPr>
          <p:spPr>
            <a:xfrm>
              <a:off x="3423240" y="2287440"/>
              <a:ext cx="252000" cy="226440"/>
            </a:xfrm>
            <a:custGeom>
              <a:avLst/>
              <a:gdLst/>
              <a:ahLst/>
              <a:rect l="l" t="t" r="r" b="b"/>
              <a:pathLst>
                <a:path w="14332" h="12881">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w="0">
              <a:noFill/>
            </a:ln>
          </p:spPr>
          <p:style>
            <a:lnRef idx="0"/>
            <a:fillRef idx="0"/>
            <a:effectRef idx="0"/>
            <a:fontRef idx="minor"/>
          </p:style>
        </p:sp>
      </p:grpSp>
      <p:grpSp>
        <p:nvGrpSpPr>
          <p:cNvPr id="4761" name="Google Shape;4374;p50"/>
          <p:cNvGrpSpPr/>
          <p:nvPr/>
        </p:nvGrpSpPr>
        <p:grpSpPr>
          <a:xfrm>
            <a:off x="3752280" y="2287080"/>
            <a:ext cx="338760" cy="338760"/>
            <a:chOff x="3752280" y="2287080"/>
            <a:chExt cx="338760" cy="338760"/>
          </a:xfrm>
        </p:grpSpPr>
        <p:sp>
          <p:nvSpPr>
            <p:cNvPr id="4762" name="Google Shape;4375;p50"/>
            <p:cNvSpPr/>
            <p:nvPr/>
          </p:nvSpPr>
          <p:spPr>
            <a:xfrm>
              <a:off x="3852360" y="2506320"/>
              <a:ext cx="138960" cy="119520"/>
            </a:xfrm>
            <a:custGeom>
              <a:avLst/>
              <a:gdLst/>
              <a:ahLst/>
              <a:rect l="l" t="t" r="r" b="b"/>
              <a:pathLst>
                <a:path w="7905" h="6812">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w="0">
              <a:noFill/>
            </a:ln>
          </p:spPr>
          <p:style>
            <a:lnRef idx="0"/>
            <a:fillRef idx="0"/>
            <a:effectRef idx="0"/>
            <a:fontRef idx="minor"/>
          </p:style>
        </p:sp>
        <p:sp>
          <p:nvSpPr>
            <p:cNvPr id="4763" name="Google Shape;4376;p50"/>
            <p:cNvSpPr/>
            <p:nvPr/>
          </p:nvSpPr>
          <p:spPr>
            <a:xfrm>
              <a:off x="3752280" y="2287080"/>
              <a:ext cx="338760" cy="278640"/>
            </a:xfrm>
            <a:custGeom>
              <a:avLst/>
              <a:gdLst/>
              <a:ahLst/>
              <a:rect l="l" t="t" r="r" b="b"/>
              <a:pathLst>
                <a:path w="19273" h="15849">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w="0">
              <a:noFill/>
            </a:ln>
          </p:spPr>
          <p:style>
            <a:lnRef idx="0"/>
            <a:fillRef idx="0"/>
            <a:effectRef idx="0"/>
            <a:fontRef idx="minor"/>
          </p:style>
        </p:sp>
      </p:grpSp>
      <p:grpSp>
        <p:nvGrpSpPr>
          <p:cNvPr id="4764" name="Google Shape;4377;p50"/>
          <p:cNvGrpSpPr/>
          <p:nvPr/>
        </p:nvGrpSpPr>
        <p:grpSpPr>
          <a:xfrm>
            <a:off x="4166280" y="2287080"/>
            <a:ext cx="338760" cy="338760"/>
            <a:chOff x="4166280" y="2287080"/>
            <a:chExt cx="338760" cy="338760"/>
          </a:xfrm>
        </p:grpSpPr>
        <p:sp>
          <p:nvSpPr>
            <p:cNvPr id="4765" name="Google Shape;4378;p50"/>
            <p:cNvSpPr/>
            <p:nvPr/>
          </p:nvSpPr>
          <p:spPr>
            <a:xfrm>
              <a:off x="4166280" y="2426760"/>
              <a:ext cx="338760" cy="199080"/>
            </a:xfrm>
            <a:custGeom>
              <a:avLst/>
              <a:gdLst/>
              <a:ahLst/>
              <a:rect l="l" t="t" r="r" b="b"/>
              <a:pathLst>
                <a:path w="19273" h="1133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w="0">
              <a:noFill/>
            </a:ln>
          </p:spPr>
          <p:style>
            <a:lnRef idx="0"/>
            <a:fillRef idx="0"/>
            <a:effectRef idx="0"/>
            <a:fontRef idx="minor"/>
          </p:style>
        </p:sp>
        <p:sp>
          <p:nvSpPr>
            <p:cNvPr id="4766" name="Google Shape;4379;p50"/>
            <p:cNvSpPr/>
            <p:nvPr/>
          </p:nvSpPr>
          <p:spPr>
            <a:xfrm>
              <a:off x="4166280" y="2287080"/>
              <a:ext cx="338760" cy="119520"/>
            </a:xfrm>
            <a:custGeom>
              <a:avLst/>
              <a:gdLst/>
              <a:ahLst/>
              <a:rect l="l" t="t" r="r" b="b"/>
              <a:pathLst>
                <a:path w="19273" h="6815">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w="0">
              <a:noFill/>
            </a:ln>
          </p:spPr>
          <p:style>
            <a:lnRef idx="0"/>
            <a:fillRef idx="0"/>
            <a:effectRef idx="0"/>
            <a:fontRef idx="minor"/>
          </p:style>
        </p:sp>
      </p:grpSp>
      <p:grpSp>
        <p:nvGrpSpPr>
          <p:cNvPr id="4767" name="Google Shape;4380;p50"/>
          <p:cNvGrpSpPr/>
          <p:nvPr/>
        </p:nvGrpSpPr>
        <p:grpSpPr>
          <a:xfrm>
            <a:off x="4582800" y="2287080"/>
            <a:ext cx="338760" cy="338760"/>
            <a:chOff x="4582800" y="2287080"/>
            <a:chExt cx="338760" cy="338760"/>
          </a:xfrm>
        </p:grpSpPr>
        <p:sp>
          <p:nvSpPr>
            <p:cNvPr id="4768" name="Google Shape;4381;p50"/>
            <p:cNvSpPr/>
            <p:nvPr/>
          </p:nvSpPr>
          <p:spPr>
            <a:xfrm>
              <a:off x="4716720" y="2450880"/>
              <a:ext cx="124920" cy="95040"/>
            </a:xfrm>
            <a:custGeom>
              <a:avLst/>
              <a:gdLst/>
              <a:ahLst/>
              <a:rect l="l" t="t" r="r" b="b"/>
              <a:pathLst>
                <a:path w="7108" h="5415">
                  <a:moveTo>
                    <a:pt x="5415" y="0"/>
                  </a:moveTo>
                  <a:lnTo>
                    <a:pt x="1" y="5415"/>
                  </a:lnTo>
                  <a:lnTo>
                    <a:pt x="7107" y="5415"/>
                  </a:lnTo>
                  <a:lnTo>
                    <a:pt x="7107" y="1696"/>
                  </a:lnTo>
                  <a:lnTo>
                    <a:pt x="5415" y="0"/>
                  </a:lnTo>
                  <a:close/>
                </a:path>
              </a:pathLst>
            </a:custGeom>
            <a:solidFill>
              <a:schemeClr val="dk2"/>
            </a:solidFill>
            <a:ln w="0">
              <a:noFill/>
            </a:ln>
          </p:spPr>
          <p:style>
            <a:lnRef idx="0"/>
            <a:fillRef idx="0"/>
            <a:effectRef idx="0"/>
            <a:fontRef idx="minor"/>
          </p:style>
        </p:sp>
        <p:sp>
          <p:nvSpPr>
            <p:cNvPr id="4769" name="Google Shape;4382;p50"/>
            <p:cNvSpPr/>
            <p:nvPr/>
          </p:nvSpPr>
          <p:spPr>
            <a:xfrm>
              <a:off x="4742640" y="2406960"/>
              <a:ext cx="19440" cy="19440"/>
            </a:xfrm>
            <a:custGeom>
              <a:avLst/>
              <a:gdLst/>
              <a:ahLst/>
              <a:rect l="l" t="t" r="r" b="b"/>
              <a:pathLst>
                <a:path w="1130" h="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w="0">
              <a:noFill/>
            </a:ln>
          </p:spPr>
          <p:style>
            <a:lnRef idx="0"/>
            <a:fillRef idx="0"/>
            <a:effectRef idx="0"/>
            <a:fontRef idx="minor"/>
          </p:style>
        </p:sp>
        <p:sp>
          <p:nvSpPr>
            <p:cNvPr id="4770" name="Google Shape;4383;p50"/>
            <p:cNvSpPr/>
            <p:nvPr/>
          </p:nvSpPr>
          <p:spPr>
            <a:xfrm>
              <a:off x="4663080" y="2469600"/>
              <a:ext cx="79560" cy="76320"/>
            </a:xfrm>
            <a:custGeom>
              <a:avLst/>
              <a:gdLst/>
              <a:ahLst/>
              <a:rect l="l" t="t" r="r" b="b"/>
              <a:pathLst>
                <a:path w="4545" h="4352">
                  <a:moveTo>
                    <a:pt x="2858" y="0"/>
                  </a:moveTo>
                  <a:lnTo>
                    <a:pt x="0" y="2623"/>
                  </a:lnTo>
                  <a:lnTo>
                    <a:pt x="0" y="4352"/>
                  </a:lnTo>
                  <a:lnTo>
                    <a:pt x="1461" y="4352"/>
                  </a:lnTo>
                  <a:lnTo>
                    <a:pt x="4544" y="1265"/>
                  </a:lnTo>
                  <a:lnTo>
                    <a:pt x="2858" y="0"/>
                  </a:lnTo>
                  <a:close/>
                </a:path>
              </a:pathLst>
            </a:custGeom>
            <a:solidFill>
              <a:schemeClr val="dk2"/>
            </a:solidFill>
            <a:ln w="0">
              <a:noFill/>
            </a:ln>
          </p:spPr>
          <p:style>
            <a:lnRef idx="0"/>
            <a:fillRef idx="0"/>
            <a:effectRef idx="0"/>
            <a:fontRef idx="minor"/>
          </p:style>
        </p:sp>
        <p:sp>
          <p:nvSpPr>
            <p:cNvPr id="4771" name="Google Shape;4384;p50"/>
            <p:cNvSpPr/>
            <p:nvPr/>
          </p:nvSpPr>
          <p:spPr>
            <a:xfrm>
              <a:off x="4663080" y="2367360"/>
              <a:ext cx="178560" cy="121320"/>
            </a:xfrm>
            <a:custGeom>
              <a:avLst/>
              <a:gdLst/>
              <a:ahLst/>
              <a:rect l="l" t="t" r="r" b="b"/>
              <a:pathLst>
                <a:path w="10164" h="6903">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w="0">
              <a:noFill/>
            </a:ln>
          </p:spPr>
          <p:style>
            <a:lnRef idx="0"/>
            <a:fillRef idx="0"/>
            <a:effectRef idx="0"/>
            <a:fontRef idx="minor"/>
          </p:style>
        </p:sp>
        <p:sp>
          <p:nvSpPr>
            <p:cNvPr id="4772" name="Google Shape;4385;p50"/>
            <p:cNvSpPr/>
            <p:nvPr/>
          </p:nvSpPr>
          <p:spPr>
            <a:xfrm>
              <a:off x="4582800" y="2287080"/>
              <a:ext cx="338760" cy="338760"/>
            </a:xfrm>
            <a:custGeom>
              <a:avLst/>
              <a:gdLst/>
              <a:ahLst/>
              <a:rect l="l" t="t" r="r" b="b"/>
              <a:pathLst>
                <a:path w="19273" h="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w="0">
              <a:noFill/>
            </a:ln>
          </p:spPr>
          <p:style>
            <a:lnRef idx="0"/>
            <a:fillRef idx="0"/>
            <a:effectRef idx="0"/>
            <a:fontRef idx="minor"/>
          </p:style>
        </p:sp>
      </p:grpSp>
      <p:grpSp>
        <p:nvGrpSpPr>
          <p:cNvPr id="4773" name="Google Shape;4386;p50"/>
          <p:cNvGrpSpPr/>
          <p:nvPr/>
        </p:nvGrpSpPr>
        <p:grpSpPr>
          <a:xfrm>
            <a:off x="821160" y="2731680"/>
            <a:ext cx="339840" cy="297720"/>
            <a:chOff x="821160" y="2731680"/>
            <a:chExt cx="339840" cy="297720"/>
          </a:xfrm>
        </p:grpSpPr>
        <p:sp>
          <p:nvSpPr>
            <p:cNvPr id="4774" name="Google Shape;4387;p50"/>
            <p:cNvSpPr/>
            <p:nvPr/>
          </p:nvSpPr>
          <p:spPr>
            <a:xfrm>
              <a:off x="1120680" y="2851200"/>
              <a:ext cx="39240" cy="19440"/>
            </a:xfrm>
            <a:custGeom>
              <a:avLst/>
              <a:gdLst/>
              <a:ahLst/>
              <a:rect l="l" t="t" r="r" b="b"/>
              <a:pathLst>
                <a:path w="2257" h="1131">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w="0">
              <a:noFill/>
            </a:ln>
          </p:spPr>
          <p:style>
            <a:lnRef idx="0"/>
            <a:fillRef idx="0"/>
            <a:effectRef idx="0"/>
            <a:fontRef idx="minor"/>
          </p:style>
        </p:sp>
        <p:sp>
          <p:nvSpPr>
            <p:cNvPr id="4775" name="Google Shape;4388;p50"/>
            <p:cNvSpPr/>
            <p:nvPr/>
          </p:nvSpPr>
          <p:spPr>
            <a:xfrm>
              <a:off x="1119600" y="2791440"/>
              <a:ext cx="41400" cy="39600"/>
            </a:xfrm>
            <a:custGeom>
              <a:avLst/>
              <a:gdLst/>
              <a:ahLst/>
              <a:rect l="l" t="t" r="r" b="b"/>
              <a:pathLst>
                <a:path w="2371" h="226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w="0">
              <a:noFill/>
            </a:ln>
          </p:spPr>
          <p:style>
            <a:lnRef idx="0"/>
            <a:fillRef idx="0"/>
            <a:effectRef idx="0"/>
            <a:fontRef idx="minor"/>
          </p:style>
        </p:sp>
        <p:sp>
          <p:nvSpPr>
            <p:cNvPr id="4776" name="Google Shape;4389;p50"/>
            <p:cNvSpPr/>
            <p:nvPr/>
          </p:nvSpPr>
          <p:spPr>
            <a:xfrm>
              <a:off x="1119600" y="2890800"/>
              <a:ext cx="41400" cy="39600"/>
            </a:xfrm>
            <a:custGeom>
              <a:avLst/>
              <a:gdLst/>
              <a:ahLst/>
              <a:rect l="l" t="t" r="r" b="b"/>
              <a:pathLst>
                <a:path w="2371" h="226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w="0">
              <a:noFill/>
            </a:ln>
          </p:spPr>
          <p:style>
            <a:lnRef idx="0"/>
            <a:fillRef idx="0"/>
            <a:effectRef idx="0"/>
            <a:fontRef idx="minor"/>
          </p:style>
        </p:sp>
        <p:sp>
          <p:nvSpPr>
            <p:cNvPr id="4777" name="Google Shape;4390;p50"/>
            <p:cNvSpPr/>
            <p:nvPr/>
          </p:nvSpPr>
          <p:spPr>
            <a:xfrm>
              <a:off x="821160" y="2731680"/>
              <a:ext cx="278640" cy="297720"/>
            </a:xfrm>
            <a:custGeom>
              <a:avLst/>
              <a:gdLst/>
              <a:ahLst/>
              <a:rect l="l" t="t" r="r" b="b"/>
              <a:pathLst>
                <a:path w="15846" h="1693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w="0">
              <a:noFill/>
            </a:ln>
          </p:spPr>
          <p:style>
            <a:lnRef idx="0"/>
            <a:fillRef idx="0"/>
            <a:effectRef idx="0"/>
            <a:fontRef idx="minor"/>
          </p:style>
        </p:sp>
      </p:grpSp>
      <p:sp>
        <p:nvSpPr>
          <p:cNvPr id="4778" name="Google Shape;4391;p50"/>
          <p:cNvSpPr/>
          <p:nvPr/>
        </p:nvSpPr>
        <p:spPr>
          <a:xfrm>
            <a:off x="1258200" y="2711160"/>
            <a:ext cx="301680" cy="338760"/>
          </a:xfrm>
          <a:custGeom>
            <a:avLst/>
            <a:gdLst/>
            <a:ahLst/>
            <a:rect l="l" t="t" r="r" b="b"/>
            <a:pathLst>
              <a:path w="17168" h="19273">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w="0">
            <a:noFill/>
          </a:ln>
        </p:spPr>
        <p:style>
          <a:lnRef idx="0"/>
          <a:fillRef idx="0"/>
          <a:effectRef idx="0"/>
          <a:fontRef idx="minor"/>
        </p:style>
        <p:txBody>
          <a:bodyPr/>
          <a:p/>
        </p:txBody>
      </p:sp>
      <p:grpSp>
        <p:nvGrpSpPr>
          <p:cNvPr id="4779" name="Google Shape;4392;p50"/>
          <p:cNvGrpSpPr/>
          <p:nvPr/>
        </p:nvGrpSpPr>
        <p:grpSpPr>
          <a:xfrm>
            <a:off x="1653480" y="2711160"/>
            <a:ext cx="340200" cy="339120"/>
            <a:chOff x="1653480" y="2711160"/>
            <a:chExt cx="340200" cy="339120"/>
          </a:xfrm>
        </p:grpSpPr>
        <p:sp>
          <p:nvSpPr>
            <p:cNvPr id="4780" name="Google Shape;4393;p50"/>
            <p:cNvSpPr/>
            <p:nvPr/>
          </p:nvSpPr>
          <p:spPr>
            <a:xfrm>
              <a:off x="1653480" y="2770920"/>
              <a:ext cx="340200" cy="279360"/>
            </a:xfrm>
            <a:custGeom>
              <a:avLst/>
              <a:gdLst/>
              <a:ahLst/>
              <a:rect l="l" t="t" r="r" b="b"/>
              <a:pathLst>
                <a:path w="19345" h="15887">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w="0">
              <a:noFill/>
            </a:ln>
          </p:spPr>
          <p:style>
            <a:lnRef idx="0"/>
            <a:fillRef idx="0"/>
            <a:effectRef idx="0"/>
            <a:fontRef idx="minor"/>
          </p:style>
        </p:sp>
        <p:sp>
          <p:nvSpPr>
            <p:cNvPr id="4781" name="Google Shape;4394;p50"/>
            <p:cNvSpPr/>
            <p:nvPr/>
          </p:nvSpPr>
          <p:spPr>
            <a:xfrm>
              <a:off x="1653480" y="2929320"/>
              <a:ext cx="100800" cy="61200"/>
            </a:xfrm>
            <a:custGeom>
              <a:avLst/>
              <a:gdLst/>
              <a:ahLst/>
              <a:rect l="l" t="t" r="r" b="b"/>
              <a:pathLst>
                <a:path w="5746" h="3503">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w="0">
              <a:noFill/>
            </a:ln>
          </p:spPr>
          <p:style>
            <a:lnRef idx="0"/>
            <a:fillRef idx="0"/>
            <a:effectRef idx="0"/>
            <a:fontRef idx="minor"/>
          </p:style>
        </p:sp>
        <p:sp>
          <p:nvSpPr>
            <p:cNvPr id="4782" name="Google Shape;4395;p50"/>
            <p:cNvSpPr/>
            <p:nvPr/>
          </p:nvSpPr>
          <p:spPr>
            <a:xfrm>
              <a:off x="1786680" y="2711160"/>
              <a:ext cx="207000" cy="138960"/>
            </a:xfrm>
            <a:custGeom>
              <a:avLst/>
              <a:gdLst/>
              <a:ahLst/>
              <a:rect l="l" t="t" r="r" b="b"/>
              <a:pathLst>
                <a:path w="11775" h="7906">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w="0">
              <a:noFill/>
            </a:ln>
          </p:spPr>
          <p:style>
            <a:lnRef idx="0"/>
            <a:fillRef idx="0"/>
            <a:effectRef idx="0"/>
            <a:fontRef idx="minor"/>
          </p:style>
        </p:sp>
      </p:grpSp>
      <p:grpSp>
        <p:nvGrpSpPr>
          <p:cNvPr id="4783" name="Google Shape;4396;p50"/>
          <p:cNvGrpSpPr/>
          <p:nvPr/>
        </p:nvGrpSpPr>
        <p:grpSpPr>
          <a:xfrm>
            <a:off x="2081880" y="2711160"/>
            <a:ext cx="339120" cy="338760"/>
            <a:chOff x="2081880" y="2711160"/>
            <a:chExt cx="339120" cy="338760"/>
          </a:xfrm>
        </p:grpSpPr>
        <p:sp>
          <p:nvSpPr>
            <p:cNvPr id="4784" name="Google Shape;4397;p50"/>
            <p:cNvSpPr/>
            <p:nvPr/>
          </p:nvSpPr>
          <p:spPr>
            <a:xfrm>
              <a:off x="2081880" y="2711160"/>
              <a:ext cx="339120" cy="338760"/>
            </a:xfrm>
            <a:custGeom>
              <a:avLst/>
              <a:gdLst/>
              <a:ahLst/>
              <a:rect l="l" t="t" r="r" b="b"/>
              <a:pathLst>
                <a:path w="19276" h="19273">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w="0">
              <a:noFill/>
            </a:ln>
          </p:spPr>
          <p:style>
            <a:lnRef idx="0"/>
            <a:fillRef idx="0"/>
            <a:effectRef idx="0"/>
            <a:fontRef idx="minor"/>
          </p:style>
        </p:sp>
        <p:sp>
          <p:nvSpPr>
            <p:cNvPr id="4785" name="Google Shape;4398;p50"/>
            <p:cNvSpPr/>
            <p:nvPr/>
          </p:nvSpPr>
          <p:spPr>
            <a:xfrm>
              <a:off x="2175840" y="2811960"/>
              <a:ext cx="144360" cy="138960"/>
            </a:xfrm>
            <a:custGeom>
              <a:avLst/>
              <a:gdLst/>
              <a:ahLst/>
              <a:rect l="l" t="t" r="r" b="b"/>
              <a:pathLst>
                <a:path w="8219" h="7905">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w="0">
              <a:noFill/>
            </a:ln>
          </p:spPr>
          <p:style>
            <a:lnRef idx="0"/>
            <a:fillRef idx="0"/>
            <a:effectRef idx="0"/>
            <a:fontRef idx="minor"/>
          </p:style>
        </p:sp>
      </p:grpSp>
      <p:grpSp>
        <p:nvGrpSpPr>
          <p:cNvPr id="4786" name="Google Shape;4399;p50"/>
          <p:cNvGrpSpPr/>
          <p:nvPr/>
        </p:nvGrpSpPr>
        <p:grpSpPr>
          <a:xfrm>
            <a:off x="2493360" y="2710800"/>
            <a:ext cx="350280" cy="339480"/>
            <a:chOff x="2493360" y="2710800"/>
            <a:chExt cx="350280" cy="339480"/>
          </a:xfrm>
        </p:grpSpPr>
        <p:sp>
          <p:nvSpPr>
            <p:cNvPr id="4787" name="Google Shape;4400;p50"/>
            <p:cNvSpPr/>
            <p:nvPr/>
          </p:nvSpPr>
          <p:spPr>
            <a:xfrm>
              <a:off x="2493360" y="2753280"/>
              <a:ext cx="314640" cy="297000"/>
            </a:xfrm>
            <a:custGeom>
              <a:avLst/>
              <a:gdLst/>
              <a:ahLst/>
              <a:rect l="l" t="t" r="r" b="b"/>
              <a:pathLst>
                <a:path w="17885" h="16901">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w="0">
              <a:noFill/>
            </a:ln>
          </p:spPr>
          <p:style>
            <a:lnRef idx="0"/>
            <a:fillRef idx="0"/>
            <a:effectRef idx="0"/>
            <a:fontRef idx="minor"/>
          </p:style>
        </p:sp>
        <p:sp>
          <p:nvSpPr>
            <p:cNvPr id="4788" name="Google Shape;4401;p50"/>
            <p:cNvSpPr/>
            <p:nvPr/>
          </p:nvSpPr>
          <p:spPr>
            <a:xfrm>
              <a:off x="2574360" y="2710800"/>
              <a:ext cx="196560" cy="155160"/>
            </a:xfrm>
            <a:custGeom>
              <a:avLst/>
              <a:gdLst/>
              <a:ahLst/>
              <a:rect l="l" t="t" r="r" b="b"/>
              <a:pathLst>
                <a:path w="11188" h="8837">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w="0">
              <a:noFill/>
            </a:ln>
          </p:spPr>
          <p:style>
            <a:lnRef idx="0"/>
            <a:fillRef idx="0"/>
            <a:effectRef idx="0"/>
            <a:fontRef idx="minor"/>
          </p:style>
        </p:sp>
        <p:sp>
          <p:nvSpPr>
            <p:cNvPr id="4789" name="Google Shape;4402;p50"/>
            <p:cNvSpPr/>
            <p:nvPr/>
          </p:nvSpPr>
          <p:spPr>
            <a:xfrm>
              <a:off x="2676240" y="2769480"/>
              <a:ext cx="167400" cy="175680"/>
            </a:xfrm>
            <a:custGeom>
              <a:avLst/>
              <a:gdLst/>
              <a:ahLst/>
              <a:rect l="l" t="t" r="r" b="b"/>
              <a:pathLst>
                <a:path w="9531" h="10008">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w="0">
              <a:noFill/>
            </a:ln>
          </p:spPr>
          <p:style>
            <a:lnRef idx="0"/>
            <a:fillRef idx="0"/>
            <a:effectRef idx="0"/>
            <a:fontRef idx="minor"/>
          </p:style>
        </p:sp>
      </p:grpSp>
      <p:sp>
        <p:nvSpPr>
          <p:cNvPr id="4790" name="Google Shape;4403;p50"/>
          <p:cNvSpPr/>
          <p:nvPr/>
        </p:nvSpPr>
        <p:spPr>
          <a:xfrm>
            <a:off x="2911680" y="2721960"/>
            <a:ext cx="338760" cy="317880"/>
          </a:xfrm>
          <a:custGeom>
            <a:avLst/>
            <a:gdLst/>
            <a:ahLst/>
            <a:rect l="l" t="t" r="r" b="b"/>
            <a:pathLst>
              <a:path w="19273" h="18069">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w="0">
            <a:noFill/>
          </a:ln>
        </p:spPr>
        <p:style>
          <a:lnRef idx="0"/>
          <a:fillRef idx="0"/>
          <a:effectRef idx="0"/>
          <a:fontRef idx="minor"/>
        </p:style>
        <p:txBody>
          <a:bodyPr/>
          <a:p/>
        </p:txBody>
      </p:sp>
      <p:grpSp>
        <p:nvGrpSpPr>
          <p:cNvPr id="4791" name="Google Shape;4404;p50"/>
          <p:cNvGrpSpPr/>
          <p:nvPr/>
        </p:nvGrpSpPr>
        <p:grpSpPr>
          <a:xfrm>
            <a:off x="3329640" y="2731680"/>
            <a:ext cx="338760" cy="297720"/>
            <a:chOff x="3329640" y="2731680"/>
            <a:chExt cx="338760" cy="297720"/>
          </a:xfrm>
        </p:grpSpPr>
        <p:sp>
          <p:nvSpPr>
            <p:cNvPr id="4792" name="Google Shape;4405;p50"/>
            <p:cNvSpPr/>
            <p:nvPr/>
          </p:nvSpPr>
          <p:spPr>
            <a:xfrm>
              <a:off x="3329640" y="2831040"/>
              <a:ext cx="338760" cy="198360"/>
            </a:xfrm>
            <a:custGeom>
              <a:avLst/>
              <a:gdLst/>
              <a:ahLst/>
              <a:rect l="l" t="t" r="r" b="b"/>
              <a:pathLst>
                <a:path w="19273" h="11294">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w="0">
              <a:noFill/>
            </a:ln>
          </p:spPr>
          <p:style>
            <a:lnRef idx="0"/>
            <a:fillRef idx="0"/>
            <a:effectRef idx="0"/>
            <a:fontRef idx="minor"/>
          </p:style>
        </p:sp>
        <p:sp>
          <p:nvSpPr>
            <p:cNvPr id="4793" name="Google Shape;4406;p50"/>
            <p:cNvSpPr/>
            <p:nvPr/>
          </p:nvSpPr>
          <p:spPr>
            <a:xfrm>
              <a:off x="3429000" y="2909520"/>
              <a:ext cx="31320" cy="42120"/>
            </a:xfrm>
            <a:custGeom>
              <a:avLst/>
              <a:gdLst/>
              <a:ahLst/>
              <a:rect l="l" t="t" r="r" b="b"/>
              <a:pathLst>
                <a:path w="1805" h="2407">
                  <a:moveTo>
                    <a:pt x="0" y="0"/>
                  </a:moveTo>
                  <a:lnTo>
                    <a:pt x="0" y="2406"/>
                  </a:lnTo>
                  <a:lnTo>
                    <a:pt x="1804" y="1205"/>
                  </a:lnTo>
                  <a:lnTo>
                    <a:pt x="0" y="0"/>
                  </a:lnTo>
                  <a:close/>
                </a:path>
              </a:pathLst>
            </a:custGeom>
            <a:solidFill>
              <a:schemeClr val="dk2"/>
            </a:solidFill>
            <a:ln w="0">
              <a:noFill/>
            </a:ln>
          </p:spPr>
          <p:style>
            <a:lnRef idx="0"/>
            <a:fillRef idx="0"/>
            <a:effectRef idx="0"/>
            <a:fontRef idx="minor"/>
          </p:style>
        </p:sp>
        <p:sp>
          <p:nvSpPr>
            <p:cNvPr id="4794" name="Google Shape;4407;p50"/>
            <p:cNvSpPr/>
            <p:nvPr/>
          </p:nvSpPr>
          <p:spPr>
            <a:xfrm>
              <a:off x="3349440" y="2731680"/>
              <a:ext cx="99000" cy="99000"/>
            </a:xfrm>
            <a:custGeom>
              <a:avLst/>
              <a:gdLst/>
              <a:ahLst/>
              <a:rect l="l" t="t" r="r" b="b"/>
              <a:pathLst>
                <a:path w="5647" h="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w="0">
              <a:noFill/>
            </a:ln>
          </p:spPr>
          <p:style>
            <a:lnRef idx="0"/>
            <a:fillRef idx="0"/>
            <a:effectRef idx="0"/>
            <a:fontRef idx="minor"/>
          </p:style>
        </p:sp>
        <p:sp>
          <p:nvSpPr>
            <p:cNvPr id="4795" name="Google Shape;4408;p50"/>
            <p:cNvSpPr/>
            <p:nvPr/>
          </p:nvSpPr>
          <p:spPr>
            <a:xfrm>
              <a:off x="3449160" y="2731680"/>
              <a:ext cx="99000" cy="99000"/>
            </a:xfrm>
            <a:custGeom>
              <a:avLst/>
              <a:gdLst/>
              <a:ahLst/>
              <a:rect l="l" t="t" r="r" b="b"/>
              <a:pathLst>
                <a:path w="5647" h="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w="0">
              <a:noFill/>
            </a:ln>
          </p:spPr>
          <p:style>
            <a:lnRef idx="0"/>
            <a:fillRef idx="0"/>
            <a:effectRef idx="0"/>
            <a:fontRef idx="minor"/>
          </p:style>
        </p:sp>
      </p:grpSp>
      <p:grpSp>
        <p:nvGrpSpPr>
          <p:cNvPr id="4796" name="Google Shape;4409;p50"/>
          <p:cNvGrpSpPr/>
          <p:nvPr/>
        </p:nvGrpSpPr>
        <p:grpSpPr>
          <a:xfrm>
            <a:off x="3744720" y="2711160"/>
            <a:ext cx="354240" cy="338760"/>
            <a:chOff x="3744720" y="2711160"/>
            <a:chExt cx="354240" cy="338760"/>
          </a:xfrm>
        </p:grpSpPr>
        <p:sp>
          <p:nvSpPr>
            <p:cNvPr id="4797" name="Google Shape;4410;p50"/>
            <p:cNvSpPr/>
            <p:nvPr/>
          </p:nvSpPr>
          <p:spPr>
            <a:xfrm>
              <a:off x="3744720" y="2711160"/>
              <a:ext cx="354240" cy="338760"/>
            </a:xfrm>
            <a:custGeom>
              <a:avLst/>
              <a:gdLst/>
              <a:ahLst/>
              <a:rect l="l" t="t" r="r" b="b"/>
              <a:pathLst>
                <a:path w="20155" h="19274">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w="0">
              <a:noFill/>
            </a:ln>
          </p:spPr>
          <p:style>
            <a:lnRef idx="0"/>
            <a:fillRef idx="0"/>
            <a:effectRef idx="0"/>
            <a:fontRef idx="minor"/>
          </p:style>
        </p:sp>
        <p:sp>
          <p:nvSpPr>
            <p:cNvPr id="4798" name="Google Shape;4411;p50"/>
            <p:cNvSpPr/>
            <p:nvPr/>
          </p:nvSpPr>
          <p:spPr>
            <a:xfrm>
              <a:off x="3868200" y="2750760"/>
              <a:ext cx="178560" cy="178560"/>
            </a:xfrm>
            <a:custGeom>
              <a:avLst/>
              <a:gdLst/>
              <a:ahLst/>
              <a:rect l="l" t="t" r="r" b="b"/>
              <a:pathLst>
                <a:path w="10164" h="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w="0">
              <a:noFill/>
            </a:ln>
          </p:spPr>
          <p:style>
            <a:lnRef idx="0"/>
            <a:fillRef idx="0"/>
            <a:effectRef idx="0"/>
            <a:fontRef idx="minor"/>
          </p:style>
        </p:sp>
      </p:grpSp>
      <p:grpSp>
        <p:nvGrpSpPr>
          <p:cNvPr id="4799" name="Google Shape;4412;p50"/>
          <p:cNvGrpSpPr/>
          <p:nvPr/>
        </p:nvGrpSpPr>
        <p:grpSpPr>
          <a:xfrm>
            <a:off x="4167360" y="2737440"/>
            <a:ext cx="336600" cy="286560"/>
            <a:chOff x="4167360" y="2737440"/>
            <a:chExt cx="336600" cy="286560"/>
          </a:xfrm>
        </p:grpSpPr>
        <p:sp>
          <p:nvSpPr>
            <p:cNvPr id="4800" name="Google Shape;4413;p50"/>
            <p:cNvSpPr/>
            <p:nvPr/>
          </p:nvSpPr>
          <p:spPr>
            <a:xfrm>
              <a:off x="4420080" y="2875320"/>
              <a:ext cx="60120" cy="65520"/>
            </a:xfrm>
            <a:custGeom>
              <a:avLst/>
              <a:gdLst/>
              <a:ahLst/>
              <a:rect l="l" t="t" r="r" b="b"/>
              <a:pathLst>
                <a:path w="3443" h="3738">
                  <a:moveTo>
                    <a:pt x="1" y="0"/>
                  </a:moveTo>
                  <a:lnTo>
                    <a:pt x="1" y="3737"/>
                  </a:lnTo>
                  <a:lnTo>
                    <a:pt x="1907" y="3737"/>
                  </a:lnTo>
                  <a:cubicBezTo>
                    <a:pt x="2157" y="3737"/>
                    <a:pt x="2377" y="3574"/>
                    <a:pt x="2449" y="3334"/>
                  </a:cubicBezTo>
                  <a:lnTo>
                    <a:pt x="3443" y="0"/>
                  </a:lnTo>
                  <a:close/>
                </a:path>
              </a:pathLst>
            </a:custGeom>
            <a:solidFill>
              <a:schemeClr val="dk2"/>
            </a:solidFill>
            <a:ln w="0">
              <a:noFill/>
            </a:ln>
          </p:spPr>
          <p:style>
            <a:lnRef idx="0"/>
            <a:fillRef idx="0"/>
            <a:effectRef idx="0"/>
            <a:fontRef idx="minor"/>
          </p:style>
        </p:sp>
        <p:sp>
          <p:nvSpPr>
            <p:cNvPr id="4801" name="Google Shape;4414;p50"/>
            <p:cNvSpPr/>
            <p:nvPr/>
          </p:nvSpPr>
          <p:spPr>
            <a:xfrm>
              <a:off x="4333320" y="2789280"/>
              <a:ext cx="66600" cy="65520"/>
            </a:xfrm>
            <a:custGeom>
              <a:avLst/>
              <a:gdLst/>
              <a:ahLst/>
              <a:rect l="l" t="t" r="r" b="b"/>
              <a:pathLst>
                <a:path w="3804" h="3741">
                  <a:moveTo>
                    <a:pt x="0" y="1"/>
                  </a:moveTo>
                  <a:lnTo>
                    <a:pt x="0" y="3741"/>
                  </a:lnTo>
                  <a:lnTo>
                    <a:pt x="3804" y="3741"/>
                  </a:lnTo>
                  <a:lnTo>
                    <a:pt x="3804" y="1"/>
                  </a:lnTo>
                  <a:close/>
                </a:path>
              </a:pathLst>
            </a:custGeom>
            <a:solidFill>
              <a:schemeClr val="dk2"/>
            </a:solidFill>
            <a:ln w="0">
              <a:noFill/>
            </a:ln>
          </p:spPr>
          <p:style>
            <a:lnRef idx="0"/>
            <a:fillRef idx="0"/>
            <a:effectRef idx="0"/>
            <a:fontRef idx="minor"/>
          </p:style>
        </p:sp>
        <p:sp>
          <p:nvSpPr>
            <p:cNvPr id="4802" name="Google Shape;4415;p50"/>
            <p:cNvSpPr/>
            <p:nvPr/>
          </p:nvSpPr>
          <p:spPr>
            <a:xfrm>
              <a:off x="4420080" y="2789280"/>
              <a:ext cx="83880" cy="65520"/>
            </a:xfrm>
            <a:custGeom>
              <a:avLst/>
              <a:gdLst/>
              <a:ahLst/>
              <a:rect l="l" t="t" r="r" b="b"/>
              <a:pathLst>
                <a:path w="4783" h="3741">
                  <a:moveTo>
                    <a:pt x="1" y="1"/>
                  </a:moveTo>
                  <a:lnTo>
                    <a:pt x="1" y="3741"/>
                  </a:lnTo>
                  <a:lnTo>
                    <a:pt x="3777" y="3741"/>
                  </a:lnTo>
                  <a:lnTo>
                    <a:pt x="4674" y="727"/>
                  </a:lnTo>
                  <a:cubicBezTo>
                    <a:pt x="4783" y="365"/>
                    <a:pt x="4512" y="1"/>
                    <a:pt x="4132" y="1"/>
                  </a:cubicBezTo>
                  <a:close/>
                </a:path>
              </a:pathLst>
            </a:custGeom>
            <a:solidFill>
              <a:schemeClr val="dk2"/>
            </a:solidFill>
            <a:ln w="0">
              <a:noFill/>
            </a:ln>
          </p:spPr>
          <p:style>
            <a:lnRef idx="0"/>
            <a:fillRef idx="0"/>
            <a:effectRef idx="0"/>
            <a:fontRef idx="minor"/>
          </p:style>
        </p:sp>
        <p:sp>
          <p:nvSpPr>
            <p:cNvPr id="4803" name="Google Shape;4416;p50"/>
            <p:cNvSpPr/>
            <p:nvPr/>
          </p:nvSpPr>
          <p:spPr>
            <a:xfrm>
              <a:off x="4333320" y="2875320"/>
              <a:ext cx="66600" cy="65520"/>
            </a:xfrm>
            <a:custGeom>
              <a:avLst/>
              <a:gdLst/>
              <a:ahLst/>
              <a:rect l="l" t="t" r="r" b="b"/>
              <a:pathLst>
                <a:path w="3804" h="3738">
                  <a:moveTo>
                    <a:pt x="0" y="0"/>
                  </a:moveTo>
                  <a:lnTo>
                    <a:pt x="0" y="3737"/>
                  </a:lnTo>
                  <a:lnTo>
                    <a:pt x="3804" y="3737"/>
                  </a:lnTo>
                  <a:lnTo>
                    <a:pt x="3804" y="0"/>
                  </a:lnTo>
                  <a:close/>
                </a:path>
              </a:pathLst>
            </a:custGeom>
            <a:solidFill>
              <a:schemeClr val="dk2"/>
            </a:solidFill>
            <a:ln w="0">
              <a:noFill/>
            </a:ln>
          </p:spPr>
          <p:style>
            <a:lnRef idx="0"/>
            <a:fillRef idx="0"/>
            <a:effectRef idx="0"/>
            <a:fontRef idx="minor"/>
          </p:style>
        </p:sp>
        <p:sp>
          <p:nvSpPr>
            <p:cNvPr id="4804" name="Google Shape;4417;p50"/>
            <p:cNvSpPr/>
            <p:nvPr/>
          </p:nvSpPr>
          <p:spPr>
            <a:xfrm>
              <a:off x="4167360" y="2737440"/>
              <a:ext cx="145800" cy="117360"/>
            </a:xfrm>
            <a:custGeom>
              <a:avLst/>
              <a:gdLst/>
              <a:ahLst/>
              <a:rect l="l" t="t" r="r" b="b"/>
              <a:pathLst>
                <a:path w="8300" h="6695">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w="0">
              <a:noFill/>
            </a:ln>
          </p:spPr>
          <p:style>
            <a:lnRef idx="0"/>
            <a:fillRef idx="0"/>
            <a:effectRef idx="0"/>
            <a:fontRef idx="minor"/>
          </p:style>
        </p:sp>
        <p:sp>
          <p:nvSpPr>
            <p:cNvPr id="4805" name="Google Shape;4418;p50"/>
            <p:cNvSpPr/>
            <p:nvPr/>
          </p:nvSpPr>
          <p:spPr>
            <a:xfrm>
              <a:off x="4221720" y="2875320"/>
              <a:ext cx="260640" cy="148680"/>
            </a:xfrm>
            <a:custGeom>
              <a:avLst/>
              <a:gdLst/>
              <a:ahLst/>
              <a:rect l="l" t="t" r="r" b="b"/>
              <a:pathLst>
                <a:path w="14835" h="8471">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w="0">
              <a:noFill/>
            </a:ln>
          </p:spPr>
          <p:style>
            <a:lnRef idx="0"/>
            <a:fillRef idx="0"/>
            <a:effectRef idx="0"/>
            <a:fontRef idx="minor"/>
          </p:style>
        </p:sp>
      </p:grpSp>
      <p:grpSp>
        <p:nvGrpSpPr>
          <p:cNvPr id="4806" name="Google Shape;4419;p50"/>
          <p:cNvGrpSpPr/>
          <p:nvPr/>
        </p:nvGrpSpPr>
        <p:grpSpPr>
          <a:xfrm>
            <a:off x="4603320" y="2711160"/>
            <a:ext cx="298080" cy="338760"/>
            <a:chOff x="4603320" y="2711160"/>
            <a:chExt cx="298080" cy="338760"/>
          </a:xfrm>
        </p:grpSpPr>
        <p:sp>
          <p:nvSpPr>
            <p:cNvPr id="4807" name="Google Shape;4420;p50"/>
            <p:cNvSpPr/>
            <p:nvPr/>
          </p:nvSpPr>
          <p:spPr>
            <a:xfrm>
              <a:off x="4603320" y="2845800"/>
              <a:ext cx="95040" cy="187200"/>
            </a:xfrm>
            <a:custGeom>
              <a:avLst/>
              <a:gdLst/>
              <a:ahLst/>
              <a:rect l="l" t="t" r="r" b="b"/>
              <a:pathLst>
                <a:path w="5412" h="10658">
                  <a:moveTo>
                    <a:pt x="1" y="1"/>
                  </a:moveTo>
                  <a:lnTo>
                    <a:pt x="1" y="9932"/>
                  </a:lnTo>
                  <a:cubicBezTo>
                    <a:pt x="1" y="10182"/>
                    <a:pt x="61" y="10429"/>
                    <a:pt x="169" y="10658"/>
                  </a:cubicBezTo>
                  <a:lnTo>
                    <a:pt x="5412" y="5415"/>
                  </a:lnTo>
                  <a:lnTo>
                    <a:pt x="1" y="1"/>
                  </a:lnTo>
                  <a:close/>
                </a:path>
              </a:pathLst>
            </a:custGeom>
            <a:solidFill>
              <a:schemeClr val="dk2"/>
            </a:solidFill>
            <a:ln w="0">
              <a:noFill/>
            </a:ln>
          </p:spPr>
          <p:style>
            <a:lnRef idx="0"/>
            <a:fillRef idx="0"/>
            <a:effectRef idx="0"/>
            <a:fontRef idx="minor"/>
          </p:style>
        </p:sp>
        <p:sp>
          <p:nvSpPr>
            <p:cNvPr id="4808" name="Google Shape;4421;p50"/>
            <p:cNvSpPr/>
            <p:nvPr/>
          </p:nvSpPr>
          <p:spPr>
            <a:xfrm>
              <a:off x="4806360" y="2845800"/>
              <a:ext cx="95040" cy="187200"/>
            </a:xfrm>
            <a:custGeom>
              <a:avLst/>
              <a:gdLst/>
              <a:ahLst/>
              <a:rect l="l" t="t" r="r" b="b"/>
              <a:pathLst>
                <a:path w="5413" h="10658">
                  <a:moveTo>
                    <a:pt x="5412" y="1"/>
                  </a:moveTo>
                  <a:lnTo>
                    <a:pt x="1" y="5415"/>
                  </a:lnTo>
                  <a:lnTo>
                    <a:pt x="5243" y="10658"/>
                  </a:lnTo>
                  <a:cubicBezTo>
                    <a:pt x="5352" y="10429"/>
                    <a:pt x="5412" y="10182"/>
                    <a:pt x="5412" y="9932"/>
                  </a:cubicBezTo>
                  <a:lnTo>
                    <a:pt x="5412" y="1"/>
                  </a:lnTo>
                  <a:close/>
                </a:path>
              </a:pathLst>
            </a:custGeom>
            <a:solidFill>
              <a:schemeClr val="dk2"/>
            </a:solidFill>
            <a:ln w="0">
              <a:noFill/>
            </a:ln>
          </p:spPr>
          <p:style>
            <a:lnRef idx="0"/>
            <a:fillRef idx="0"/>
            <a:effectRef idx="0"/>
            <a:fontRef idx="minor"/>
          </p:style>
        </p:sp>
        <p:sp>
          <p:nvSpPr>
            <p:cNvPr id="4809" name="Google Shape;4422;p50"/>
            <p:cNvSpPr/>
            <p:nvPr/>
          </p:nvSpPr>
          <p:spPr>
            <a:xfrm>
              <a:off x="4742640" y="2811960"/>
              <a:ext cx="19440" cy="19440"/>
            </a:xfrm>
            <a:custGeom>
              <a:avLst/>
              <a:gdLst/>
              <a:ahLst/>
              <a:rect l="l" t="t" r="r" b="b"/>
              <a:pathLst>
                <a:path w="1121" h="113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w="0">
              <a:noFill/>
            </a:ln>
          </p:spPr>
          <p:style>
            <a:lnRef idx="0"/>
            <a:fillRef idx="0"/>
            <a:effectRef idx="0"/>
            <a:fontRef idx="minor"/>
          </p:style>
        </p:sp>
        <p:sp>
          <p:nvSpPr>
            <p:cNvPr id="4810" name="Google Shape;4423;p50"/>
            <p:cNvSpPr/>
            <p:nvPr/>
          </p:nvSpPr>
          <p:spPr>
            <a:xfrm>
              <a:off x="4620600" y="2950920"/>
              <a:ext cx="263880" cy="99000"/>
            </a:xfrm>
            <a:custGeom>
              <a:avLst/>
              <a:gdLst/>
              <a:ahLst/>
              <a:rect l="l" t="t" r="r" b="b"/>
              <a:pathLst>
                <a:path w="15003" h="5647">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w="0">
              <a:noFill/>
            </a:ln>
          </p:spPr>
          <p:style>
            <a:lnRef idx="0"/>
            <a:fillRef idx="0"/>
            <a:effectRef idx="0"/>
            <a:fontRef idx="minor"/>
          </p:style>
        </p:sp>
        <p:sp>
          <p:nvSpPr>
            <p:cNvPr id="4811" name="Google Shape;4424;p50"/>
            <p:cNvSpPr/>
            <p:nvPr/>
          </p:nvSpPr>
          <p:spPr>
            <a:xfrm>
              <a:off x="4613400" y="2797920"/>
              <a:ext cx="29520" cy="59400"/>
            </a:xfrm>
            <a:custGeom>
              <a:avLst/>
              <a:gdLst/>
              <a:ahLst/>
              <a:rect l="l" t="t" r="r" b="b"/>
              <a:pathLst>
                <a:path w="1694" h="3389">
                  <a:moveTo>
                    <a:pt x="1693" y="1"/>
                  </a:moveTo>
                  <a:lnTo>
                    <a:pt x="1" y="1693"/>
                  </a:lnTo>
                  <a:lnTo>
                    <a:pt x="1693" y="3388"/>
                  </a:lnTo>
                  <a:lnTo>
                    <a:pt x="1693" y="1"/>
                  </a:lnTo>
                  <a:close/>
                </a:path>
              </a:pathLst>
            </a:custGeom>
            <a:solidFill>
              <a:schemeClr val="dk2"/>
            </a:solidFill>
            <a:ln w="0">
              <a:noFill/>
            </a:ln>
          </p:spPr>
          <p:style>
            <a:lnRef idx="0"/>
            <a:fillRef idx="0"/>
            <a:effectRef idx="0"/>
            <a:fontRef idx="minor"/>
          </p:style>
        </p:sp>
        <p:sp>
          <p:nvSpPr>
            <p:cNvPr id="4812" name="Google Shape;4425;p50"/>
            <p:cNvSpPr/>
            <p:nvPr/>
          </p:nvSpPr>
          <p:spPr>
            <a:xfrm>
              <a:off x="4861800" y="2797920"/>
              <a:ext cx="29520" cy="59400"/>
            </a:xfrm>
            <a:custGeom>
              <a:avLst/>
              <a:gdLst/>
              <a:ahLst/>
              <a:rect l="l" t="t" r="r" b="b"/>
              <a:pathLst>
                <a:path w="1696" h="3389">
                  <a:moveTo>
                    <a:pt x="1" y="1"/>
                  </a:moveTo>
                  <a:lnTo>
                    <a:pt x="1" y="3388"/>
                  </a:lnTo>
                  <a:lnTo>
                    <a:pt x="1696" y="1693"/>
                  </a:lnTo>
                  <a:lnTo>
                    <a:pt x="1" y="1"/>
                  </a:lnTo>
                  <a:close/>
                </a:path>
              </a:pathLst>
            </a:custGeom>
            <a:solidFill>
              <a:schemeClr val="dk2"/>
            </a:solidFill>
            <a:ln w="0">
              <a:noFill/>
            </a:ln>
          </p:spPr>
          <p:style>
            <a:lnRef idx="0"/>
            <a:fillRef idx="0"/>
            <a:effectRef idx="0"/>
            <a:fontRef idx="minor"/>
          </p:style>
        </p:sp>
        <p:sp>
          <p:nvSpPr>
            <p:cNvPr id="4813" name="Google Shape;4426;p50"/>
            <p:cNvSpPr/>
            <p:nvPr/>
          </p:nvSpPr>
          <p:spPr>
            <a:xfrm>
              <a:off x="4663080" y="2711160"/>
              <a:ext cx="178560" cy="219600"/>
            </a:xfrm>
            <a:custGeom>
              <a:avLst/>
              <a:gdLst/>
              <a:ahLst/>
              <a:rect l="l" t="t" r="r" b="b"/>
              <a:pathLst>
                <a:path w="10164" h="12497">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w="0">
              <a:noFill/>
            </a:ln>
          </p:spPr>
          <p:style>
            <a:lnRef idx="0"/>
            <a:fillRef idx="0"/>
            <a:effectRef idx="0"/>
            <a:fontRef idx="minor"/>
          </p:style>
        </p:sp>
      </p:grpSp>
      <p:grpSp>
        <p:nvGrpSpPr>
          <p:cNvPr id="4814" name="Google Shape;4427;p50"/>
          <p:cNvGrpSpPr/>
          <p:nvPr/>
        </p:nvGrpSpPr>
        <p:grpSpPr>
          <a:xfrm>
            <a:off x="821880" y="3125880"/>
            <a:ext cx="338760" cy="338760"/>
            <a:chOff x="821880" y="3125880"/>
            <a:chExt cx="338760" cy="338760"/>
          </a:xfrm>
        </p:grpSpPr>
        <p:sp>
          <p:nvSpPr>
            <p:cNvPr id="4815" name="Google Shape;4428;p50"/>
            <p:cNvSpPr/>
            <p:nvPr/>
          </p:nvSpPr>
          <p:spPr>
            <a:xfrm>
              <a:off x="821880" y="3260520"/>
              <a:ext cx="338760" cy="204120"/>
            </a:xfrm>
            <a:custGeom>
              <a:avLst/>
              <a:gdLst/>
              <a:ahLst/>
              <a:rect l="l" t="t" r="r" b="b"/>
              <a:pathLst>
                <a:path w="19273" h="11616">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w="0">
              <a:noFill/>
            </a:ln>
          </p:spPr>
          <p:style>
            <a:lnRef idx="0"/>
            <a:fillRef idx="0"/>
            <a:effectRef idx="0"/>
            <a:fontRef idx="minor"/>
          </p:style>
        </p:sp>
        <p:sp>
          <p:nvSpPr>
            <p:cNvPr id="4816" name="Google Shape;4429;p50"/>
            <p:cNvSpPr/>
            <p:nvPr/>
          </p:nvSpPr>
          <p:spPr>
            <a:xfrm>
              <a:off x="1100880" y="3206160"/>
              <a:ext cx="50040" cy="74160"/>
            </a:xfrm>
            <a:custGeom>
              <a:avLst/>
              <a:gdLst/>
              <a:ahLst/>
              <a:rect l="l" t="t" r="r" b="b"/>
              <a:pathLst>
                <a:path w="2862" h="4234">
                  <a:moveTo>
                    <a:pt x="0" y="0"/>
                  </a:moveTo>
                  <a:lnTo>
                    <a:pt x="0" y="4234"/>
                  </a:lnTo>
                  <a:lnTo>
                    <a:pt x="2861" y="2117"/>
                  </a:lnTo>
                  <a:lnTo>
                    <a:pt x="0" y="0"/>
                  </a:lnTo>
                  <a:close/>
                </a:path>
              </a:pathLst>
            </a:custGeom>
            <a:solidFill>
              <a:schemeClr val="dk2"/>
            </a:solidFill>
            <a:ln w="0">
              <a:noFill/>
            </a:ln>
          </p:spPr>
          <p:style>
            <a:lnRef idx="0"/>
            <a:fillRef idx="0"/>
            <a:effectRef idx="0"/>
            <a:fontRef idx="minor"/>
          </p:style>
        </p:sp>
        <p:sp>
          <p:nvSpPr>
            <p:cNvPr id="4817" name="Google Shape;4430;p50"/>
            <p:cNvSpPr/>
            <p:nvPr/>
          </p:nvSpPr>
          <p:spPr>
            <a:xfrm>
              <a:off x="831600" y="3206160"/>
              <a:ext cx="50040" cy="74160"/>
            </a:xfrm>
            <a:custGeom>
              <a:avLst/>
              <a:gdLst/>
              <a:ahLst/>
              <a:rect l="l" t="t" r="r" b="b"/>
              <a:pathLst>
                <a:path w="2862" h="4234">
                  <a:moveTo>
                    <a:pt x="2861" y="0"/>
                  </a:moveTo>
                  <a:lnTo>
                    <a:pt x="0" y="2117"/>
                  </a:lnTo>
                  <a:lnTo>
                    <a:pt x="2861" y="4234"/>
                  </a:lnTo>
                  <a:lnTo>
                    <a:pt x="2861" y="0"/>
                  </a:lnTo>
                  <a:close/>
                </a:path>
              </a:pathLst>
            </a:custGeom>
            <a:solidFill>
              <a:schemeClr val="dk2"/>
            </a:solidFill>
            <a:ln w="0">
              <a:noFill/>
            </a:ln>
          </p:spPr>
          <p:style>
            <a:lnRef idx="0"/>
            <a:fillRef idx="0"/>
            <a:effectRef idx="0"/>
            <a:fontRef idx="minor"/>
          </p:style>
        </p:sp>
        <p:sp>
          <p:nvSpPr>
            <p:cNvPr id="4818" name="Google Shape;4431;p50"/>
            <p:cNvSpPr/>
            <p:nvPr/>
          </p:nvSpPr>
          <p:spPr>
            <a:xfrm>
              <a:off x="901800" y="3125880"/>
              <a:ext cx="178560" cy="236160"/>
            </a:xfrm>
            <a:custGeom>
              <a:avLst/>
              <a:gdLst/>
              <a:ahLst/>
              <a:rect l="l" t="t" r="r" b="b"/>
              <a:pathLst>
                <a:path w="10164" h="13446">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w="0">
              <a:noFill/>
            </a:ln>
          </p:spPr>
          <p:style>
            <a:lnRef idx="0"/>
            <a:fillRef idx="0"/>
            <a:effectRef idx="0"/>
            <a:fontRef idx="minor"/>
          </p:style>
        </p:sp>
      </p:grpSp>
      <p:grpSp>
        <p:nvGrpSpPr>
          <p:cNvPr id="4819" name="Google Shape;4432;p50"/>
          <p:cNvGrpSpPr/>
          <p:nvPr/>
        </p:nvGrpSpPr>
        <p:grpSpPr>
          <a:xfrm>
            <a:off x="1239480" y="3186360"/>
            <a:ext cx="338760" cy="218160"/>
            <a:chOff x="1239480" y="3186360"/>
            <a:chExt cx="338760" cy="218160"/>
          </a:xfrm>
        </p:grpSpPr>
        <p:sp>
          <p:nvSpPr>
            <p:cNvPr id="4820" name="Google Shape;4433;p50"/>
            <p:cNvSpPr/>
            <p:nvPr/>
          </p:nvSpPr>
          <p:spPr>
            <a:xfrm>
              <a:off x="1239480" y="3200040"/>
              <a:ext cx="338760" cy="204480"/>
            </a:xfrm>
            <a:custGeom>
              <a:avLst/>
              <a:gdLst/>
              <a:ahLst/>
              <a:rect l="l" t="t" r="r" b="b"/>
              <a:pathLst>
                <a:path w="19273" h="11637">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w="0">
              <a:noFill/>
            </a:ln>
          </p:spPr>
          <p:style>
            <a:lnRef idx="0"/>
            <a:fillRef idx="0"/>
            <a:effectRef idx="0"/>
            <a:fontRef idx="minor"/>
          </p:style>
        </p:sp>
        <p:sp>
          <p:nvSpPr>
            <p:cNvPr id="4821" name="Google Shape;4434;p50"/>
            <p:cNvSpPr/>
            <p:nvPr/>
          </p:nvSpPr>
          <p:spPr>
            <a:xfrm>
              <a:off x="1260720" y="3186360"/>
              <a:ext cx="296640" cy="116280"/>
            </a:xfrm>
            <a:custGeom>
              <a:avLst/>
              <a:gdLst/>
              <a:ahLst/>
              <a:rect l="l" t="t" r="r" b="b"/>
              <a:pathLst>
                <a:path w="16879" h="6632">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w="0">
              <a:noFill/>
            </a:ln>
          </p:spPr>
          <p:style>
            <a:lnRef idx="0"/>
            <a:fillRef idx="0"/>
            <a:effectRef idx="0"/>
            <a:fontRef idx="minor"/>
          </p:style>
        </p:sp>
      </p:grpSp>
      <p:grpSp>
        <p:nvGrpSpPr>
          <p:cNvPr id="4822" name="Google Shape;4435;p50"/>
          <p:cNvGrpSpPr/>
          <p:nvPr/>
        </p:nvGrpSpPr>
        <p:grpSpPr>
          <a:xfrm>
            <a:off x="1647360" y="3125880"/>
            <a:ext cx="352080" cy="339120"/>
            <a:chOff x="1647360" y="3125880"/>
            <a:chExt cx="352080" cy="339120"/>
          </a:xfrm>
        </p:grpSpPr>
        <p:sp>
          <p:nvSpPr>
            <p:cNvPr id="4823" name="Google Shape;4436;p50"/>
            <p:cNvSpPr/>
            <p:nvPr/>
          </p:nvSpPr>
          <p:spPr>
            <a:xfrm>
              <a:off x="1896840" y="3325680"/>
              <a:ext cx="102600" cy="99360"/>
            </a:xfrm>
            <a:custGeom>
              <a:avLst/>
              <a:gdLst/>
              <a:ahLst/>
              <a:rect l="l" t="t" r="r" b="b"/>
              <a:pathLst>
                <a:path w="5851" h="567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w="0">
              <a:noFill/>
            </a:ln>
          </p:spPr>
          <p:style>
            <a:lnRef idx="0"/>
            <a:fillRef idx="0"/>
            <a:effectRef idx="0"/>
            <a:fontRef idx="minor"/>
          </p:style>
        </p:sp>
        <p:sp>
          <p:nvSpPr>
            <p:cNvPr id="4824" name="Google Shape;4437;p50"/>
            <p:cNvSpPr/>
            <p:nvPr/>
          </p:nvSpPr>
          <p:spPr>
            <a:xfrm>
              <a:off x="1647360" y="3156120"/>
              <a:ext cx="318600" cy="308880"/>
            </a:xfrm>
            <a:custGeom>
              <a:avLst/>
              <a:gdLst/>
              <a:ahLst/>
              <a:rect l="l" t="t" r="r" b="b"/>
              <a:pathLst>
                <a:path w="18125" h="17562">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w="0">
              <a:noFill/>
            </a:ln>
          </p:spPr>
          <p:style>
            <a:lnRef idx="0"/>
            <a:fillRef idx="0"/>
            <a:effectRef idx="0"/>
            <a:fontRef idx="minor"/>
          </p:style>
        </p:sp>
        <p:sp>
          <p:nvSpPr>
            <p:cNvPr id="4825" name="Google Shape;4438;p50"/>
            <p:cNvSpPr/>
            <p:nvPr/>
          </p:nvSpPr>
          <p:spPr>
            <a:xfrm>
              <a:off x="1697040" y="3125880"/>
              <a:ext cx="102600" cy="99360"/>
            </a:xfrm>
            <a:custGeom>
              <a:avLst/>
              <a:gdLst/>
              <a:ahLst/>
              <a:rect l="l" t="t" r="r" b="b"/>
              <a:pathLst>
                <a:path w="5852" h="5674">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w="0">
              <a:noFill/>
            </a:ln>
          </p:spPr>
          <p:style>
            <a:lnRef idx="0"/>
            <a:fillRef idx="0"/>
            <a:effectRef idx="0"/>
            <a:fontRef idx="minor"/>
          </p:style>
        </p:sp>
      </p:grpSp>
      <p:grpSp>
        <p:nvGrpSpPr>
          <p:cNvPr id="4826" name="Google Shape;4439;p50"/>
          <p:cNvGrpSpPr/>
          <p:nvPr/>
        </p:nvGrpSpPr>
        <p:grpSpPr>
          <a:xfrm>
            <a:off x="2075760" y="3146760"/>
            <a:ext cx="351360" cy="297360"/>
            <a:chOff x="2075760" y="3146760"/>
            <a:chExt cx="351360" cy="297360"/>
          </a:xfrm>
        </p:grpSpPr>
        <p:sp>
          <p:nvSpPr>
            <p:cNvPr id="4827" name="Google Shape;4440;p50"/>
            <p:cNvSpPr/>
            <p:nvPr/>
          </p:nvSpPr>
          <p:spPr>
            <a:xfrm>
              <a:off x="2359080" y="3201840"/>
              <a:ext cx="68040" cy="187920"/>
            </a:xfrm>
            <a:custGeom>
              <a:avLst/>
              <a:gdLst/>
              <a:ahLst/>
              <a:rect l="l" t="t" r="r" b="b"/>
              <a:pathLst>
                <a:path w="3882" h="10694">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w="0">
              <a:noFill/>
            </a:ln>
          </p:spPr>
          <p:style>
            <a:lnRef idx="0"/>
            <a:fillRef idx="0"/>
            <a:effectRef idx="0"/>
            <a:fontRef idx="minor"/>
          </p:style>
        </p:sp>
        <p:sp>
          <p:nvSpPr>
            <p:cNvPr id="4828" name="Google Shape;4441;p50"/>
            <p:cNvSpPr/>
            <p:nvPr/>
          </p:nvSpPr>
          <p:spPr>
            <a:xfrm>
              <a:off x="2331000" y="3229920"/>
              <a:ext cx="52560" cy="131760"/>
            </a:xfrm>
            <a:custGeom>
              <a:avLst/>
              <a:gdLst/>
              <a:ahLst/>
              <a:rect l="l" t="t" r="r" b="b"/>
              <a:pathLst>
                <a:path w="3003" h="7509">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w="0">
              <a:noFill/>
            </a:ln>
          </p:spPr>
          <p:style>
            <a:lnRef idx="0"/>
            <a:fillRef idx="0"/>
            <a:effectRef idx="0"/>
            <a:fontRef idx="minor"/>
          </p:style>
        </p:sp>
        <p:sp>
          <p:nvSpPr>
            <p:cNvPr id="4829" name="Google Shape;4442;p50"/>
            <p:cNvSpPr/>
            <p:nvPr/>
          </p:nvSpPr>
          <p:spPr>
            <a:xfrm>
              <a:off x="2075760" y="3146760"/>
              <a:ext cx="238680" cy="297360"/>
            </a:xfrm>
            <a:custGeom>
              <a:avLst/>
              <a:gdLst/>
              <a:ahLst/>
              <a:rect l="l" t="t" r="r" b="b"/>
              <a:pathLst>
                <a:path w="13588" h="1690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w="0">
              <a:noFill/>
            </a:ln>
          </p:spPr>
          <p:style>
            <a:lnRef idx="0"/>
            <a:fillRef idx="0"/>
            <a:effectRef idx="0"/>
            <a:fontRef idx="minor"/>
          </p:style>
        </p:sp>
      </p:grpSp>
      <p:grpSp>
        <p:nvGrpSpPr>
          <p:cNvPr id="4830" name="Google Shape;4443;p50"/>
          <p:cNvGrpSpPr/>
          <p:nvPr/>
        </p:nvGrpSpPr>
        <p:grpSpPr>
          <a:xfrm>
            <a:off x="2499120" y="3125880"/>
            <a:ext cx="338760" cy="338760"/>
            <a:chOff x="2499120" y="3125880"/>
            <a:chExt cx="338760" cy="338760"/>
          </a:xfrm>
        </p:grpSpPr>
        <p:sp>
          <p:nvSpPr>
            <p:cNvPr id="4831" name="Google Shape;4444;p50"/>
            <p:cNvSpPr/>
            <p:nvPr/>
          </p:nvSpPr>
          <p:spPr>
            <a:xfrm>
              <a:off x="2499120" y="3125880"/>
              <a:ext cx="338760" cy="338760"/>
            </a:xfrm>
            <a:custGeom>
              <a:avLst/>
              <a:gdLst/>
              <a:ahLst/>
              <a:rect l="l" t="t" r="r" b="b"/>
              <a:pathLst>
                <a:path w="19273" h="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w="0">
              <a:noFill/>
            </a:ln>
          </p:spPr>
          <p:style>
            <a:lnRef idx="0"/>
            <a:fillRef idx="0"/>
            <a:effectRef idx="0"/>
            <a:fontRef idx="minor"/>
          </p:style>
        </p:sp>
        <p:sp>
          <p:nvSpPr>
            <p:cNvPr id="4832" name="Google Shape;4445;p50"/>
            <p:cNvSpPr/>
            <p:nvPr/>
          </p:nvSpPr>
          <p:spPr>
            <a:xfrm>
              <a:off x="2559240" y="3186000"/>
              <a:ext cx="218520" cy="218520"/>
            </a:xfrm>
            <a:custGeom>
              <a:avLst/>
              <a:gdLst/>
              <a:ahLst/>
              <a:rect l="l" t="t" r="r" b="b"/>
              <a:pathLst>
                <a:path w="12440" h="12441">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w="0">
              <a:noFill/>
            </a:ln>
          </p:spPr>
          <p:style>
            <a:lnRef idx="0"/>
            <a:fillRef idx="0"/>
            <a:effectRef idx="0"/>
            <a:fontRef idx="minor"/>
          </p:style>
        </p:sp>
      </p:grpSp>
      <p:grpSp>
        <p:nvGrpSpPr>
          <p:cNvPr id="4833" name="Google Shape;4446;p50"/>
          <p:cNvGrpSpPr/>
          <p:nvPr/>
        </p:nvGrpSpPr>
        <p:grpSpPr>
          <a:xfrm>
            <a:off x="2909520" y="3125880"/>
            <a:ext cx="343080" cy="338760"/>
            <a:chOff x="2909520" y="3125880"/>
            <a:chExt cx="343080" cy="338760"/>
          </a:xfrm>
        </p:grpSpPr>
        <p:sp>
          <p:nvSpPr>
            <p:cNvPr id="4834" name="Google Shape;4447;p50"/>
            <p:cNvSpPr/>
            <p:nvPr/>
          </p:nvSpPr>
          <p:spPr>
            <a:xfrm>
              <a:off x="2909520" y="3431160"/>
              <a:ext cx="38880" cy="33480"/>
            </a:xfrm>
            <a:custGeom>
              <a:avLst/>
              <a:gdLst/>
              <a:ahLst/>
              <a:rect l="l" t="t" r="r" b="b"/>
              <a:pathLst>
                <a:path w="2223" h="1928">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w="0">
              <a:noFill/>
            </a:ln>
          </p:spPr>
          <p:style>
            <a:lnRef idx="0"/>
            <a:fillRef idx="0"/>
            <a:effectRef idx="0"/>
            <a:fontRef idx="minor"/>
          </p:style>
        </p:sp>
        <p:sp>
          <p:nvSpPr>
            <p:cNvPr id="4835" name="Google Shape;4448;p50"/>
            <p:cNvSpPr/>
            <p:nvPr/>
          </p:nvSpPr>
          <p:spPr>
            <a:xfrm>
              <a:off x="2951640" y="3388680"/>
              <a:ext cx="42120" cy="33840"/>
            </a:xfrm>
            <a:custGeom>
              <a:avLst/>
              <a:gdLst/>
              <a:ahLst/>
              <a:rect l="l" t="t" r="r" b="b"/>
              <a:pathLst>
                <a:path w="2414" h="1941">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w="0">
              <a:noFill/>
            </a:ln>
          </p:spPr>
          <p:style>
            <a:lnRef idx="0"/>
            <a:fillRef idx="0"/>
            <a:effectRef idx="0"/>
            <a:fontRef idx="minor"/>
          </p:style>
        </p:sp>
        <p:sp>
          <p:nvSpPr>
            <p:cNvPr id="4836" name="Google Shape;4449;p50"/>
            <p:cNvSpPr/>
            <p:nvPr/>
          </p:nvSpPr>
          <p:spPr>
            <a:xfrm>
              <a:off x="2922480" y="3125880"/>
              <a:ext cx="316800" cy="176400"/>
            </a:xfrm>
            <a:custGeom>
              <a:avLst/>
              <a:gdLst/>
              <a:ahLst/>
              <a:rect l="l" t="t" r="r" b="b"/>
              <a:pathLst>
                <a:path w="18015" h="10050">
                  <a:moveTo>
                    <a:pt x="18014" y="1"/>
                  </a:moveTo>
                  <a:lnTo>
                    <a:pt x="561" y="4762"/>
                  </a:lnTo>
                  <a:cubicBezTo>
                    <a:pt x="121" y="4882"/>
                    <a:pt x="1" y="5448"/>
                    <a:pt x="350" y="5740"/>
                  </a:cubicBezTo>
                  <a:lnTo>
                    <a:pt x="5584" y="10049"/>
                  </a:lnTo>
                  <a:lnTo>
                    <a:pt x="18014" y="1"/>
                  </a:lnTo>
                  <a:close/>
                </a:path>
              </a:pathLst>
            </a:custGeom>
            <a:solidFill>
              <a:schemeClr val="dk2"/>
            </a:solidFill>
            <a:ln w="0">
              <a:noFill/>
            </a:ln>
          </p:spPr>
          <p:style>
            <a:lnRef idx="0"/>
            <a:fillRef idx="0"/>
            <a:effectRef idx="0"/>
            <a:fontRef idx="minor"/>
          </p:style>
        </p:sp>
        <p:sp>
          <p:nvSpPr>
            <p:cNvPr id="4837" name="Google Shape;4450;p50"/>
            <p:cNvSpPr/>
            <p:nvPr/>
          </p:nvSpPr>
          <p:spPr>
            <a:xfrm>
              <a:off x="3076200" y="3140640"/>
              <a:ext cx="176400" cy="313200"/>
            </a:xfrm>
            <a:custGeom>
              <a:avLst/>
              <a:gdLst/>
              <a:ahLst/>
              <a:rect l="l" t="t" r="r" b="b"/>
              <a:pathLst>
                <a:path w="10038" h="1781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w="0">
              <a:noFill/>
            </a:ln>
          </p:spPr>
          <p:style>
            <a:lnRef idx="0"/>
            <a:fillRef idx="0"/>
            <a:effectRef idx="0"/>
            <a:fontRef idx="minor"/>
          </p:style>
        </p:sp>
        <p:sp>
          <p:nvSpPr>
            <p:cNvPr id="4838" name="Google Shape;4451;p50"/>
            <p:cNvSpPr/>
            <p:nvPr/>
          </p:nvSpPr>
          <p:spPr>
            <a:xfrm>
              <a:off x="3004920" y="3201840"/>
              <a:ext cx="172080" cy="170280"/>
            </a:xfrm>
            <a:custGeom>
              <a:avLst/>
              <a:gdLst/>
              <a:ahLst/>
              <a:rect l="l" t="t" r="r" b="b"/>
              <a:pathLst>
                <a:path w="9801" h="97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w="0">
              <a:noFill/>
            </a:ln>
          </p:spPr>
          <p:style>
            <a:lnRef idx="0"/>
            <a:fillRef idx="0"/>
            <a:effectRef idx="0"/>
            <a:fontRef idx="minor"/>
          </p:style>
        </p:sp>
      </p:grpSp>
      <p:grpSp>
        <p:nvGrpSpPr>
          <p:cNvPr id="4839" name="Google Shape;4452;p50"/>
          <p:cNvGrpSpPr/>
          <p:nvPr/>
        </p:nvGrpSpPr>
        <p:grpSpPr>
          <a:xfrm>
            <a:off x="3329640" y="3125880"/>
            <a:ext cx="339120" cy="338760"/>
            <a:chOff x="3329640" y="3125880"/>
            <a:chExt cx="339120" cy="338760"/>
          </a:xfrm>
        </p:grpSpPr>
        <p:sp>
          <p:nvSpPr>
            <p:cNvPr id="4840" name="Google Shape;4453;p50"/>
            <p:cNvSpPr/>
            <p:nvPr/>
          </p:nvSpPr>
          <p:spPr>
            <a:xfrm>
              <a:off x="3448080" y="3147120"/>
              <a:ext cx="39600" cy="60120"/>
            </a:xfrm>
            <a:custGeom>
              <a:avLst/>
              <a:gdLst/>
              <a:ahLst/>
              <a:rect l="l" t="t" r="r" b="b"/>
              <a:pathLst>
                <a:path w="2266" h="344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w="0">
              <a:noFill/>
            </a:ln>
          </p:spPr>
          <p:style>
            <a:lnRef idx="0"/>
            <a:fillRef idx="0"/>
            <a:effectRef idx="0"/>
            <a:fontRef idx="minor"/>
          </p:style>
        </p:sp>
        <p:sp>
          <p:nvSpPr>
            <p:cNvPr id="4841" name="Google Shape;4454;p50"/>
            <p:cNvSpPr/>
            <p:nvPr/>
          </p:nvSpPr>
          <p:spPr>
            <a:xfrm>
              <a:off x="3441240" y="3381120"/>
              <a:ext cx="46440" cy="62640"/>
            </a:xfrm>
            <a:custGeom>
              <a:avLst/>
              <a:gdLst/>
              <a:ahLst/>
              <a:rect l="l" t="t" r="r" b="b"/>
              <a:pathLst>
                <a:path w="2654" h="3575">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w="0">
              <a:noFill/>
            </a:ln>
          </p:spPr>
          <p:style>
            <a:lnRef idx="0"/>
            <a:fillRef idx="0"/>
            <a:effectRef idx="0"/>
            <a:fontRef idx="minor"/>
          </p:style>
        </p:sp>
        <p:sp>
          <p:nvSpPr>
            <p:cNvPr id="4842" name="Google Shape;4455;p50"/>
            <p:cNvSpPr/>
            <p:nvPr/>
          </p:nvSpPr>
          <p:spPr>
            <a:xfrm>
              <a:off x="3418560" y="3204720"/>
              <a:ext cx="19440" cy="19440"/>
            </a:xfrm>
            <a:custGeom>
              <a:avLst/>
              <a:gdLst/>
              <a:ahLst/>
              <a:rect l="l" t="t" r="r" b="b"/>
              <a:pathLst>
                <a:path w="1130" h="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w="0">
              <a:noFill/>
            </a:ln>
          </p:spPr>
          <p:style>
            <a:lnRef idx="0"/>
            <a:fillRef idx="0"/>
            <a:effectRef idx="0"/>
            <a:fontRef idx="minor"/>
          </p:style>
        </p:sp>
        <p:sp>
          <p:nvSpPr>
            <p:cNvPr id="4843" name="Google Shape;4456;p50"/>
            <p:cNvSpPr/>
            <p:nvPr/>
          </p:nvSpPr>
          <p:spPr>
            <a:xfrm>
              <a:off x="3429000" y="3225240"/>
              <a:ext cx="58680" cy="61200"/>
            </a:xfrm>
            <a:custGeom>
              <a:avLst/>
              <a:gdLst/>
              <a:ahLst/>
              <a:rect l="l" t="t" r="r" b="b"/>
              <a:pathLst>
                <a:path w="3347" h="3501">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w="0">
              <a:noFill/>
            </a:ln>
          </p:spPr>
          <p:style>
            <a:lnRef idx="0"/>
            <a:fillRef idx="0"/>
            <a:effectRef idx="0"/>
            <a:fontRef idx="minor"/>
          </p:style>
        </p:sp>
        <p:sp>
          <p:nvSpPr>
            <p:cNvPr id="4844" name="Google Shape;4457;p50"/>
            <p:cNvSpPr/>
            <p:nvPr/>
          </p:nvSpPr>
          <p:spPr>
            <a:xfrm>
              <a:off x="3428640" y="3306960"/>
              <a:ext cx="58680" cy="57600"/>
            </a:xfrm>
            <a:custGeom>
              <a:avLst/>
              <a:gdLst/>
              <a:ahLst/>
              <a:rect l="l" t="t" r="r" b="b"/>
              <a:pathLst>
                <a:path w="3359" h="3298">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w="0">
              <a:noFill/>
            </a:ln>
          </p:spPr>
          <p:style>
            <a:lnRef idx="0"/>
            <a:fillRef idx="0"/>
            <a:effectRef idx="0"/>
            <a:fontRef idx="minor"/>
          </p:style>
        </p:sp>
        <p:sp>
          <p:nvSpPr>
            <p:cNvPr id="4845" name="Google Shape;4458;p50"/>
            <p:cNvSpPr/>
            <p:nvPr/>
          </p:nvSpPr>
          <p:spPr>
            <a:xfrm>
              <a:off x="3569760" y="3286800"/>
              <a:ext cx="19800" cy="19440"/>
            </a:xfrm>
            <a:custGeom>
              <a:avLst/>
              <a:gdLst/>
              <a:ahLst/>
              <a:rect l="l" t="t" r="r" b="b"/>
              <a:pathLst>
                <a:path w="1139" h="113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w="0">
              <a:noFill/>
            </a:ln>
          </p:spPr>
          <p:style>
            <a:lnRef idx="0"/>
            <a:fillRef idx="0"/>
            <a:effectRef idx="0"/>
            <a:fontRef idx="minor"/>
          </p:style>
        </p:sp>
        <p:sp>
          <p:nvSpPr>
            <p:cNvPr id="4846" name="Google Shape;4459;p50"/>
            <p:cNvSpPr/>
            <p:nvPr/>
          </p:nvSpPr>
          <p:spPr>
            <a:xfrm>
              <a:off x="3508200" y="3125880"/>
              <a:ext cx="160560" cy="160560"/>
            </a:xfrm>
            <a:custGeom>
              <a:avLst/>
              <a:gdLst/>
              <a:ahLst/>
              <a:rect l="l" t="t" r="r" b="b"/>
              <a:pathLst>
                <a:path w="9140" h="9141">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w="0">
              <a:noFill/>
            </a:ln>
          </p:spPr>
          <p:style>
            <a:lnRef idx="0"/>
            <a:fillRef idx="0"/>
            <a:effectRef idx="0"/>
            <a:fontRef idx="minor"/>
          </p:style>
        </p:sp>
        <p:sp>
          <p:nvSpPr>
            <p:cNvPr id="4847" name="Google Shape;4460;p50"/>
            <p:cNvSpPr/>
            <p:nvPr/>
          </p:nvSpPr>
          <p:spPr>
            <a:xfrm>
              <a:off x="3584880" y="3237480"/>
              <a:ext cx="62640" cy="48960"/>
            </a:xfrm>
            <a:custGeom>
              <a:avLst/>
              <a:gdLst/>
              <a:ahLst/>
              <a:rect l="l" t="t" r="r" b="b"/>
              <a:pathLst>
                <a:path w="3576" h="2805">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w="0">
              <a:noFill/>
            </a:ln>
          </p:spPr>
          <p:style>
            <a:lnRef idx="0"/>
            <a:fillRef idx="0"/>
            <a:effectRef idx="0"/>
            <a:fontRef idx="minor"/>
          </p:style>
        </p:sp>
        <p:sp>
          <p:nvSpPr>
            <p:cNvPr id="4848" name="Google Shape;4461;p50"/>
            <p:cNvSpPr/>
            <p:nvPr/>
          </p:nvSpPr>
          <p:spPr>
            <a:xfrm>
              <a:off x="3584880" y="3306960"/>
              <a:ext cx="62640" cy="46440"/>
            </a:xfrm>
            <a:custGeom>
              <a:avLst/>
              <a:gdLst/>
              <a:ahLst/>
              <a:rect l="l" t="t" r="r" b="b"/>
              <a:pathLst>
                <a:path w="3579" h="2651">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w="0">
              <a:noFill/>
            </a:ln>
          </p:spPr>
          <p:style>
            <a:lnRef idx="0"/>
            <a:fillRef idx="0"/>
            <a:effectRef idx="0"/>
            <a:fontRef idx="minor"/>
          </p:style>
        </p:sp>
        <p:sp>
          <p:nvSpPr>
            <p:cNvPr id="4849" name="Google Shape;4462;p50"/>
            <p:cNvSpPr/>
            <p:nvPr/>
          </p:nvSpPr>
          <p:spPr>
            <a:xfrm>
              <a:off x="3329640" y="3306600"/>
              <a:ext cx="158040" cy="158040"/>
            </a:xfrm>
            <a:custGeom>
              <a:avLst/>
              <a:gdLst/>
              <a:ahLst/>
              <a:rect l="l" t="t" r="r" b="b"/>
              <a:pathLst>
                <a:path w="9005" h="9004">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w="0">
              <a:noFill/>
            </a:ln>
          </p:spPr>
          <p:style>
            <a:lnRef idx="0"/>
            <a:fillRef idx="0"/>
            <a:effectRef idx="0"/>
            <a:fontRef idx="minor"/>
          </p:style>
        </p:sp>
        <p:sp>
          <p:nvSpPr>
            <p:cNvPr id="4850" name="Google Shape;4463;p50"/>
            <p:cNvSpPr/>
            <p:nvPr/>
          </p:nvSpPr>
          <p:spPr>
            <a:xfrm>
              <a:off x="3350880" y="3238560"/>
              <a:ext cx="62280" cy="47880"/>
            </a:xfrm>
            <a:custGeom>
              <a:avLst/>
              <a:gdLst/>
              <a:ahLst/>
              <a:rect l="l" t="t" r="r" b="b"/>
              <a:pathLst>
                <a:path w="3557" h="2739">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w="0">
              <a:noFill/>
            </a:ln>
          </p:spPr>
          <p:style>
            <a:lnRef idx="0"/>
            <a:fillRef idx="0"/>
            <a:effectRef idx="0"/>
            <a:fontRef idx="minor"/>
          </p:style>
        </p:sp>
        <p:sp>
          <p:nvSpPr>
            <p:cNvPr id="4851" name="Google Shape;4464;p50"/>
            <p:cNvSpPr/>
            <p:nvPr/>
          </p:nvSpPr>
          <p:spPr>
            <a:xfrm>
              <a:off x="3350880" y="3306960"/>
              <a:ext cx="62640" cy="46440"/>
            </a:xfrm>
            <a:custGeom>
              <a:avLst/>
              <a:gdLst/>
              <a:ahLst/>
              <a:rect l="l" t="t" r="r" b="b"/>
              <a:pathLst>
                <a:path w="3578" h="2654">
                  <a:moveTo>
                    <a:pt x="0" y="0"/>
                  </a:moveTo>
                  <a:cubicBezTo>
                    <a:pt x="352" y="1078"/>
                    <a:pt x="1689" y="2030"/>
                    <a:pt x="3578" y="2653"/>
                  </a:cubicBezTo>
                  <a:cubicBezTo>
                    <a:pt x="3418" y="1777"/>
                    <a:pt x="3325" y="889"/>
                    <a:pt x="3300" y="0"/>
                  </a:cubicBezTo>
                  <a:close/>
                </a:path>
              </a:pathLst>
            </a:custGeom>
            <a:solidFill>
              <a:schemeClr val="dk2"/>
            </a:solidFill>
            <a:ln w="0">
              <a:noFill/>
            </a:ln>
          </p:spPr>
          <p:style>
            <a:lnRef idx="0"/>
            <a:fillRef idx="0"/>
            <a:effectRef idx="0"/>
            <a:fontRef idx="minor"/>
          </p:style>
        </p:sp>
        <p:sp>
          <p:nvSpPr>
            <p:cNvPr id="4852" name="Google Shape;4465;p50"/>
            <p:cNvSpPr/>
            <p:nvPr/>
          </p:nvSpPr>
          <p:spPr>
            <a:xfrm>
              <a:off x="3329640" y="3125880"/>
              <a:ext cx="158040" cy="160560"/>
            </a:xfrm>
            <a:custGeom>
              <a:avLst/>
              <a:gdLst/>
              <a:ahLst/>
              <a:rect l="l" t="t" r="r" b="b"/>
              <a:pathLst>
                <a:path w="9005" h="9141">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w="0">
              <a:noFill/>
            </a:ln>
          </p:spPr>
          <p:style>
            <a:lnRef idx="0"/>
            <a:fillRef idx="0"/>
            <a:effectRef idx="0"/>
            <a:fontRef idx="minor"/>
          </p:style>
        </p:sp>
        <p:sp>
          <p:nvSpPr>
            <p:cNvPr id="4853" name="Google Shape;4466;p50"/>
            <p:cNvSpPr/>
            <p:nvPr/>
          </p:nvSpPr>
          <p:spPr>
            <a:xfrm>
              <a:off x="3508200" y="3306600"/>
              <a:ext cx="160560" cy="158040"/>
            </a:xfrm>
            <a:custGeom>
              <a:avLst/>
              <a:gdLst/>
              <a:ahLst/>
              <a:rect l="l" t="t" r="r" b="b"/>
              <a:pathLst>
                <a:path w="9140" h="9004">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w="0">
              <a:noFill/>
            </a:ln>
          </p:spPr>
          <p:style>
            <a:lnRef idx="0"/>
            <a:fillRef idx="0"/>
            <a:effectRef idx="0"/>
            <a:fontRef idx="minor"/>
          </p:style>
        </p:sp>
        <p:sp>
          <p:nvSpPr>
            <p:cNvPr id="4854" name="Google Shape;4467;p50"/>
            <p:cNvSpPr/>
            <p:nvPr/>
          </p:nvSpPr>
          <p:spPr>
            <a:xfrm>
              <a:off x="3508200" y="3147120"/>
              <a:ext cx="48960" cy="62640"/>
            </a:xfrm>
            <a:custGeom>
              <a:avLst/>
              <a:gdLst/>
              <a:ahLst/>
              <a:rect l="l" t="t" r="r" b="b"/>
              <a:pathLst>
                <a:path w="2801" h="3575">
                  <a:moveTo>
                    <a:pt x="1" y="0"/>
                  </a:moveTo>
                  <a:lnTo>
                    <a:pt x="1" y="3298"/>
                  </a:lnTo>
                  <a:cubicBezTo>
                    <a:pt x="937" y="3328"/>
                    <a:pt x="1961" y="3421"/>
                    <a:pt x="2801" y="3575"/>
                  </a:cubicBezTo>
                  <a:cubicBezTo>
                    <a:pt x="2181" y="1687"/>
                    <a:pt x="1082" y="350"/>
                    <a:pt x="1" y="0"/>
                  </a:cubicBezTo>
                  <a:close/>
                </a:path>
              </a:pathLst>
            </a:custGeom>
            <a:solidFill>
              <a:schemeClr val="dk2"/>
            </a:solidFill>
            <a:ln w="0">
              <a:noFill/>
            </a:ln>
          </p:spPr>
          <p:style>
            <a:lnRef idx="0"/>
            <a:fillRef idx="0"/>
            <a:effectRef idx="0"/>
            <a:fontRef idx="minor"/>
          </p:style>
        </p:sp>
        <p:sp>
          <p:nvSpPr>
            <p:cNvPr id="4855" name="Google Shape;4468;p50"/>
            <p:cNvSpPr/>
            <p:nvPr/>
          </p:nvSpPr>
          <p:spPr>
            <a:xfrm>
              <a:off x="3508200" y="3224880"/>
              <a:ext cx="60120" cy="61560"/>
            </a:xfrm>
            <a:custGeom>
              <a:avLst/>
              <a:gdLst/>
              <a:ahLst/>
              <a:rect l="l" t="t" r="r" b="b"/>
              <a:pathLst>
                <a:path w="3446" h="351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w="0">
              <a:noFill/>
            </a:ln>
          </p:spPr>
          <p:style>
            <a:lnRef idx="0"/>
            <a:fillRef idx="0"/>
            <a:effectRef idx="0"/>
            <a:fontRef idx="minor"/>
          </p:style>
        </p:sp>
        <p:sp>
          <p:nvSpPr>
            <p:cNvPr id="4856" name="Google Shape;4469;p50"/>
            <p:cNvSpPr/>
            <p:nvPr/>
          </p:nvSpPr>
          <p:spPr>
            <a:xfrm>
              <a:off x="3508200" y="3381120"/>
              <a:ext cx="48960" cy="62640"/>
            </a:xfrm>
            <a:custGeom>
              <a:avLst/>
              <a:gdLst/>
              <a:ahLst/>
              <a:rect l="l" t="t" r="r" b="b"/>
              <a:pathLst>
                <a:path w="2801" h="3575">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w="0">
              <a:noFill/>
            </a:ln>
          </p:spPr>
          <p:style>
            <a:lnRef idx="0"/>
            <a:fillRef idx="0"/>
            <a:effectRef idx="0"/>
            <a:fontRef idx="minor"/>
          </p:style>
        </p:sp>
        <p:sp>
          <p:nvSpPr>
            <p:cNvPr id="4857" name="Google Shape;4470;p50"/>
            <p:cNvSpPr/>
            <p:nvPr/>
          </p:nvSpPr>
          <p:spPr>
            <a:xfrm>
              <a:off x="3488040" y="3366360"/>
              <a:ext cx="19440" cy="19440"/>
            </a:xfrm>
            <a:custGeom>
              <a:avLst/>
              <a:gdLst/>
              <a:ahLst/>
              <a:rect l="l" t="t" r="r" b="b"/>
              <a:pathLst>
                <a:path w="1130" h="1134">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w="0">
              <a:noFill/>
            </a:ln>
          </p:spPr>
          <p:style>
            <a:lnRef idx="0"/>
            <a:fillRef idx="0"/>
            <a:effectRef idx="0"/>
            <a:fontRef idx="minor"/>
          </p:style>
        </p:sp>
        <p:sp>
          <p:nvSpPr>
            <p:cNvPr id="4858" name="Google Shape;4471;p50"/>
            <p:cNvSpPr/>
            <p:nvPr/>
          </p:nvSpPr>
          <p:spPr>
            <a:xfrm>
              <a:off x="3508200" y="3306960"/>
              <a:ext cx="60120" cy="57600"/>
            </a:xfrm>
            <a:custGeom>
              <a:avLst/>
              <a:gdLst/>
              <a:ahLst/>
              <a:rect l="l" t="t" r="r" b="b"/>
              <a:pathLst>
                <a:path w="3446" h="3298">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w="0">
              <a:noFill/>
            </a:ln>
          </p:spPr>
          <p:style>
            <a:lnRef idx="0"/>
            <a:fillRef idx="0"/>
            <a:effectRef idx="0"/>
            <a:fontRef idx="minor"/>
          </p:style>
        </p:sp>
      </p:grpSp>
      <p:grpSp>
        <p:nvGrpSpPr>
          <p:cNvPr id="4859" name="Google Shape;4472;p50"/>
          <p:cNvGrpSpPr/>
          <p:nvPr/>
        </p:nvGrpSpPr>
        <p:grpSpPr>
          <a:xfrm>
            <a:off x="3750840" y="3125880"/>
            <a:ext cx="342000" cy="338760"/>
            <a:chOff x="3750840" y="3125880"/>
            <a:chExt cx="342000" cy="338760"/>
          </a:xfrm>
        </p:grpSpPr>
        <p:sp>
          <p:nvSpPr>
            <p:cNvPr id="4860" name="Google Shape;4473;p50"/>
            <p:cNvSpPr/>
            <p:nvPr/>
          </p:nvSpPr>
          <p:spPr>
            <a:xfrm>
              <a:off x="3811680" y="3185640"/>
              <a:ext cx="218160" cy="218160"/>
            </a:xfrm>
            <a:custGeom>
              <a:avLst/>
              <a:gdLst/>
              <a:ahLst/>
              <a:rect l="l" t="t" r="r" b="b"/>
              <a:pathLst>
                <a:path w="12422" h="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w="0">
              <a:noFill/>
            </a:ln>
          </p:spPr>
          <p:style>
            <a:lnRef idx="0"/>
            <a:fillRef idx="0"/>
            <a:effectRef idx="0"/>
            <a:fontRef idx="minor"/>
          </p:style>
        </p:sp>
        <p:sp>
          <p:nvSpPr>
            <p:cNvPr id="4861" name="Google Shape;4474;p50"/>
            <p:cNvSpPr/>
            <p:nvPr/>
          </p:nvSpPr>
          <p:spPr>
            <a:xfrm>
              <a:off x="3845880" y="3225240"/>
              <a:ext cx="144360" cy="138960"/>
            </a:xfrm>
            <a:custGeom>
              <a:avLst/>
              <a:gdLst/>
              <a:ahLst/>
              <a:rect l="l" t="t" r="r" b="b"/>
              <a:pathLst>
                <a:path w="8219" h="7905">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w="0">
              <a:noFill/>
            </a:ln>
          </p:spPr>
          <p:style>
            <a:lnRef idx="0"/>
            <a:fillRef idx="0"/>
            <a:effectRef idx="0"/>
            <a:fontRef idx="minor"/>
          </p:style>
        </p:sp>
        <p:sp>
          <p:nvSpPr>
            <p:cNvPr id="4862" name="Google Shape;4475;p50"/>
            <p:cNvSpPr/>
            <p:nvPr/>
          </p:nvSpPr>
          <p:spPr>
            <a:xfrm>
              <a:off x="3750840" y="3125880"/>
              <a:ext cx="338760" cy="338760"/>
            </a:xfrm>
            <a:custGeom>
              <a:avLst/>
              <a:gdLst/>
              <a:ahLst/>
              <a:rect l="l" t="t" r="r" b="b"/>
              <a:pathLst>
                <a:path w="19273" h="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w="0">
              <a:noFill/>
            </a:ln>
          </p:spPr>
          <p:style>
            <a:lnRef idx="0"/>
            <a:fillRef idx="0"/>
            <a:effectRef idx="0"/>
            <a:fontRef idx="minor"/>
          </p:style>
        </p:sp>
        <p:sp>
          <p:nvSpPr>
            <p:cNvPr id="4863" name="Google Shape;4476;p50"/>
            <p:cNvSpPr/>
            <p:nvPr/>
          </p:nvSpPr>
          <p:spPr>
            <a:xfrm>
              <a:off x="3888720" y="3125880"/>
              <a:ext cx="204120" cy="198360"/>
            </a:xfrm>
            <a:custGeom>
              <a:avLst/>
              <a:gdLst/>
              <a:ahLst/>
              <a:rect l="l" t="t" r="r" b="b"/>
              <a:pathLst>
                <a:path w="11618" h="11294">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w="0">
              <a:noFill/>
            </a:ln>
          </p:spPr>
          <p:style>
            <a:lnRef idx="0"/>
            <a:fillRef idx="0"/>
            <a:effectRef idx="0"/>
            <a:fontRef idx="minor"/>
          </p:style>
        </p:sp>
      </p:grpSp>
      <p:grpSp>
        <p:nvGrpSpPr>
          <p:cNvPr id="4864" name="Google Shape;4477;p50"/>
          <p:cNvGrpSpPr/>
          <p:nvPr/>
        </p:nvGrpSpPr>
        <p:grpSpPr>
          <a:xfrm>
            <a:off x="4166280" y="3125880"/>
            <a:ext cx="339120" cy="339120"/>
            <a:chOff x="4166280" y="3125880"/>
            <a:chExt cx="339120" cy="339120"/>
          </a:xfrm>
        </p:grpSpPr>
        <p:sp>
          <p:nvSpPr>
            <p:cNvPr id="4865" name="Google Shape;4478;p50"/>
            <p:cNvSpPr/>
            <p:nvPr/>
          </p:nvSpPr>
          <p:spPr>
            <a:xfrm>
              <a:off x="4166280" y="3125880"/>
              <a:ext cx="339120" cy="239400"/>
            </a:xfrm>
            <a:custGeom>
              <a:avLst/>
              <a:gdLst/>
              <a:ahLst/>
              <a:rect l="l" t="t" r="r" b="b"/>
              <a:pathLst>
                <a:path w="19279" h="13627">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w="0">
              <a:noFill/>
            </a:ln>
          </p:spPr>
          <p:style>
            <a:lnRef idx="0"/>
            <a:fillRef idx="0"/>
            <a:effectRef idx="0"/>
            <a:fontRef idx="minor"/>
          </p:style>
        </p:sp>
        <p:sp>
          <p:nvSpPr>
            <p:cNvPr id="4866" name="Google Shape;4479;p50"/>
            <p:cNvSpPr/>
            <p:nvPr/>
          </p:nvSpPr>
          <p:spPr>
            <a:xfrm>
              <a:off x="4246560" y="3385800"/>
              <a:ext cx="178560" cy="79200"/>
            </a:xfrm>
            <a:custGeom>
              <a:avLst/>
              <a:gdLst/>
              <a:ahLst/>
              <a:rect l="l" t="t" r="r" b="b"/>
              <a:pathLst>
                <a:path w="10164" h="4517">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w="0">
              <a:noFill/>
            </a:ln>
          </p:spPr>
          <p:style>
            <a:lnRef idx="0"/>
            <a:fillRef idx="0"/>
            <a:effectRef idx="0"/>
            <a:fontRef idx="minor"/>
          </p:style>
        </p:sp>
        <p:sp>
          <p:nvSpPr>
            <p:cNvPr id="4867" name="Google Shape;4480;p50"/>
            <p:cNvSpPr/>
            <p:nvPr/>
          </p:nvSpPr>
          <p:spPr>
            <a:xfrm>
              <a:off x="4307760" y="3197880"/>
              <a:ext cx="55800" cy="53280"/>
            </a:xfrm>
            <a:custGeom>
              <a:avLst/>
              <a:gdLst/>
              <a:ahLst/>
              <a:rect l="l" t="t" r="r" b="b"/>
              <a:pathLst>
                <a:path w="3199" h="3045">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w="0">
              <a:noFill/>
            </a:ln>
          </p:spPr>
          <p:style>
            <a:lnRef idx="0"/>
            <a:fillRef idx="0"/>
            <a:effectRef idx="0"/>
            <a:fontRef idx="minor"/>
          </p:style>
        </p:sp>
      </p:grpSp>
      <p:grpSp>
        <p:nvGrpSpPr>
          <p:cNvPr id="4868" name="Google Shape;4481;p50"/>
          <p:cNvGrpSpPr/>
          <p:nvPr/>
        </p:nvGrpSpPr>
        <p:grpSpPr>
          <a:xfrm>
            <a:off x="4580640" y="3125880"/>
            <a:ext cx="343440" cy="339120"/>
            <a:chOff x="4580640" y="3125880"/>
            <a:chExt cx="343440" cy="339120"/>
          </a:xfrm>
        </p:grpSpPr>
        <p:sp>
          <p:nvSpPr>
            <p:cNvPr id="4869" name="Google Shape;4482;p50"/>
            <p:cNvSpPr/>
            <p:nvPr/>
          </p:nvSpPr>
          <p:spPr>
            <a:xfrm>
              <a:off x="4824360" y="3145680"/>
              <a:ext cx="58320" cy="54720"/>
            </a:xfrm>
            <a:custGeom>
              <a:avLst/>
              <a:gdLst/>
              <a:ahLst/>
              <a:rect l="l" t="t" r="r" b="b"/>
              <a:pathLst>
                <a:path w="3326" h="313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w="0">
              <a:noFill/>
            </a:ln>
          </p:spPr>
          <p:style>
            <a:lnRef idx="0"/>
            <a:fillRef idx="0"/>
            <a:effectRef idx="0"/>
            <a:fontRef idx="minor"/>
          </p:style>
        </p:sp>
        <p:sp>
          <p:nvSpPr>
            <p:cNvPr id="4870" name="Google Shape;4483;p50"/>
            <p:cNvSpPr/>
            <p:nvPr/>
          </p:nvSpPr>
          <p:spPr>
            <a:xfrm>
              <a:off x="4714200" y="3364560"/>
              <a:ext cx="79200" cy="100440"/>
            </a:xfrm>
            <a:custGeom>
              <a:avLst/>
              <a:gdLst/>
              <a:ahLst/>
              <a:rect l="l" t="t" r="r" b="b"/>
              <a:pathLst>
                <a:path w="4518" h="5722">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w="0">
              <a:noFill/>
            </a:ln>
          </p:spPr>
          <p:style>
            <a:lnRef idx="0"/>
            <a:fillRef idx="0"/>
            <a:effectRef idx="0"/>
            <a:fontRef idx="minor"/>
          </p:style>
        </p:sp>
        <p:sp>
          <p:nvSpPr>
            <p:cNvPr id="4871" name="Google Shape;4484;p50"/>
            <p:cNvSpPr/>
            <p:nvPr/>
          </p:nvSpPr>
          <p:spPr>
            <a:xfrm>
              <a:off x="4733640" y="3265200"/>
              <a:ext cx="39240" cy="39240"/>
            </a:xfrm>
            <a:custGeom>
              <a:avLst/>
              <a:gdLst/>
              <a:ahLst/>
              <a:rect l="l" t="t" r="r" b="b"/>
              <a:pathLst>
                <a:path w="2259" h="2259">
                  <a:moveTo>
                    <a:pt x="0" y="0"/>
                  </a:moveTo>
                  <a:lnTo>
                    <a:pt x="0" y="2259"/>
                  </a:lnTo>
                  <a:lnTo>
                    <a:pt x="2259" y="2259"/>
                  </a:lnTo>
                  <a:lnTo>
                    <a:pt x="2259" y="0"/>
                  </a:lnTo>
                  <a:close/>
                </a:path>
              </a:pathLst>
            </a:custGeom>
            <a:solidFill>
              <a:schemeClr val="dk2"/>
            </a:solidFill>
            <a:ln w="0">
              <a:noFill/>
            </a:ln>
          </p:spPr>
          <p:style>
            <a:lnRef idx="0"/>
            <a:fillRef idx="0"/>
            <a:effectRef idx="0"/>
            <a:fontRef idx="minor"/>
          </p:style>
        </p:sp>
        <p:sp>
          <p:nvSpPr>
            <p:cNvPr id="4872" name="Google Shape;4485;p50"/>
            <p:cNvSpPr/>
            <p:nvPr/>
          </p:nvSpPr>
          <p:spPr>
            <a:xfrm>
              <a:off x="4580640" y="3125880"/>
              <a:ext cx="343440" cy="167040"/>
            </a:xfrm>
            <a:custGeom>
              <a:avLst/>
              <a:gdLst/>
              <a:ahLst/>
              <a:rect l="l" t="t" r="r" b="b"/>
              <a:pathLst>
                <a:path w="19529" h="9513">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w="0">
              <a:noFill/>
            </a:ln>
          </p:spPr>
          <p:style>
            <a:lnRef idx="0"/>
            <a:fillRef idx="0"/>
            <a:effectRef idx="0"/>
            <a:fontRef idx="minor"/>
          </p:style>
        </p:sp>
        <p:sp>
          <p:nvSpPr>
            <p:cNvPr id="4873" name="Google Shape;4486;p50"/>
            <p:cNvSpPr/>
            <p:nvPr/>
          </p:nvSpPr>
          <p:spPr>
            <a:xfrm>
              <a:off x="4622400" y="3198240"/>
              <a:ext cx="259920" cy="266760"/>
            </a:xfrm>
            <a:custGeom>
              <a:avLst/>
              <a:gdLst/>
              <a:ahLst/>
              <a:rect l="l" t="t" r="r" b="b"/>
              <a:pathLst>
                <a:path w="14792" h="15168">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w="0">
              <a:noFill/>
            </a:ln>
          </p:spPr>
          <p:style>
            <a:lnRef idx="0"/>
            <a:fillRef idx="0"/>
            <a:effectRef idx="0"/>
            <a:fontRef idx="minor"/>
          </p:style>
        </p:sp>
      </p:grpSp>
      <p:grpSp>
        <p:nvGrpSpPr>
          <p:cNvPr id="4874" name="Google Shape;4487;p50"/>
          <p:cNvGrpSpPr/>
          <p:nvPr/>
        </p:nvGrpSpPr>
        <p:grpSpPr>
          <a:xfrm>
            <a:off x="841320" y="3539520"/>
            <a:ext cx="299880" cy="337320"/>
            <a:chOff x="841320" y="3539520"/>
            <a:chExt cx="299880" cy="337320"/>
          </a:xfrm>
        </p:grpSpPr>
        <p:sp>
          <p:nvSpPr>
            <p:cNvPr id="4875" name="Google Shape;4488;p50"/>
            <p:cNvSpPr/>
            <p:nvPr/>
          </p:nvSpPr>
          <p:spPr>
            <a:xfrm>
              <a:off x="919800" y="3539520"/>
              <a:ext cx="221400" cy="107280"/>
            </a:xfrm>
            <a:custGeom>
              <a:avLst/>
              <a:gdLst/>
              <a:ahLst/>
              <a:rect l="l" t="t" r="r" b="b"/>
              <a:pathLst>
                <a:path w="12597" h="6123">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w="0">
              <a:noFill/>
            </a:ln>
          </p:spPr>
          <p:style>
            <a:lnRef idx="0"/>
            <a:fillRef idx="0"/>
            <a:effectRef idx="0"/>
            <a:fontRef idx="minor"/>
          </p:style>
        </p:sp>
        <p:sp>
          <p:nvSpPr>
            <p:cNvPr id="4876" name="Google Shape;4489;p50"/>
            <p:cNvSpPr/>
            <p:nvPr/>
          </p:nvSpPr>
          <p:spPr>
            <a:xfrm>
              <a:off x="1044360" y="3615840"/>
              <a:ext cx="96840" cy="213840"/>
            </a:xfrm>
            <a:custGeom>
              <a:avLst/>
              <a:gdLst/>
              <a:ahLst/>
              <a:rect l="l" t="t" r="r" b="b"/>
              <a:pathLst>
                <a:path w="5518" h="12171">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w="0">
              <a:noFill/>
            </a:ln>
          </p:spPr>
          <p:style>
            <a:lnRef idx="0"/>
            <a:fillRef idx="0"/>
            <a:effectRef idx="0"/>
            <a:fontRef idx="minor"/>
          </p:style>
        </p:sp>
        <p:sp>
          <p:nvSpPr>
            <p:cNvPr id="4877" name="Google Shape;4490;p50"/>
            <p:cNvSpPr/>
            <p:nvPr/>
          </p:nvSpPr>
          <p:spPr>
            <a:xfrm>
              <a:off x="841320" y="3663000"/>
              <a:ext cx="97560" cy="213840"/>
            </a:xfrm>
            <a:custGeom>
              <a:avLst/>
              <a:gdLst/>
              <a:ahLst/>
              <a:rect l="l" t="t" r="r" b="b"/>
              <a:pathLst>
                <a:path w="5572" h="12171">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w="0">
              <a:noFill/>
            </a:ln>
          </p:spPr>
          <p:style>
            <a:lnRef idx="0"/>
            <a:fillRef idx="0"/>
            <a:effectRef idx="0"/>
            <a:fontRef idx="minor"/>
          </p:style>
        </p:sp>
      </p:grpSp>
      <p:grpSp>
        <p:nvGrpSpPr>
          <p:cNvPr id="4878" name="Google Shape;4491;p50"/>
          <p:cNvGrpSpPr/>
          <p:nvPr/>
        </p:nvGrpSpPr>
        <p:grpSpPr>
          <a:xfrm>
            <a:off x="1653840" y="3559320"/>
            <a:ext cx="339120" cy="297720"/>
            <a:chOff x="1653840" y="3559320"/>
            <a:chExt cx="339120" cy="297720"/>
          </a:xfrm>
        </p:grpSpPr>
        <p:sp>
          <p:nvSpPr>
            <p:cNvPr id="4879" name="Google Shape;4492;p50"/>
            <p:cNvSpPr/>
            <p:nvPr/>
          </p:nvSpPr>
          <p:spPr>
            <a:xfrm>
              <a:off x="1653840" y="3562560"/>
              <a:ext cx="99000" cy="294480"/>
            </a:xfrm>
            <a:custGeom>
              <a:avLst/>
              <a:gdLst/>
              <a:ahLst/>
              <a:rect l="l" t="t" r="r" b="b"/>
              <a:pathLst>
                <a:path w="5650" h="16758">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w="0">
              <a:noFill/>
            </a:ln>
          </p:spPr>
          <p:style>
            <a:lnRef idx="0"/>
            <a:fillRef idx="0"/>
            <a:effectRef idx="0"/>
            <a:fontRef idx="minor"/>
          </p:style>
        </p:sp>
        <p:sp>
          <p:nvSpPr>
            <p:cNvPr id="4880" name="Google Shape;4493;p50"/>
            <p:cNvSpPr/>
            <p:nvPr/>
          </p:nvSpPr>
          <p:spPr>
            <a:xfrm>
              <a:off x="1773360" y="3562200"/>
              <a:ext cx="100440" cy="292320"/>
            </a:xfrm>
            <a:custGeom>
              <a:avLst/>
              <a:gdLst/>
              <a:ahLst/>
              <a:rect l="l" t="t" r="r" b="b"/>
              <a:pathLst>
                <a:path w="5722" h="16626">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w="0">
              <a:noFill/>
            </a:ln>
          </p:spPr>
          <p:style>
            <a:lnRef idx="0"/>
            <a:fillRef idx="0"/>
            <a:effectRef idx="0"/>
            <a:fontRef idx="minor"/>
          </p:style>
        </p:sp>
        <p:sp>
          <p:nvSpPr>
            <p:cNvPr id="4881" name="Google Shape;4494;p50"/>
            <p:cNvSpPr/>
            <p:nvPr/>
          </p:nvSpPr>
          <p:spPr>
            <a:xfrm>
              <a:off x="1893960" y="3559320"/>
              <a:ext cx="99000" cy="294480"/>
            </a:xfrm>
            <a:custGeom>
              <a:avLst/>
              <a:gdLst/>
              <a:ahLst/>
              <a:rect l="l" t="t" r="r" b="b"/>
              <a:pathLst>
                <a:path w="5647" h="1675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w="0">
              <a:noFill/>
            </a:ln>
          </p:spPr>
          <p:style>
            <a:lnRef idx="0"/>
            <a:fillRef idx="0"/>
            <a:effectRef idx="0"/>
            <a:fontRef idx="minor"/>
          </p:style>
        </p:sp>
      </p:grpSp>
      <p:grpSp>
        <p:nvGrpSpPr>
          <p:cNvPr id="4882" name="Google Shape;4495;p50"/>
          <p:cNvGrpSpPr/>
          <p:nvPr/>
        </p:nvGrpSpPr>
        <p:grpSpPr>
          <a:xfrm>
            <a:off x="2081880" y="3582720"/>
            <a:ext cx="339120" cy="251280"/>
            <a:chOff x="2081880" y="3582720"/>
            <a:chExt cx="339120" cy="251280"/>
          </a:xfrm>
        </p:grpSpPr>
        <p:sp>
          <p:nvSpPr>
            <p:cNvPr id="4883" name="Google Shape;4496;p50"/>
            <p:cNvSpPr/>
            <p:nvPr/>
          </p:nvSpPr>
          <p:spPr>
            <a:xfrm>
              <a:off x="2237760" y="3694680"/>
              <a:ext cx="27360" cy="27360"/>
            </a:xfrm>
            <a:custGeom>
              <a:avLst/>
              <a:gdLst/>
              <a:ahLst/>
              <a:rect l="l" t="t" r="r" b="b"/>
              <a:pathLst>
                <a:path w="1582" h="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w="0">
              <a:noFill/>
            </a:ln>
          </p:spPr>
          <p:style>
            <a:lnRef idx="0"/>
            <a:fillRef idx="0"/>
            <a:effectRef idx="0"/>
            <a:fontRef idx="minor"/>
          </p:style>
        </p:sp>
        <p:sp>
          <p:nvSpPr>
            <p:cNvPr id="4884" name="Google Shape;4497;p50"/>
            <p:cNvSpPr/>
            <p:nvPr/>
          </p:nvSpPr>
          <p:spPr>
            <a:xfrm>
              <a:off x="2373480" y="3694680"/>
              <a:ext cx="27360" cy="27360"/>
            </a:xfrm>
            <a:custGeom>
              <a:avLst/>
              <a:gdLst/>
              <a:ahLst/>
              <a:rect l="l" t="t" r="r" b="b"/>
              <a:pathLst>
                <a:path w="1582" h="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w="0">
              <a:noFill/>
            </a:ln>
          </p:spPr>
          <p:style>
            <a:lnRef idx="0"/>
            <a:fillRef idx="0"/>
            <a:effectRef idx="0"/>
            <a:fontRef idx="minor"/>
          </p:style>
        </p:sp>
        <p:sp>
          <p:nvSpPr>
            <p:cNvPr id="4885" name="Google Shape;4498;p50"/>
            <p:cNvSpPr/>
            <p:nvPr/>
          </p:nvSpPr>
          <p:spPr>
            <a:xfrm>
              <a:off x="2081880" y="3793320"/>
              <a:ext cx="338760" cy="40680"/>
            </a:xfrm>
            <a:custGeom>
              <a:avLst/>
              <a:gdLst/>
              <a:ahLst/>
              <a:rect l="l" t="t" r="r" b="b"/>
              <a:pathLst>
                <a:path w="19273" h="2326">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w="0">
              <a:noFill/>
            </a:ln>
          </p:spPr>
          <p:style>
            <a:lnRef idx="0"/>
            <a:fillRef idx="0"/>
            <a:effectRef idx="0"/>
            <a:fontRef idx="minor"/>
          </p:style>
        </p:sp>
        <p:sp>
          <p:nvSpPr>
            <p:cNvPr id="4886" name="Google Shape;4499;p50"/>
            <p:cNvSpPr/>
            <p:nvPr/>
          </p:nvSpPr>
          <p:spPr>
            <a:xfrm>
              <a:off x="2101680" y="3694680"/>
              <a:ext cx="27360" cy="27360"/>
            </a:xfrm>
            <a:custGeom>
              <a:avLst/>
              <a:gdLst/>
              <a:ahLst/>
              <a:rect l="l" t="t" r="r" b="b"/>
              <a:pathLst>
                <a:path w="1582" h="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w="0">
              <a:noFill/>
            </a:ln>
          </p:spPr>
          <p:style>
            <a:lnRef idx="0"/>
            <a:fillRef idx="0"/>
            <a:effectRef idx="0"/>
            <a:fontRef idx="minor"/>
          </p:style>
        </p:sp>
        <p:sp>
          <p:nvSpPr>
            <p:cNvPr id="4887" name="Google Shape;4500;p50"/>
            <p:cNvSpPr/>
            <p:nvPr/>
          </p:nvSpPr>
          <p:spPr>
            <a:xfrm>
              <a:off x="2081880" y="3582720"/>
              <a:ext cx="339120" cy="190440"/>
            </a:xfrm>
            <a:custGeom>
              <a:avLst/>
              <a:gdLst/>
              <a:ahLst/>
              <a:rect l="l" t="t" r="r" b="b"/>
              <a:pathLst>
                <a:path w="19276" h="10845">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w="0">
              <a:noFill/>
            </a:ln>
          </p:spPr>
          <p:style>
            <a:lnRef idx="0"/>
            <a:fillRef idx="0"/>
            <a:effectRef idx="0"/>
            <a:fontRef idx="minor"/>
          </p:style>
        </p:sp>
      </p:grpSp>
      <p:grpSp>
        <p:nvGrpSpPr>
          <p:cNvPr id="4888" name="Google Shape;4501;p50"/>
          <p:cNvGrpSpPr/>
          <p:nvPr/>
        </p:nvGrpSpPr>
        <p:grpSpPr>
          <a:xfrm>
            <a:off x="2559240" y="3594960"/>
            <a:ext cx="218880" cy="226800"/>
            <a:chOff x="2559240" y="3594960"/>
            <a:chExt cx="218880" cy="226800"/>
          </a:xfrm>
        </p:grpSpPr>
        <p:sp>
          <p:nvSpPr>
            <p:cNvPr id="4889" name="Google Shape;4502;p50"/>
            <p:cNvSpPr/>
            <p:nvPr/>
          </p:nvSpPr>
          <p:spPr>
            <a:xfrm>
              <a:off x="2559240" y="3677040"/>
              <a:ext cx="60120" cy="144360"/>
            </a:xfrm>
            <a:custGeom>
              <a:avLst/>
              <a:gdLst/>
              <a:ahLst/>
              <a:rect l="l" t="t" r="r" b="b"/>
              <a:pathLst>
                <a:path w="3428" h="8231">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w="0">
              <a:noFill/>
            </a:ln>
          </p:spPr>
          <p:style>
            <a:lnRef idx="0"/>
            <a:fillRef idx="0"/>
            <a:effectRef idx="0"/>
            <a:fontRef idx="minor"/>
          </p:style>
        </p:sp>
        <p:sp>
          <p:nvSpPr>
            <p:cNvPr id="4890" name="Google Shape;4503;p50"/>
            <p:cNvSpPr/>
            <p:nvPr/>
          </p:nvSpPr>
          <p:spPr>
            <a:xfrm>
              <a:off x="2639160" y="3636000"/>
              <a:ext cx="59400" cy="185760"/>
            </a:xfrm>
            <a:custGeom>
              <a:avLst/>
              <a:gdLst/>
              <a:ahLst/>
              <a:rect l="l" t="t" r="r" b="b"/>
              <a:pathLst>
                <a:path w="3389" h="1057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w="0">
              <a:noFill/>
            </a:ln>
          </p:spPr>
          <p:style>
            <a:lnRef idx="0"/>
            <a:fillRef idx="0"/>
            <a:effectRef idx="0"/>
            <a:fontRef idx="minor"/>
          </p:style>
        </p:sp>
        <p:sp>
          <p:nvSpPr>
            <p:cNvPr id="4891" name="Google Shape;4504;p50"/>
            <p:cNvSpPr/>
            <p:nvPr/>
          </p:nvSpPr>
          <p:spPr>
            <a:xfrm>
              <a:off x="2718720" y="3594960"/>
              <a:ext cx="59400" cy="226800"/>
            </a:xfrm>
            <a:custGeom>
              <a:avLst/>
              <a:gdLst/>
              <a:ahLst/>
              <a:rect l="l" t="t" r="r" b="b"/>
              <a:pathLst>
                <a:path w="3388" h="12913">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w="0">
              <a:noFill/>
            </a:ln>
          </p:spPr>
          <p:style>
            <a:lnRef idx="0"/>
            <a:fillRef idx="0"/>
            <a:effectRef idx="0"/>
            <a:fontRef idx="minor"/>
          </p:style>
        </p:sp>
      </p:grpSp>
      <p:sp>
        <p:nvSpPr>
          <p:cNvPr id="4892" name="Google Shape;4505;p50"/>
          <p:cNvSpPr/>
          <p:nvPr/>
        </p:nvSpPr>
        <p:spPr>
          <a:xfrm>
            <a:off x="2914200" y="3550320"/>
            <a:ext cx="333360" cy="315360"/>
          </a:xfrm>
          <a:custGeom>
            <a:avLst/>
            <a:gdLst/>
            <a:ahLst/>
            <a:rect l="l" t="t" r="r" b="b"/>
            <a:pathLst>
              <a:path w="18956" h="17942">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w="0">
            <a:noFill/>
          </a:ln>
        </p:spPr>
        <p:style>
          <a:lnRef idx="0"/>
          <a:fillRef idx="0"/>
          <a:effectRef idx="0"/>
          <a:fontRef idx="minor"/>
        </p:style>
        <p:txBody>
          <a:bodyPr/>
          <a:p/>
        </p:txBody>
      </p:sp>
      <p:grpSp>
        <p:nvGrpSpPr>
          <p:cNvPr id="4893" name="Google Shape;4506;p50"/>
          <p:cNvGrpSpPr/>
          <p:nvPr/>
        </p:nvGrpSpPr>
        <p:grpSpPr>
          <a:xfrm>
            <a:off x="3353400" y="3538800"/>
            <a:ext cx="291600" cy="338760"/>
            <a:chOff x="3353400" y="3538800"/>
            <a:chExt cx="291600" cy="338760"/>
          </a:xfrm>
        </p:grpSpPr>
        <p:sp>
          <p:nvSpPr>
            <p:cNvPr id="4894" name="Google Shape;4507;p50"/>
            <p:cNvSpPr/>
            <p:nvPr/>
          </p:nvSpPr>
          <p:spPr>
            <a:xfrm>
              <a:off x="3353400" y="3538800"/>
              <a:ext cx="38160" cy="338760"/>
            </a:xfrm>
            <a:custGeom>
              <a:avLst/>
              <a:gdLst/>
              <a:ahLst/>
              <a:rect l="l" t="t" r="r" b="b"/>
              <a:pathLst>
                <a:path w="2184" h="19273">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w="0">
              <a:noFill/>
            </a:ln>
          </p:spPr>
          <p:style>
            <a:lnRef idx="0"/>
            <a:fillRef idx="0"/>
            <a:effectRef idx="0"/>
            <a:fontRef idx="minor"/>
          </p:style>
        </p:sp>
        <p:sp>
          <p:nvSpPr>
            <p:cNvPr id="4895" name="Google Shape;4508;p50"/>
            <p:cNvSpPr/>
            <p:nvPr/>
          </p:nvSpPr>
          <p:spPr>
            <a:xfrm>
              <a:off x="3411720" y="3555360"/>
              <a:ext cx="233280" cy="184320"/>
            </a:xfrm>
            <a:custGeom>
              <a:avLst/>
              <a:gdLst/>
              <a:ahLst/>
              <a:rect l="l" t="t" r="r" b="b"/>
              <a:pathLst>
                <a:path w="13281" h="10498">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w="0">
              <a:noFill/>
            </a:ln>
          </p:spPr>
          <p:style>
            <a:lnRef idx="0"/>
            <a:fillRef idx="0"/>
            <a:effectRef idx="0"/>
            <a:fontRef idx="minor"/>
          </p:style>
        </p:sp>
      </p:grpSp>
      <p:grpSp>
        <p:nvGrpSpPr>
          <p:cNvPr id="4896" name="Google Shape;4509;p50"/>
          <p:cNvGrpSpPr/>
          <p:nvPr/>
        </p:nvGrpSpPr>
        <p:grpSpPr>
          <a:xfrm>
            <a:off x="3752280" y="3538800"/>
            <a:ext cx="338760" cy="339120"/>
            <a:chOff x="3752280" y="3538800"/>
            <a:chExt cx="338760" cy="339120"/>
          </a:xfrm>
        </p:grpSpPr>
        <p:sp>
          <p:nvSpPr>
            <p:cNvPr id="4897" name="Google Shape;4510;p50"/>
            <p:cNvSpPr/>
            <p:nvPr/>
          </p:nvSpPr>
          <p:spPr>
            <a:xfrm>
              <a:off x="3852360" y="3797280"/>
              <a:ext cx="138960" cy="80640"/>
            </a:xfrm>
            <a:custGeom>
              <a:avLst/>
              <a:gdLst/>
              <a:ahLst/>
              <a:rect l="l" t="t" r="r" b="b"/>
              <a:pathLst>
                <a:path w="7905" h="4593">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w="0">
              <a:noFill/>
            </a:ln>
          </p:spPr>
          <p:style>
            <a:lnRef idx="0"/>
            <a:fillRef idx="0"/>
            <a:effectRef idx="0"/>
            <a:fontRef idx="minor"/>
          </p:style>
        </p:sp>
        <p:sp>
          <p:nvSpPr>
            <p:cNvPr id="4898" name="Google Shape;4511;p50"/>
            <p:cNvSpPr/>
            <p:nvPr/>
          </p:nvSpPr>
          <p:spPr>
            <a:xfrm>
              <a:off x="3797280" y="3538800"/>
              <a:ext cx="244080" cy="238320"/>
            </a:xfrm>
            <a:custGeom>
              <a:avLst/>
              <a:gdLst/>
              <a:ahLst/>
              <a:rect l="l" t="t" r="r" b="b"/>
              <a:pathLst>
                <a:path w="13892" h="13553">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w="0">
              <a:noFill/>
            </a:ln>
          </p:spPr>
          <p:style>
            <a:lnRef idx="0"/>
            <a:fillRef idx="0"/>
            <a:effectRef idx="0"/>
            <a:fontRef idx="minor"/>
          </p:style>
        </p:sp>
        <p:sp>
          <p:nvSpPr>
            <p:cNvPr id="4899" name="Google Shape;4512;p50"/>
            <p:cNvSpPr/>
            <p:nvPr/>
          </p:nvSpPr>
          <p:spPr>
            <a:xfrm>
              <a:off x="3752280" y="3657960"/>
              <a:ext cx="39240" cy="19440"/>
            </a:xfrm>
            <a:custGeom>
              <a:avLst/>
              <a:gdLst/>
              <a:ahLst/>
              <a:rect l="l" t="t" r="r" b="b"/>
              <a:pathLst>
                <a:path w="2256" h="1131">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w="0">
              <a:noFill/>
            </a:ln>
          </p:spPr>
          <p:style>
            <a:lnRef idx="0"/>
            <a:fillRef idx="0"/>
            <a:effectRef idx="0"/>
            <a:fontRef idx="minor"/>
          </p:style>
        </p:sp>
        <p:sp>
          <p:nvSpPr>
            <p:cNvPr id="4900" name="Google Shape;4513;p50"/>
            <p:cNvSpPr/>
            <p:nvPr/>
          </p:nvSpPr>
          <p:spPr>
            <a:xfrm>
              <a:off x="3754440" y="3591720"/>
              <a:ext cx="35280" cy="33480"/>
            </a:xfrm>
            <a:custGeom>
              <a:avLst/>
              <a:gdLst/>
              <a:ahLst/>
              <a:rect l="l" t="t" r="r" b="b"/>
              <a:pathLst>
                <a:path w="2034" h="1923">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w="0">
              <a:noFill/>
            </a:ln>
          </p:spPr>
          <p:style>
            <a:lnRef idx="0"/>
            <a:fillRef idx="0"/>
            <a:effectRef idx="0"/>
            <a:fontRef idx="minor"/>
          </p:style>
        </p:sp>
        <p:sp>
          <p:nvSpPr>
            <p:cNvPr id="4901" name="Google Shape;4514;p50"/>
            <p:cNvSpPr/>
            <p:nvPr/>
          </p:nvSpPr>
          <p:spPr>
            <a:xfrm>
              <a:off x="3754440" y="3710880"/>
              <a:ext cx="35280" cy="33480"/>
            </a:xfrm>
            <a:custGeom>
              <a:avLst/>
              <a:gdLst/>
              <a:ahLst/>
              <a:rect l="l" t="t" r="r" b="b"/>
              <a:pathLst>
                <a:path w="2028" h="1916">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w="0">
              <a:noFill/>
            </a:ln>
          </p:spPr>
          <p:style>
            <a:lnRef idx="0"/>
            <a:fillRef idx="0"/>
            <a:effectRef idx="0"/>
            <a:fontRef idx="minor"/>
          </p:style>
        </p:sp>
        <p:sp>
          <p:nvSpPr>
            <p:cNvPr id="4902" name="Google Shape;4515;p50"/>
            <p:cNvSpPr/>
            <p:nvPr/>
          </p:nvSpPr>
          <p:spPr>
            <a:xfrm>
              <a:off x="4051800" y="3657960"/>
              <a:ext cx="39240" cy="19440"/>
            </a:xfrm>
            <a:custGeom>
              <a:avLst/>
              <a:gdLst/>
              <a:ahLst/>
              <a:rect l="l" t="t" r="r" b="b"/>
              <a:pathLst>
                <a:path w="2257" h="1131">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w="0">
              <a:noFill/>
            </a:ln>
          </p:spPr>
          <p:style>
            <a:lnRef idx="0"/>
            <a:fillRef idx="0"/>
            <a:effectRef idx="0"/>
            <a:fontRef idx="minor"/>
          </p:style>
        </p:sp>
        <p:sp>
          <p:nvSpPr>
            <p:cNvPr id="4903" name="Google Shape;4516;p50"/>
            <p:cNvSpPr/>
            <p:nvPr/>
          </p:nvSpPr>
          <p:spPr>
            <a:xfrm>
              <a:off x="4053960" y="3591720"/>
              <a:ext cx="35280" cy="33480"/>
            </a:xfrm>
            <a:custGeom>
              <a:avLst/>
              <a:gdLst/>
              <a:ahLst/>
              <a:rect l="l" t="t" r="r" b="b"/>
              <a:pathLst>
                <a:path w="2027" h="1916">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w="0">
              <a:noFill/>
            </a:ln>
          </p:spPr>
          <p:style>
            <a:lnRef idx="0"/>
            <a:fillRef idx="0"/>
            <a:effectRef idx="0"/>
            <a:fontRef idx="minor"/>
          </p:style>
        </p:sp>
        <p:sp>
          <p:nvSpPr>
            <p:cNvPr id="4904" name="Google Shape;4517;p50"/>
            <p:cNvSpPr/>
            <p:nvPr/>
          </p:nvSpPr>
          <p:spPr>
            <a:xfrm>
              <a:off x="4053600" y="3710520"/>
              <a:ext cx="35280" cy="33480"/>
            </a:xfrm>
            <a:custGeom>
              <a:avLst/>
              <a:gdLst/>
              <a:ahLst/>
              <a:rect l="l" t="t" r="r" b="b"/>
              <a:pathLst>
                <a:path w="2033" h="192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w="0">
              <a:noFill/>
            </a:ln>
          </p:spPr>
          <p:style>
            <a:lnRef idx="0"/>
            <a:fillRef idx="0"/>
            <a:effectRef idx="0"/>
            <a:fontRef idx="minor"/>
          </p:style>
        </p:sp>
      </p:grpSp>
      <p:grpSp>
        <p:nvGrpSpPr>
          <p:cNvPr id="4905" name="Google Shape;4518;p50"/>
          <p:cNvGrpSpPr/>
          <p:nvPr/>
        </p:nvGrpSpPr>
        <p:grpSpPr>
          <a:xfrm>
            <a:off x="4226040" y="3538800"/>
            <a:ext cx="219600" cy="339120"/>
            <a:chOff x="4226040" y="3538800"/>
            <a:chExt cx="219600" cy="339120"/>
          </a:xfrm>
        </p:grpSpPr>
        <p:sp>
          <p:nvSpPr>
            <p:cNvPr id="4906" name="Google Shape;4519;p50"/>
            <p:cNvSpPr/>
            <p:nvPr/>
          </p:nvSpPr>
          <p:spPr>
            <a:xfrm>
              <a:off x="4246920" y="3538800"/>
              <a:ext cx="177480" cy="58320"/>
            </a:xfrm>
            <a:custGeom>
              <a:avLst/>
              <a:gdLst/>
              <a:ahLst/>
              <a:rect l="l" t="t" r="r" b="b"/>
              <a:pathLst>
                <a:path w="10113" h="3331">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w="0">
              <a:noFill/>
            </a:ln>
          </p:spPr>
          <p:style>
            <a:lnRef idx="0"/>
            <a:fillRef idx="0"/>
            <a:effectRef idx="0"/>
            <a:fontRef idx="minor"/>
          </p:style>
        </p:sp>
        <p:sp>
          <p:nvSpPr>
            <p:cNvPr id="4907" name="Google Shape;4520;p50"/>
            <p:cNvSpPr/>
            <p:nvPr/>
          </p:nvSpPr>
          <p:spPr>
            <a:xfrm>
              <a:off x="4226040" y="3617280"/>
              <a:ext cx="219600" cy="157680"/>
            </a:xfrm>
            <a:custGeom>
              <a:avLst/>
              <a:gdLst/>
              <a:ahLst/>
              <a:rect l="l" t="t" r="r" b="b"/>
              <a:pathLst>
                <a:path w="12492" h="8977">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w="0">
              <a:noFill/>
            </a:ln>
          </p:spPr>
          <p:style>
            <a:lnRef idx="0"/>
            <a:fillRef idx="0"/>
            <a:effectRef idx="0"/>
            <a:fontRef idx="minor"/>
          </p:style>
        </p:sp>
        <p:sp>
          <p:nvSpPr>
            <p:cNvPr id="4908" name="Google Shape;4521;p50"/>
            <p:cNvSpPr/>
            <p:nvPr/>
          </p:nvSpPr>
          <p:spPr>
            <a:xfrm>
              <a:off x="4307760" y="3795480"/>
              <a:ext cx="55800" cy="82440"/>
            </a:xfrm>
            <a:custGeom>
              <a:avLst/>
              <a:gdLst/>
              <a:ahLst/>
              <a:rect l="l" t="t" r="r" b="b"/>
              <a:pathLst>
                <a:path w="3199" h="4696">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w="0">
              <a:noFill/>
            </a:ln>
          </p:spPr>
          <p:style>
            <a:lnRef idx="0"/>
            <a:fillRef idx="0"/>
            <a:effectRef idx="0"/>
            <a:fontRef idx="minor"/>
          </p:style>
        </p:sp>
      </p:grpSp>
      <p:grpSp>
        <p:nvGrpSpPr>
          <p:cNvPr id="4909" name="Google Shape;4522;p50"/>
          <p:cNvGrpSpPr/>
          <p:nvPr/>
        </p:nvGrpSpPr>
        <p:grpSpPr>
          <a:xfrm>
            <a:off x="4586040" y="3542040"/>
            <a:ext cx="332640" cy="332640"/>
            <a:chOff x="4586040" y="3542040"/>
            <a:chExt cx="332640" cy="332640"/>
          </a:xfrm>
        </p:grpSpPr>
        <p:sp>
          <p:nvSpPr>
            <p:cNvPr id="4910" name="Google Shape;4523;p50"/>
            <p:cNvSpPr/>
            <p:nvPr/>
          </p:nvSpPr>
          <p:spPr>
            <a:xfrm>
              <a:off x="4586040" y="3542040"/>
              <a:ext cx="332640" cy="332640"/>
            </a:xfrm>
            <a:custGeom>
              <a:avLst/>
              <a:gdLst/>
              <a:ahLst/>
              <a:rect l="l" t="t" r="r" b="b"/>
              <a:pathLst>
                <a:path w="18911" h="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w="0">
              <a:noFill/>
            </a:ln>
          </p:spPr>
          <p:style>
            <a:lnRef idx="0"/>
            <a:fillRef idx="0"/>
            <a:effectRef idx="0"/>
            <a:fontRef idx="minor"/>
          </p:style>
        </p:sp>
        <p:sp>
          <p:nvSpPr>
            <p:cNvPr id="4911" name="Google Shape;4524;p50"/>
            <p:cNvSpPr/>
            <p:nvPr/>
          </p:nvSpPr>
          <p:spPr>
            <a:xfrm>
              <a:off x="4649400" y="3605400"/>
              <a:ext cx="205920" cy="205920"/>
            </a:xfrm>
            <a:custGeom>
              <a:avLst/>
              <a:gdLst/>
              <a:ahLst/>
              <a:rect l="l" t="t" r="r" b="b"/>
              <a:pathLst>
                <a:path w="11718" h="11721">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w="0">
              <a:noFill/>
            </a:ln>
          </p:spPr>
          <p:style>
            <a:lnRef idx="0"/>
            <a:fillRef idx="0"/>
            <a:effectRef idx="0"/>
            <a:fontRef idx="minor"/>
          </p:style>
        </p:sp>
      </p:grpSp>
      <p:grpSp>
        <p:nvGrpSpPr>
          <p:cNvPr id="4912" name="Google Shape;4525;p50"/>
          <p:cNvGrpSpPr/>
          <p:nvPr/>
        </p:nvGrpSpPr>
        <p:grpSpPr>
          <a:xfrm>
            <a:off x="5035320" y="2364120"/>
            <a:ext cx="334440" cy="185040"/>
            <a:chOff x="5035320" y="2364120"/>
            <a:chExt cx="334440" cy="185040"/>
          </a:xfrm>
        </p:grpSpPr>
        <p:sp>
          <p:nvSpPr>
            <p:cNvPr id="4913" name="Google Shape;4526;p50"/>
            <p:cNvSpPr/>
            <p:nvPr/>
          </p:nvSpPr>
          <p:spPr>
            <a:xfrm>
              <a:off x="5094000" y="2418480"/>
              <a:ext cx="216360" cy="76320"/>
            </a:xfrm>
            <a:custGeom>
              <a:avLst/>
              <a:gdLst/>
              <a:ahLst/>
              <a:rect l="l" t="t" r="r" b="b"/>
              <a:pathLst>
                <a:path w="12320" h="4352">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w="0">
              <a:noFill/>
            </a:ln>
          </p:spPr>
          <p:style>
            <a:lnRef idx="0"/>
            <a:fillRef idx="0"/>
            <a:effectRef idx="0"/>
            <a:fontRef idx="minor"/>
          </p:style>
        </p:sp>
        <p:sp>
          <p:nvSpPr>
            <p:cNvPr id="4914" name="Google Shape;4527;p50"/>
            <p:cNvSpPr/>
            <p:nvPr/>
          </p:nvSpPr>
          <p:spPr>
            <a:xfrm>
              <a:off x="5192640" y="2446920"/>
              <a:ext cx="19440" cy="19440"/>
            </a:xfrm>
            <a:custGeom>
              <a:avLst/>
              <a:gdLst/>
              <a:ahLst/>
              <a:rect l="l" t="t" r="r" b="b"/>
              <a:pathLst>
                <a:path w="1124" h="1127">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w="0">
              <a:noFill/>
            </a:ln>
          </p:spPr>
          <p:style>
            <a:lnRef idx="0"/>
            <a:fillRef idx="0"/>
            <a:effectRef idx="0"/>
            <a:fontRef idx="minor"/>
          </p:style>
        </p:sp>
        <p:sp>
          <p:nvSpPr>
            <p:cNvPr id="4915" name="Google Shape;4528;p50"/>
            <p:cNvSpPr/>
            <p:nvPr/>
          </p:nvSpPr>
          <p:spPr>
            <a:xfrm>
              <a:off x="5035320" y="2364120"/>
              <a:ext cx="334440" cy="185040"/>
            </a:xfrm>
            <a:custGeom>
              <a:avLst/>
              <a:gdLst/>
              <a:ahLst/>
              <a:rect l="l" t="t" r="r" b="b"/>
              <a:pathLst>
                <a:path w="19011" h="10534">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w="0">
              <a:noFill/>
            </a:ln>
          </p:spPr>
          <p:style>
            <a:lnRef idx="0"/>
            <a:fillRef idx="0"/>
            <a:effectRef idx="0"/>
            <a:fontRef idx="minor"/>
          </p:style>
        </p:sp>
      </p:grpSp>
      <p:grpSp>
        <p:nvGrpSpPr>
          <p:cNvPr id="4916" name="Google Shape;4529;p50"/>
          <p:cNvGrpSpPr/>
          <p:nvPr/>
        </p:nvGrpSpPr>
        <p:grpSpPr>
          <a:xfrm>
            <a:off x="1239480" y="3538800"/>
            <a:ext cx="338760" cy="339120"/>
            <a:chOff x="1239480" y="3538800"/>
            <a:chExt cx="338760" cy="339120"/>
          </a:xfrm>
        </p:grpSpPr>
        <p:sp>
          <p:nvSpPr>
            <p:cNvPr id="4917" name="Google Shape;4530;p50"/>
            <p:cNvSpPr/>
            <p:nvPr/>
          </p:nvSpPr>
          <p:spPr>
            <a:xfrm>
              <a:off x="1399320" y="3638880"/>
              <a:ext cx="19440" cy="19440"/>
            </a:xfrm>
            <a:custGeom>
              <a:avLst/>
              <a:gdLst/>
              <a:ahLst/>
              <a:rect l="l" t="t" r="r" b="b"/>
              <a:pathLst>
                <a:path w="1130" h="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w="0">
              <a:noFill/>
            </a:ln>
          </p:spPr>
          <p:style>
            <a:lnRef idx="0"/>
            <a:fillRef idx="0"/>
            <a:effectRef idx="0"/>
            <a:fontRef idx="minor"/>
          </p:style>
        </p:sp>
        <p:sp>
          <p:nvSpPr>
            <p:cNvPr id="4918" name="Google Shape;4531;p50"/>
            <p:cNvSpPr/>
            <p:nvPr/>
          </p:nvSpPr>
          <p:spPr>
            <a:xfrm>
              <a:off x="1478880" y="3698640"/>
              <a:ext cx="19440" cy="19440"/>
            </a:xfrm>
            <a:custGeom>
              <a:avLst/>
              <a:gdLst/>
              <a:ahLst/>
              <a:rect l="l" t="t" r="r" b="b"/>
              <a:pathLst>
                <a:path w="1130" h="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w="0">
              <a:noFill/>
            </a:ln>
          </p:spPr>
          <p:style>
            <a:lnRef idx="0"/>
            <a:fillRef idx="0"/>
            <a:effectRef idx="0"/>
            <a:fontRef idx="minor"/>
          </p:style>
        </p:sp>
        <p:sp>
          <p:nvSpPr>
            <p:cNvPr id="4919" name="Google Shape;4532;p50"/>
            <p:cNvSpPr/>
            <p:nvPr/>
          </p:nvSpPr>
          <p:spPr>
            <a:xfrm>
              <a:off x="1319760" y="3698640"/>
              <a:ext cx="19440" cy="19440"/>
            </a:xfrm>
            <a:custGeom>
              <a:avLst/>
              <a:gdLst/>
              <a:ahLst/>
              <a:rect l="l" t="t" r="r" b="b"/>
              <a:pathLst>
                <a:path w="1130" h="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w="0">
              <a:noFill/>
            </a:ln>
          </p:spPr>
          <p:style>
            <a:lnRef idx="0"/>
            <a:fillRef idx="0"/>
            <a:effectRef idx="0"/>
            <a:fontRef idx="minor"/>
          </p:style>
        </p:sp>
        <p:sp>
          <p:nvSpPr>
            <p:cNvPr id="4920" name="Google Shape;4533;p50"/>
            <p:cNvSpPr/>
            <p:nvPr/>
          </p:nvSpPr>
          <p:spPr>
            <a:xfrm>
              <a:off x="1239480" y="3818520"/>
              <a:ext cx="338760" cy="59400"/>
            </a:xfrm>
            <a:custGeom>
              <a:avLst/>
              <a:gdLst/>
              <a:ahLst/>
              <a:rect l="l" t="t" r="r" b="b"/>
              <a:pathLst>
                <a:path w="19273" h="3389">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w="0">
              <a:noFill/>
            </a:ln>
          </p:spPr>
          <p:style>
            <a:lnRef idx="0"/>
            <a:fillRef idx="0"/>
            <a:effectRef idx="0"/>
            <a:fontRef idx="minor"/>
          </p:style>
        </p:sp>
        <p:sp>
          <p:nvSpPr>
            <p:cNvPr id="4921" name="Google Shape;4534;p50"/>
            <p:cNvSpPr/>
            <p:nvPr/>
          </p:nvSpPr>
          <p:spPr>
            <a:xfrm>
              <a:off x="1239480" y="3538800"/>
              <a:ext cx="338760" cy="258840"/>
            </a:xfrm>
            <a:custGeom>
              <a:avLst/>
              <a:gdLst/>
              <a:ahLst/>
              <a:rect l="l" t="t" r="r" b="b"/>
              <a:pathLst>
                <a:path w="19273" h="1472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w="0">
              <a:noFill/>
            </a:ln>
          </p:spPr>
          <p:style>
            <a:lnRef idx="0"/>
            <a:fillRef idx="0"/>
            <a:effectRef idx="0"/>
            <a:fontRef idx="minor"/>
          </p:style>
        </p:sp>
      </p:grpSp>
      <p:grpSp>
        <p:nvGrpSpPr>
          <p:cNvPr id="4922" name="Google Shape;4535;p50"/>
          <p:cNvGrpSpPr/>
          <p:nvPr/>
        </p:nvGrpSpPr>
        <p:grpSpPr>
          <a:xfrm>
            <a:off x="5465880" y="2287080"/>
            <a:ext cx="338760" cy="339120"/>
            <a:chOff x="5465880" y="2287080"/>
            <a:chExt cx="338760" cy="339120"/>
          </a:xfrm>
        </p:grpSpPr>
        <p:sp>
          <p:nvSpPr>
            <p:cNvPr id="4923" name="Google Shape;4536;p50"/>
            <p:cNvSpPr/>
            <p:nvPr/>
          </p:nvSpPr>
          <p:spPr>
            <a:xfrm>
              <a:off x="5595840" y="2287080"/>
              <a:ext cx="79200" cy="79920"/>
            </a:xfrm>
            <a:custGeom>
              <a:avLst/>
              <a:gdLst/>
              <a:ahLst/>
              <a:rect l="l" t="t" r="r" b="b"/>
              <a:pathLst>
                <a:path w="4518" h="4554">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w="0">
              <a:noFill/>
            </a:ln>
          </p:spPr>
          <p:style>
            <a:lnRef idx="0"/>
            <a:fillRef idx="0"/>
            <a:effectRef idx="0"/>
            <a:fontRef idx="minor"/>
          </p:style>
        </p:sp>
        <p:sp>
          <p:nvSpPr>
            <p:cNvPr id="4924" name="Google Shape;4537;p50"/>
            <p:cNvSpPr/>
            <p:nvPr/>
          </p:nvSpPr>
          <p:spPr>
            <a:xfrm>
              <a:off x="5465880" y="2367360"/>
              <a:ext cx="338760" cy="258840"/>
            </a:xfrm>
            <a:custGeom>
              <a:avLst/>
              <a:gdLst/>
              <a:ahLst/>
              <a:rect l="l" t="t" r="r" b="b"/>
              <a:pathLst>
                <a:path w="19273" h="14717">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w="0">
              <a:noFill/>
            </a:ln>
          </p:spPr>
          <p:style>
            <a:lnRef idx="0"/>
            <a:fillRef idx="0"/>
            <a:effectRef idx="0"/>
            <a:fontRef idx="minor"/>
          </p:style>
        </p:sp>
      </p:grpSp>
      <p:sp>
        <p:nvSpPr>
          <p:cNvPr id="4925" name="Google Shape;4538;p50"/>
          <p:cNvSpPr/>
          <p:nvPr/>
        </p:nvSpPr>
        <p:spPr>
          <a:xfrm>
            <a:off x="5865840" y="2287080"/>
            <a:ext cx="352080" cy="338760"/>
          </a:xfrm>
          <a:custGeom>
            <a:avLst/>
            <a:gdLst/>
            <a:ahLst/>
            <a:rect l="l" t="t" r="r" b="b"/>
            <a:pathLst>
              <a:path w="20026" h="19273">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w="0">
            <a:noFill/>
          </a:ln>
        </p:spPr>
        <p:style>
          <a:lnRef idx="0"/>
          <a:fillRef idx="0"/>
          <a:effectRef idx="0"/>
          <a:fontRef idx="minor"/>
        </p:style>
        <p:txBody>
          <a:bodyPr/>
          <a:p/>
        </p:txBody>
      </p:sp>
      <p:grpSp>
        <p:nvGrpSpPr>
          <p:cNvPr id="4926" name="Google Shape;4539;p50"/>
          <p:cNvGrpSpPr/>
          <p:nvPr/>
        </p:nvGrpSpPr>
        <p:grpSpPr>
          <a:xfrm>
            <a:off x="6289920" y="2303280"/>
            <a:ext cx="333360" cy="307080"/>
            <a:chOff x="6289920" y="2303280"/>
            <a:chExt cx="333360" cy="307080"/>
          </a:xfrm>
        </p:grpSpPr>
        <p:sp>
          <p:nvSpPr>
            <p:cNvPr id="4927" name="Google Shape;4540;p50"/>
            <p:cNvSpPr/>
            <p:nvPr/>
          </p:nvSpPr>
          <p:spPr>
            <a:xfrm>
              <a:off x="6289920" y="2361240"/>
              <a:ext cx="48960" cy="51480"/>
            </a:xfrm>
            <a:custGeom>
              <a:avLst/>
              <a:gdLst/>
              <a:ahLst/>
              <a:rect l="l" t="t" r="r" b="b"/>
              <a:pathLst>
                <a:path w="2807" h="293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w="0">
              <a:noFill/>
            </a:ln>
          </p:spPr>
          <p:style>
            <a:lnRef idx="0"/>
            <a:fillRef idx="0"/>
            <a:effectRef idx="0"/>
            <a:fontRef idx="minor"/>
          </p:style>
        </p:sp>
        <p:sp>
          <p:nvSpPr>
            <p:cNvPr id="4928" name="Google Shape;4541;p50"/>
            <p:cNvSpPr/>
            <p:nvPr/>
          </p:nvSpPr>
          <p:spPr>
            <a:xfrm>
              <a:off x="6289920" y="2558520"/>
              <a:ext cx="48960" cy="51480"/>
            </a:xfrm>
            <a:custGeom>
              <a:avLst/>
              <a:gdLst/>
              <a:ahLst/>
              <a:rect l="l" t="t" r="r" b="b"/>
              <a:pathLst>
                <a:path w="2807" h="294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w="0">
              <a:noFill/>
            </a:ln>
          </p:spPr>
          <p:style>
            <a:lnRef idx="0"/>
            <a:fillRef idx="0"/>
            <a:effectRef idx="0"/>
            <a:fontRef idx="minor"/>
          </p:style>
        </p:sp>
        <p:sp>
          <p:nvSpPr>
            <p:cNvPr id="4929" name="Google Shape;4542;p50"/>
            <p:cNvSpPr/>
            <p:nvPr/>
          </p:nvSpPr>
          <p:spPr>
            <a:xfrm>
              <a:off x="6573960" y="2361240"/>
              <a:ext cx="48960" cy="51480"/>
            </a:xfrm>
            <a:custGeom>
              <a:avLst/>
              <a:gdLst/>
              <a:ahLst/>
              <a:rect l="l" t="t" r="r" b="b"/>
              <a:pathLst>
                <a:path w="2808" h="294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w="0">
              <a:noFill/>
            </a:ln>
          </p:spPr>
          <p:style>
            <a:lnRef idx="0"/>
            <a:fillRef idx="0"/>
            <a:effectRef idx="0"/>
            <a:fontRef idx="minor"/>
          </p:style>
        </p:sp>
        <p:sp>
          <p:nvSpPr>
            <p:cNvPr id="4930" name="Google Shape;4543;p50"/>
            <p:cNvSpPr/>
            <p:nvPr/>
          </p:nvSpPr>
          <p:spPr>
            <a:xfrm>
              <a:off x="6390360" y="2443680"/>
              <a:ext cx="126720" cy="75240"/>
            </a:xfrm>
            <a:custGeom>
              <a:avLst/>
              <a:gdLst/>
              <a:ahLst/>
              <a:rect l="l" t="t" r="r" b="b"/>
              <a:pathLst>
                <a:path w="7228" h="4295">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w="0">
              <a:noFill/>
            </a:ln>
          </p:spPr>
          <p:style>
            <a:lnRef idx="0"/>
            <a:fillRef idx="0"/>
            <a:effectRef idx="0"/>
            <a:fontRef idx="minor"/>
          </p:style>
        </p:sp>
        <p:sp>
          <p:nvSpPr>
            <p:cNvPr id="4931" name="Google Shape;4544;p50"/>
            <p:cNvSpPr/>
            <p:nvPr/>
          </p:nvSpPr>
          <p:spPr>
            <a:xfrm>
              <a:off x="6289920" y="2361240"/>
              <a:ext cx="333360" cy="249120"/>
            </a:xfrm>
            <a:custGeom>
              <a:avLst/>
              <a:gdLst/>
              <a:ahLst/>
              <a:rect l="l" t="t" r="r" b="b"/>
              <a:pathLst>
                <a:path w="18951" h="14166">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w="0">
              <a:noFill/>
            </a:ln>
          </p:spPr>
          <p:style>
            <a:lnRef idx="0"/>
            <a:fillRef idx="0"/>
            <a:effectRef idx="0"/>
            <a:fontRef idx="minor"/>
          </p:style>
        </p:sp>
        <p:sp>
          <p:nvSpPr>
            <p:cNvPr id="4932" name="Google Shape;4545;p50"/>
            <p:cNvSpPr/>
            <p:nvPr/>
          </p:nvSpPr>
          <p:spPr>
            <a:xfrm>
              <a:off x="6573960" y="2558520"/>
              <a:ext cx="48960" cy="51480"/>
            </a:xfrm>
            <a:custGeom>
              <a:avLst/>
              <a:gdLst/>
              <a:ahLst/>
              <a:rect l="l" t="t" r="r" b="b"/>
              <a:pathLst>
                <a:path w="2808" h="294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w="0">
              <a:noFill/>
            </a:ln>
          </p:spPr>
          <p:style>
            <a:lnRef idx="0"/>
            <a:fillRef idx="0"/>
            <a:effectRef idx="0"/>
            <a:fontRef idx="minor"/>
          </p:style>
        </p:sp>
        <p:sp>
          <p:nvSpPr>
            <p:cNvPr id="4933" name="Google Shape;4546;p50"/>
            <p:cNvSpPr/>
            <p:nvPr/>
          </p:nvSpPr>
          <p:spPr>
            <a:xfrm>
              <a:off x="6390360" y="2303280"/>
              <a:ext cx="131760" cy="37800"/>
            </a:xfrm>
            <a:custGeom>
              <a:avLst/>
              <a:gdLst/>
              <a:ahLst/>
              <a:rect l="l" t="t" r="r" b="b"/>
              <a:pathLst>
                <a:path w="7502" h="2163">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w="0">
              <a:noFill/>
            </a:ln>
          </p:spPr>
          <p:style>
            <a:lnRef idx="0"/>
            <a:fillRef idx="0"/>
            <a:effectRef idx="0"/>
            <a:fontRef idx="minor"/>
          </p:style>
        </p:sp>
      </p:grpSp>
      <p:grpSp>
        <p:nvGrpSpPr>
          <p:cNvPr id="4934" name="Google Shape;4547;p50"/>
          <p:cNvGrpSpPr/>
          <p:nvPr/>
        </p:nvGrpSpPr>
        <p:grpSpPr>
          <a:xfrm>
            <a:off x="6755400" y="2287080"/>
            <a:ext cx="238320" cy="339120"/>
            <a:chOff x="6755400" y="2287080"/>
            <a:chExt cx="238320" cy="339120"/>
          </a:xfrm>
        </p:grpSpPr>
        <p:sp>
          <p:nvSpPr>
            <p:cNvPr id="4935" name="Google Shape;4548;p50"/>
            <p:cNvSpPr/>
            <p:nvPr/>
          </p:nvSpPr>
          <p:spPr>
            <a:xfrm>
              <a:off x="6755400" y="2287080"/>
              <a:ext cx="238320" cy="39240"/>
            </a:xfrm>
            <a:custGeom>
              <a:avLst/>
              <a:gdLst/>
              <a:ahLst/>
              <a:rect l="l" t="t" r="r" b="b"/>
              <a:pathLst>
                <a:path w="13551" h="2259">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w="0">
              <a:noFill/>
            </a:ln>
          </p:spPr>
          <p:style>
            <a:lnRef idx="0"/>
            <a:fillRef idx="0"/>
            <a:effectRef idx="0"/>
            <a:fontRef idx="minor"/>
          </p:style>
        </p:sp>
        <p:sp>
          <p:nvSpPr>
            <p:cNvPr id="4936" name="Google Shape;4549;p50"/>
            <p:cNvSpPr/>
            <p:nvPr/>
          </p:nvSpPr>
          <p:spPr>
            <a:xfrm>
              <a:off x="6755400" y="2346840"/>
              <a:ext cx="238320" cy="199800"/>
            </a:xfrm>
            <a:custGeom>
              <a:avLst/>
              <a:gdLst/>
              <a:ahLst/>
              <a:rect l="l" t="t" r="r" b="b"/>
              <a:pathLst>
                <a:path w="13551" h="11369">
                  <a:moveTo>
                    <a:pt x="0" y="1"/>
                  </a:moveTo>
                  <a:lnTo>
                    <a:pt x="0" y="11368"/>
                  </a:lnTo>
                  <a:lnTo>
                    <a:pt x="13551" y="11368"/>
                  </a:lnTo>
                  <a:lnTo>
                    <a:pt x="13551" y="1"/>
                  </a:lnTo>
                  <a:close/>
                </a:path>
              </a:pathLst>
            </a:custGeom>
            <a:solidFill>
              <a:schemeClr val="dk2"/>
            </a:solidFill>
            <a:ln w="0">
              <a:noFill/>
            </a:ln>
          </p:spPr>
          <p:style>
            <a:lnRef idx="0"/>
            <a:fillRef idx="0"/>
            <a:effectRef idx="0"/>
            <a:fontRef idx="minor"/>
          </p:style>
        </p:sp>
        <p:sp>
          <p:nvSpPr>
            <p:cNvPr id="4937" name="Google Shape;4550;p50"/>
            <p:cNvSpPr/>
            <p:nvPr/>
          </p:nvSpPr>
          <p:spPr>
            <a:xfrm>
              <a:off x="6755400" y="2566800"/>
              <a:ext cx="238320" cy="59400"/>
            </a:xfrm>
            <a:custGeom>
              <a:avLst/>
              <a:gdLst/>
              <a:ahLst/>
              <a:rect l="l" t="t" r="r" b="b"/>
              <a:pathLst>
                <a:path w="13551" h="3389">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w="0">
              <a:noFill/>
            </a:ln>
          </p:spPr>
          <p:style>
            <a:lnRef idx="0"/>
            <a:fillRef idx="0"/>
            <a:effectRef idx="0"/>
            <a:fontRef idx="minor"/>
          </p:style>
        </p:sp>
      </p:grpSp>
      <p:grpSp>
        <p:nvGrpSpPr>
          <p:cNvPr id="4938" name="Google Shape;4551;p50"/>
          <p:cNvGrpSpPr/>
          <p:nvPr/>
        </p:nvGrpSpPr>
        <p:grpSpPr>
          <a:xfrm>
            <a:off x="7148880" y="2287080"/>
            <a:ext cx="277920" cy="338760"/>
            <a:chOff x="7148880" y="2287080"/>
            <a:chExt cx="277920" cy="338760"/>
          </a:xfrm>
        </p:grpSpPr>
        <p:sp>
          <p:nvSpPr>
            <p:cNvPr id="4939" name="Google Shape;4552;p50"/>
            <p:cNvSpPr/>
            <p:nvPr/>
          </p:nvSpPr>
          <p:spPr>
            <a:xfrm>
              <a:off x="7148880" y="2566080"/>
              <a:ext cx="52200" cy="39240"/>
            </a:xfrm>
            <a:custGeom>
              <a:avLst/>
              <a:gdLst/>
              <a:ahLst/>
              <a:rect l="l" t="t" r="r" b="b"/>
              <a:pathLst>
                <a:path w="2982" h="2259">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w="0">
              <a:noFill/>
            </a:ln>
          </p:spPr>
          <p:style>
            <a:lnRef idx="0"/>
            <a:fillRef idx="0"/>
            <a:effectRef idx="0"/>
            <a:fontRef idx="minor"/>
          </p:style>
        </p:sp>
        <p:sp>
          <p:nvSpPr>
            <p:cNvPr id="4940" name="Google Shape;4553;p50"/>
            <p:cNvSpPr/>
            <p:nvPr/>
          </p:nvSpPr>
          <p:spPr>
            <a:xfrm>
              <a:off x="7148880" y="2346840"/>
              <a:ext cx="198360" cy="199080"/>
            </a:xfrm>
            <a:custGeom>
              <a:avLst/>
              <a:gdLst/>
              <a:ahLst/>
              <a:rect l="l" t="t" r="r" b="b"/>
              <a:pathLst>
                <a:path w="11293" h="1133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w="0">
              <a:noFill/>
            </a:ln>
          </p:spPr>
          <p:style>
            <a:lnRef idx="0"/>
            <a:fillRef idx="0"/>
            <a:effectRef idx="0"/>
            <a:fontRef idx="minor"/>
          </p:style>
        </p:sp>
        <p:sp>
          <p:nvSpPr>
            <p:cNvPr id="4941" name="Google Shape;4554;p50"/>
            <p:cNvSpPr/>
            <p:nvPr/>
          </p:nvSpPr>
          <p:spPr>
            <a:xfrm>
              <a:off x="7148880" y="2287080"/>
              <a:ext cx="198360" cy="39240"/>
            </a:xfrm>
            <a:custGeom>
              <a:avLst/>
              <a:gdLst/>
              <a:ahLst/>
              <a:rect l="l" t="t" r="r" b="b"/>
              <a:pathLst>
                <a:path w="11293" h="2259">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w="0">
              <a:noFill/>
            </a:ln>
          </p:spPr>
          <p:style>
            <a:lnRef idx="0"/>
            <a:fillRef idx="0"/>
            <a:effectRef idx="0"/>
            <a:fontRef idx="minor"/>
          </p:style>
        </p:sp>
        <p:sp>
          <p:nvSpPr>
            <p:cNvPr id="4942" name="Google Shape;4555;p50"/>
            <p:cNvSpPr/>
            <p:nvPr/>
          </p:nvSpPr>
          <p:spPr>
            <a:xfrm>
              <a:off x="7208640" y="2387160"/>
              <a:ext cx="218160" cy="238680"/>
            </a:xfrm>
            <a:custGeom>
              <a:avLst/>
              <a:gdLst/>
              <a:ahLst/>
              <a:rect l="l" t="t" r="r" b="b"/>
              <a:pathLst>
                <a:path w="12422" h="13588">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w="0">
              <a:noFill/>
            </a:ln>
          </p:spPr>
          <p:style>
            <a:lnRef idx="0"/>
            <a:fillRef idx="0"/>
            <a:effectRef idx="0"/>
            <a:fontRef idx="minor"/>
          </p:style>
        </p:sp>
      </p:grpSp>
      <p:grpSp>
        <p:nvGrpSpPr>
          <p:cNvPr id="4943" name="Google Shape;4556;p50"/>
          <p:cNvGrpSpPr/>
          <p:nvPr/>
        </p:nvGrpSpPr>
        <p:grpSpPr>
          <a:xfrm>
            <a:off x="7542360" y="2297880"/>
            <a:ext cx="338760" cy="317520"/>
            <a:chOff x="7542360" y="2297880"/>
            <a:chExt cx="338760" cy="317520"/>
          </a:xfrm>
        </p:grpSpPr>
        <p:sp>
          <p:nvSpPr>
            <p:cNvPr id="4944" name="Google Shape;4557;p50"/>
            <p:cNvSpPr/>
            <p:nvPr/>
          </p:nvSpPr>
          <p:spPr>
            <a:xfrm>
              <a:off x="7602480" y="2576160"/>
              <a:ext cx="133200" cy="39240"/>
            </a:xfrm>
            <a:custGeom>
              <a:avLst/>
              <a:gdLst/>
              <a:ahLst/>
              <a:rect l="l" t="t" r="r" b="b"/>
              <a:pathLst>
                <a:path w="7589" h="225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w="0">
              <a:noFill/>
            </a:ln>
          </p:spPr>
          <p:style>
            <a:lnRef idx="0"/>
            <a:fillRef idx="0"/>
            <a:effectRef idx="0"/>
            <a:fontRef idx="minor"/>
          </p:style>
        </p:sp>
        <p:sp>
          <p:nvSpPr>
            <p:cNvPr id="4945" name="Google Shape;4558;p50"/>
            <p:cNvSpPr/>
            <p:nvPr/>
          </p:nvSpPr>
          <p:spPr>
            <a:xfrm>
              <a:off x="7542360" y="2516400"/>
              <a:ext cx="180000" cy="39600"/>
            </a:xfrm>
            <a:custGeom>
              <a:avLst/>
              <a:gdLst/>
              <a:ahLst/>
              <a:rect l="l" t="t" r="r" b="b"/>
              <a:pathLst>
                <a:path w="10245" h="2260">
                  <a:moveTo>
                    <a:pt x="1" y="1"/>
                  </a:moveTo>
                  <a:lnTo>
                    <a:pt x="1" y="567"/>
                  </a:lnTo>
                  <a:cubicBezTo>
                    <a:pt x="1" y="1500"/>
                    <a:pt x="756" y="2259"/>
                    <a:pt x="1693" y="2259"/>
                  </a:cubicBezTo>
                  <a:lnTo>
                    <a:pt x="10245" y="2259"/>
                  </a:lnTo>
                  <a:lnTo>
                    <a:pt x="10245" y="1"/>
                  </a:lnTo>
                  <a:close/>
                </a:path>
              </a:pathLst>
            </a:custGeom>
            <a:solidFill>
              <a:schemeClr val="dk2"/>
            </a:solidFill>
            <a:ln w="0">
              <a:noFill/>
            </a:ln>
          </p:spPr>
          <p:style>
            <a:lnRef idx="0"/>
            <a:fillRef idx="0"/>
            <a:effectRef idx="0"/>
            <a:fontRef idx="minor"/>
          </p:style>
        </p:sp>
        <p:sp>
          <p:nvSpPr>
            <p:cNvPr id="4946" name="Google Shape;4559;p50"/>
            <p:cNvSpPr/>
            <p:nvPr/>
          </p:nvSpPr>
          <p:spPr>
            <a:xfrm>
              <a:off x="7742520" y="2456640"/>
              <a:ext cx="118800" cy="99000"/>
            </a:xfrm>
            <a:custGeom>
              <a:avLst/>
              <a:gdLst/>
              <a:ahLst/>
              <a:rect l="l" t="t" r="r" b="b"/>
              <a:pathLst>
                <a:path w="6776" h="5647">
                  <a:moveTo>
                    <a:pt x="0" y="0"/>
                  </a:moveTo>
                  <a:lnTo>
                    <a:pt x="0" y="5646"/>
                  </a:lnTo>
                  <a:lnTo>
                    <a:pt x="6775" y="5646"/>
                  </a:lnTo>
                  <a:lnTo>
                    <a:pt x="6775" y="0"/>
                  </a:lnTo>
                  <a:close/>
                </a:path>
              </a:pathLst>
            </a:custGeom>
            <a:solidFill>
              <a:schemeClr val="dk2"/>
            </a:solidFill>
            <a:ln w="0">
              <a:noFill/>
            </a:ln>
          </p:spPr>
          <p:style>
            <a:lnRef idx="0"/>
            <a:fillRef idx="0"/>
            <a:effectRef idx="0"/>
            <a:fontRef idx="minor"/>
          </p:style>
        </p:sp>
        <p:sp>
          <p:nvSpPr>
            <p:cNvPr id="4947" name="Google Shape;4560;p50"/>
            <p:cNvSpPr/>
            <p:nvPr/>
          </p:nvSpPr>
          <p:spPr>
            <a:xfrm>
              <a:off x="7742520" y="2576160"/>
              <a:ext cx="118800" cy="29520"/>
            </a:xfrm>
            <a:custGeom>
              <a:avLst/>
              <a:gdLst/>
              <a:ahLst/>
              <a:rect l="l" t="t" r="r" b="b"/>
              <a:pathLst>
                <a:path w="6776" h="169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w="0">
              <a:noFill/>
            </a:ln>
          </p:spPr>
          <p:style>
            <a:lnRef idx="0"/>
            <a:fillRef idx="0"/>
            <a:effectRef idx="0"/>
            <a:fontRef idx="minor"/>
          </p:style>
        </p:sp>
        <p:sp>
          <p:nvSpPr>
            <p:cNvPr id="4948" name="Google Shape;4561;p50"/>
            <p:cNvSpPr/>
            <p:nvPr/>
          </p:nvSpPr>
          <p:spPr>
            <a:xfrm>
              <a:off x="7542360" y="2297880"/>
              <a:ext cx="338760" cy="198360"/>
            </a:xfrm>
            <a:custGeom>
              <a:avLst/>
              <a:gdLst/>
              <a:ahLst/>
              <a:rect l="l" t="t" r="r" b="b"/>
              <a:pathLst>
                <a:path w="19273" h="1129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w="0">
              <a:noFill/>
            </a:ln>
          </p:spPr>
          <p:style>
            <a:lnRef idx="0"/>
            <a:fillRef idx="0"/>
            <a:effectRef idx="0"/>
            <a:fontRef idx="minor"/>
          </p:style>
        </p:sp>
        <p:sp>
          <p:nvSpPr>
            <p:cNvPr id="4949" name="Google Shape;4562;p50"/>
            <p:cNvSpPr/>
            <p:nvPr/>
          </p:nvSpPr>
          <p:spPr>
            <a:xfrm>
              <a:off x="7742520" y="2406960"/>
              <a:ext cx="118800" cy="29520"/>
            </a:xfrm>
            <a:custGeom>
              <a:avLst/>
              <a:gdLst/>
              <a:ahLst/>
              <a:rect l="l" t="t" r="r" b="b"/>
              <a:pathLst>
                <a:path w="6776" h="1693">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w="0">
              <a:noFill/>
            </a:ln>
          </p:spPr>
          <p:style>
            <a:lnRef idx="0"/>
            <a:fillRef idx="0"/>
            <a:effectRef idx="0"/>
            <a:fontRef idx="minor"/>
          </p:style>
        </p:sp>
      </p:grpSp>
      <p:grpSp>
        <p:nvGrpSpPr>
          <p:cNvPr id="4950" name="Google Shape;4563;p50"/>
          <p:cNvGrpSpPr/>
          <p:nvPr/>
        </p:nvGrpSpPr>
        <p:grpSpPr>
          <a:xfrm>
            <a:off x="7967160" y="2297880"/>
            <a:ext cx="338760" cy="317520"/>
            <a:chOff x="7967160" y="2297880"/>
            <a:chExt cx="338760" cy="317520"/>
          </a:xfrm>
        </p:grpSpPr>
        <p:sp>
          <p:nvSpPr>
            <p:cNvPr id="4951" name="Google Shape;4564;p50"/>
            <p:cNvSpPr/>
            <p:nvPr/>
          </p:nvSpPr>
          <p:spPr>
            <a:xfrm>
              <a:off x="8027280" y="2576160"/>
              <a:ext cx="218160" cy="39240"/>
            </a:xfrm>
            <a:custGeom>
              <a:avLst/>
              <a:gdLst/>
              <a:ahLst/>
              <a:rect l="l" t="t" r="r" b="b"/>
              <a:pathLst>
                <a:path w="12422" h="2259">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w="0">
              <a:noFill/>
            </a:ln>
          </p:spPr>
          <p:style>
            <a:lnRef idx="0"/>
            <a:fillRef idx="0"/>
            <a:effectRef idx="0"/>
            <a:fontRef idx="minor"/>
          </p:style>
        </p:sp>
        <p:sp>
          <p:nvSpPr>
            <p:cNvPr id="4952" name="Google Shape;4565;p50"/>
            <p:cNvSpPr/>
            <p:nvPr/>
          </p:nvSpPr>
          <p:spPr>
            <a:xfrm>
              <a:off x="7967160" y="2516400"/>
              <a:ext cx="338760" cy="39600"/>
            </a:xfrm>
            <a:custGeom>
              <a:avLst/>
              <a:gdLst/>
              <a:ahLst/>
              <a:rect l="l" t="t" r="r" b="b"/>
              <a:pathLst>
                <a:path w="19273" h="226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w="0">
              <a:noFill/>
            </a:ln>
          </p:spPr>
          <p:style>
            <a:lnRef idx="0"/>
            <a:fillRef idx="0"/>
            <a:effectRef idx="0"/>
            <a:fontRef idx="minor"/>
          </p:style>
        </p:sp>
        <p:sp>
          <p:nvSpPr>
            <p:cNvPr id="4953" name="Google Shape;4566;p50"/>
            <p:cNvSpPr/>
            <p:nvPr/>
          </p:nvSpPr>
          <p:spPr>
            <a:xfrm>
              <a:off x="7967160" y="2297880"/>
              <a:ext cx="338760" cy="198360"/>
            </a:xfrm>
            <a:custGeom>
              <a:avLst/>
              <a:gdLst/>
              <a:ahLst/>
              <a:rect l="l" t="t" r="r" b="b"/>
              <a:pathLst>
                <a:path w="19273" h="1129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w="0">
              <a:noFill/>
            </a:ln>
          </p:spPr>
          <p:style>
            <a:lnRef idx="0"/>
            <a:fillRef idx="0"/>
            <a:effectRef idx="0"/>
            <a:fontRef idx="minor"/>
          </p:style>
        </p:sp>
      </p:grpSp>
      <p:grpSp>
        <p:nvGrpSpPr>
          <p:cNvPr id="4954" name="Google Shape;4567;p50"/>
          <p:cNvGrpSpPr/>
          <p:nvPr/>
        </p:nvGrpSpPr>
        <p:grpSpPr>
          <a:xfrm>
            <a:off x="2211480" y="3952080"/>
            <a:ext cx="338040" cy="338040"/>
            <a:chOff x="2211480" y="3952080"/>
            <a:chExt cx="338040" cy="338040"/>
          </a:xfrm>
        </p:grpSpPr>
        <p:sp>
          <p:nvSpPr>
            <p:cNvPr id="4955" name="Google Shape;4568;p50"/>
            <p:cNvSpPr/>
            <p:nvPr/>
          </p:nvSpPr>
          <p:spPr>
            <a:xfrm>
              <a:off x="2348280" y="4087080"/>
              <a:ext cx="64800" cy="61560"/>
            </a:xfrm>
            <a:custGeom>
              <a:avLst/>
              <a:gdLst/>
              <a:ahLst/>
              <a:rect l="l" t="t" r="r" b="b"/>
              <a:pathLst>
                <a:path w="3705" h="3525">
                  <a:moveTo>
                    <a:pt x="1853" y="1"/>
                  </a:moveTo>
                  <a:lnTo>
                    <a:pt x="1" y="1347"/>
                  </a:lnTo>
                  <a:lnTo>
                    <a:pt x="706" y="3524"/>
                  </a:lnTo>
                  <a:lnTo>
                    <a:pt x="2997" y="3524"/>
                  </a:lnTo>
                  <a:lnTo>
                    <a:pt x="3705" y="1347"/>
                  </a:lnTo>
                  <a:lnTo>
                    <a:pt x="1853" y="1"/>
                  </a:lnTo>
                  <a:close/>
                </a:path>
              </a:pathLst>
            </a:custGeom>
            <a:solidFill>
              <a:schemeClr val="dk2"/>
            </a:solidFill>
            <a:ln w="0">
              <a:noFill/>
            </a:ln>
          </p:spPr>
          <p:style>
            <a:lnRef idx="0"/>
            <a:fillRef idx="0"/>
            <a:effectRef idx="0"/>
            <a:fontRef idx="minor"/>
          </p:style>
        </p:sp>
        <p:sp>
          <p:nvSpPr>
            <p:cNvPr id="4956" name="Google Shape;4569;p50"/>
            <p:cNvSpPr/>
            <p:nvPr/>
          </p:nvSpPr>
          <p:spPr>
            <a:xfrm>
              <a:off x="2211480" y="3959640"/>
              <a:ext cx="338040" cy="330480"/>
            </a:xfrm>
            <a:custGeom>
              <a:avLst/>
              <a:gdLst/>
              <a:ahLst/>
              <a:rect l="l" t="t" r="r" b="b"/>
              <a:pathLst>
                <a:path w="19234" h="18799">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w="0">
              <a:noFill/>
            </a:ln>
          </p:spPr>
          <p:style>
            <a:lnRef idx="0"/>
            <a:fillRef idx="0"/>
            <a:effectRef idx="0"/>
            <a:fontRef idx="minor"/>
          </p:style>
        </p:sp>
        <p:sp>
          <p:nvSpPr>
            <p:cNvPr id="4957" name="Google Shape;4570;p50"/>
            <p:cNvSpPr/>
            <p:nvPr/>
          </p:nvSpPr>
          <p:spPr>
            <a:xfrm>
              <a:off x="2491920" y="4042440"/>
              <a:ext cx="55800" cy="66600"/>
            </a:xfrm>
            <a:custGeom>
              <a:avLst/>
              <a:gdLst/>
              <a:ahLst/>
              <a:rect l="l" t="t" r="r" b="b"/>
              <a:pathLst>
                <a:path w="3190" h="3801">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w="0">
              <a:noFill/>
            </a:ln>
          </p:spPr>
          <p:style>
            <a:lnRef idx="0"/>
            <a:fillRef idx="0"/>
            <a:effectRef idx="0"/>
            <a:fontRef idx="minor"/>
          </p:style>
        </p:sp>
        <p:sp>
          <p:nvSpPr>
            <p:cNvPr id="4958" name="Google Shape;4571;p50"/>
            <p:cNvSpPr/>
            <p:nvPr/>
          </p:nvSpPr>
          <p:spPr>
            <a:xfrm>
              <a:off x="2436840" y="4215960"/>
              <a:ext cx="64800" cy="56880"/>
            </a:xfrm>
            <a:custGeom>
              <a:avLst/>
              <a:gdLst/>
              <a:ahLst/>
              <a:rect l="l" t="t" r="r" b="b"/>
              <a:pathLst>
                <a:path w="3705" h="3247">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w="0">
              <a:noFill/>
            </a:ln>
          </p:spPr>
          <p:style>
            <a:lnRef idx="0"/>
            <a:fillRef idx="0"/>
            <a:effectRef idx="0"/>
            <a:fontRef idx="minor"/>
          </p:style>
        </p:sp>
        <p:sp>
          <p:nvSpPr>
            <p:cNvPr id="4959" name="Google Shape;4572;p50"/>
            <p:cNvSpPr/>
            <p:nvPr/>
          </p:nvSpPr>
          <p:spPr>
            <a:xfrm>
              <a:off x="2259360" y="4216320"/>
              <a:ext cx="64800" cy="56880"/>
            </a:xfrm>
            <a:custGeom>
              <a:avLst/>
              <a:gdLst/>
              <a:ahLst/>
              <a:rect l="l" t="t" r="r" b="b"/>
              <a:pathLst>
                <a:path w="3704" h="324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w="0">
              <a:noFill/>
            </a:ln>
          </p:spPr>
          <p:style>
            <a:lnRef idx="0"/>
            <a:fillRef idx="0"/>
            <a:effectRef idx="0"/>
            <a:fontRef idx="minor"/>
          </p:style>
        </p:sp>
        <p:sp>
          <p:nvSpPr>
            <p:cNvPr id="4960" name="Google Shape;4573;p50"/>
            <p:cNvSpPr/>
            <p:nvPr/>
          </p:nvSpPr>
          <p:spPr>
            <a:xfrm>
              <a:off x="2213280" y="4042440"/>
              <a:ext cx="55800" cy="66600"/>
            </a:xfrm>
            <a:custGeom>
              <a:avLst/>
              <a:gdLst/>
              <a:ahLst/>
              <a:rect l="l" t="t" r="r" b="b"/>
              <a:pathLst>
                <a:path w="3193" h="3804">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w="0">
              <a:noFill/>
            </a:ln>
          </p:spPr>
          <p:style>
            <a:lnRef idx="0"/>
            <a:fillRef idx="0"/>
            <a:effectRef idx="0"/>
            <a:fontRef idx="minor"/>
          </p:style>
        </p:sp>
        <p:sp>
          <p:nvSpPr>
            <p:cNvPr id="4961" name="Google Shape;4574;p50"/>
            <p:cNvSpPr/>
            <p:nvPr/>
          </p:nvSpPr>
          <p:spPr>
            <a:xfrm>
              <a:off x="2347560" y="3952080"/>
              <a:ext cx="66240" cy="51840"/>
            </a:xfrm>
            <a:custGeom>
              <a:avLst/>
              <a:gdLst/>
              <a:ahLst/>
              <a:rect l="l" t="t" r="r" b="b"/>
              <a:pathLst>
                <a:path w="3792" h="2964">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w="0">
              <a:noFill/>
            </a:ln>
          </p:spPr>
          <p:style>
            <a:lnRef idx="0"/>
            <a:fillRef idx="0"/>
            <a:effectRef idx="0"/>
            <a:fontRef idx="minor"/>
          </p:style>
        </p:sp>
      </p:grpSp>
      <p:grpSp>
        <p:nvGrpSpPr>
          <p:cNvPr id="4962" name="Google Shape;4575;p50"/>
          <p:cNvGrpSpPr/>
          <p:nvPr/>
        </p:nvGrpSpPr>
        <p:grpSpPr>
          <a:xfrm>
            <a:off x="4032720" y="3951720"/>
            <a:ext cx="339120" cy="339120"/>
            <a:chOff x="4032720" y="3951720"/>
            <a:chExt cx="339120" cy="339120"/>
          </a:xfrm>
        </p:grpSpPr>
        <p:sp>
          <p:nvSpPr>
            <p:cNvPr id="4963" name="Google Shape;4576;p50"/>
            <p:cNvSpPr/>
            <p:nvPr/>
          </p:nvSpPr>
          <p:spPr>
            <a:xfrm>
              <a:off x="4152600" y="3951720"/>
              <a:ext cx="19440" cy="39240"/>
            </a:xfrm>
            <a:custGeom>
              <a:avLst/>
              <a:gdLst/>
              <a:ahLst/>
              <a:rect l="l" t="t" r="r" b="b"/>
              <a:pathLst>
                <a:path w="1131" h="2259">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w="0">
              <a:noFill/>
            </a:ln>
          </p:spPr>
          <p:style>
            <a:lnRef idx="0"/>
            <a:fillRef idx="0"/>
            <a:effectRef idx="0"/>
            <a:fontRef idx="minor"/>
          </p:style>
        </p:sp>
        <p:sp>
          <p:nvSpPr>
            <p:cNvPr id="4964" name="Google Shape;4577;p50"/>
            <p:cNvSpPr/>
            <p:nvPr/>
          </p:nvSpPr>
          <p:spPr>
            <a:xfrm>
              <a:off x="4232160" y="3951720"/>
              <a:ext cx="19440" cy="39240"/>
            </a:xfrm>
            <a:custGeom>
              <a:avLst/>
              <a:gdLst/>
              <a:ahLst/>
              <a:rect l="l" t="t" r="r" b="b"/>
              <a:pathLst>
                <a:path w="1130" h="2259">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w="0">
              <a:noFill/>
            </a:ln>
          </p:spPr>
          <p:style>
            <a:lnRef idx="0"/>
            <a:fillRef idx="0"/>
            <a:effectRef idx="0"/>
            <a:fontRef idx="minor"/>
          </p:style>
        </p:sp>
        <p:sp>
          <p:nvSpPr>
            <p:cNvPr id="4965" name="Google Shape;4578;p50"/>
            <p:cNvSpPr/>
            <p:nvPr/>
          </p:nvSpPr>
          <p:spPr>
            <a:xfrm>
              <a:off x="4291920" y="3971520"/>
              <a:ext cx="19440" cy="39240"/>
            </a:xfrm>
            <a:custGeom>
              <a:avLst/>
              <a:gdLst/>
              <a:ahLst/>
              <a:rect l="l" t="t" r="r" b="b"/>
              <a:pathLst>
                <a:path w="1130" h="2259">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w="0">
              <a:noFill/>
            </a:ln>
          </p:spPr>
          <p:style>
            <a:lnRef idx="0"/>
            <a:fillRef idx="0"/>
            <a:effectRef idx="0"/>
            <a:fontRef idx="minor"/>
          </p:style>
        </p:sp>
        <p:sp>
          <p:nvSpPr>
            <p:cNvPr id="4966" name="Google Shape;4579;p50"/>
            <p:cNvSpPr/>
            <p:nvPr/>
          </p:nvSpPr>
          <p:spPr>
            <a:xfrm>
              <a:off x="4093200" y="3971520"/>
              <a:ext cx="19440" cy="39240"/>
            </a:xfrm>
            <a:custGeom>
              <a:avLst/>
              <a:gdLst/>
              <a:ahLst/>
              <a:rect l="l" t="t" r="r" b="b"/>
              <a:pathLst>
                <a:path w="1130" h="2259">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w="0">
              <a:noFill/>
            </a:ln>
          </p:spPr>
          <p:style>
            <a:lnRef idx="0"/>
            <a:fillRef idx="0"/>
            <a:effectRef idx="0"/>
            <a:fontRef idx="minor"/>
          </p:style>
        </p:sp>
        <p:sp>
          <p:nvSpPr>
            <p:cNvPr id="4967" name="Google Shape;4580;p50"/>
            <p:cNvSpPr/>
            <p:nvPr/>
          </p:nvSpPr>
          <p:spPr>
            <a:xfrm>
              <a:off x="4032720" y="3991680"/>
              <a:ext cx="339120" cy="299160"/>
            </a:xfrm>
            <a:custGeom>
              <a:avLst/>
              <a:gdLst/>
              <a:ahLst/>
              <a:rect l="l" t="t" r="r" b="b"/>
              <a:pathLst>
                <a:path w="19279" h="17015">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w="0">
              <a:noFill/>
            </a:ln>
          </p:spPr>
          <p:style>
            <a:lnRef idx="0"/>
            <a:fillRef idx="0"/>
            <a:effectRef idx="0"/>
            <a:fontRef idx="minor"/>
          </p:style>
        </p:sp>
      </p:grpSp>
      <p:sp>
        <p:nvSpPr>
          <p:cNvPr id="4968" name="Google Shape;4581;p50"/>
          <p:cNvSpPr/>
          <p:nvPr/>
        </p:nvSpPr>
        <p:spPr>
          <a:xfrm>
            <a:off x="5029920" y="2720520"/>
            <a:ext cx="344520" cy="320040"/>
          </a:xfrm>
          <a:custGeom>
            <a:avLst/>
            <a:gdLst/>
            <a:ahLst/>
            <a:rect l="l" t="t" r="r" b="b"/>
            <a:pathLst>
              <a:path w="19601" h="18196">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w="0">
            <a:noFill/>
          </a:ln>
        </p:spPr>
        <p:style>
          <a:lnRef idx="0"/>
          <a:fillRef idx="0"/>
          <a:effectRef idx="0"/>
          <a:fontRef idx="minor"/>
        </p:style>
        <p:txBody>
          <a:bodyPr/>
          <a:p/>
        </p:txBody>
      </p:sp>
      <p:grpSp>
        <p:nvGrpSpPr>
          <p:cNvPr id="4969" name="Google Shape;4582;p50"/>
          <p:cNvGrpSpPr/>
          <p:nvPr/>
        </p:nvGrpSpPr>
        <p:grpSpPr>
          <a:xfrm>
            <a:off x="5465160" y="2711160"/>
            <a:ext cx="340560" cy="338760"/>
            <a:chOff x="5465160" y="2711160"/>
            <a:chExt cx="340560" cy="338760"/>
          </a:xfrm>
        </p:grpSpPr>
        <p:sp>
          <p:nvSpPr>
            <p:cNvPr id="4970" name="Google Shape;4583;p50"/>
            <p:cNvSpPr/>
            <p:nvPr/>
          </p:nvSpPr>
          <p:spPr>
            <a:xfrm>
              <a:off x="5623560" y="2770920"/>
              <a:ext cx="100800" cy="98640"/>
            </a:xfrm>
            <a:custGeom>
              <a:avLst/>
              <a:gdLst/>
              <a:ahLst/>
              <a:rect l="l" t="t" r="r" b="b"/>
              <a:pathLst>
                <a:path w="5753" h="5624">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w="0">
              <a:noFill/>
            </a:ln>
          </p:spPr>
          <p:style>
            <a:lnRef idx="0"/>
            <a:fillRef idx="0"/>
            <a:effectRef idx="0"/>
            <a:fontRef idx="minor"/>
          </p:style>
        </p:sp>
        <p:sp>
          <p:nvSpPr>
            <p:cNvPr id="4971" name="Google Shape;4584;p50"/>
            <p:cNvSpPr/>
            <p:nvPr/>
          </p:nvSpPr>
          <p:spPr>
            <a:xfrm>
              <a:off x="5703120" y="2850480"/>
              <a:ext cx="102600" cy="98640"/>
            </a:xfrm>
            <a:custGeom>
              <a:avLst/>
              <a:gdLst/>
              <a:ahLst/>
              <a:rect l="l" t="t" r="r" b="b"/>
              <a:pathLst>
                <a:path w="5855" h="5624">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w="0">
              <a:noFill/>
            </a:ln>
          </p:spPr>
          <p:style>
            <a:lnRef idx="0"/>
            <a:fillRef idx="0"/>
            <a:effectRef idx="0"/>
            <a:fontRef idx="minor"/>
          </p:style>
        </p:sp>
        <p:sp>
          <p:nvSpPr>
            <p:cNvPr id="4972" name="Google Shape;4585;p50"/>
            <p:cNvSpPr/>
            <p:nvPr/>
          </p:nvSpPr>
          <p:spPr>
            <a:xfrm>
              <a:off x="5465160" y="2711160"/>
              <a:ext cx="285840" cy="338760"/>
            </a:xfrm>
            <a:custGeom>
              <a:avLst/>
              <a:gdLst/>
              <a:ahLst/>
              <a:rect l="l" t="t" r="r" b="b"/>
              <a:pathLst>
                <a:path w="16258" h="19273">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w="0">
              <a:noFill/>
            </a:ln>
          </p:spPr>
          <p:style>
            <a:lnRef idx="0"/>
            <a:fillRef idx="0"/>
            <a:effectRef idx="0"/>
            <a:fontRef idx="minor"/>
          </p:style>
        </p:sp>
      </p:grpSp>
      <p:grpSp>
        <p:nvGrpSpPr>
          <p:cNvPr id="4973" name="Google Shape;4586;p50"/>
          <p:cNvGrpSpPr/>
          <p:nvPr/>
        </p:nvGrpSpPr>
        <p:grpSpPr>
          <a:xfrm>
            <a:off x="5872680" y="2746440"/>
            <a:ext cx="338760" cy="268200"/>
            <a:chOff x="5872680" y="2746440"/>
            <a:chExt cx="338760" cy="268200"/>
          </a:xfrm>
        </p:grpSpPr>
        <p:sp>
          <p:nvSpPr>
            <p:cNvPr id="4974" name="Google Shape;4587;p50"/>
            <p:cNvSpPr/>
            <p:nvPr/>
          </p:nvSpPr>
          <p:spPr>
            <a:xfrm>
              <a:off x="6037920" y="2746440"/>
              <a:ext cx="160200" cy="99000"/>
            </a:xfrm>
            <a:custGeom>
              <a:avLst/>
              <a:gdLst/>
              <a:ahLst/>
              <a:rect l="l" t="t" r="r" b="b"/>
              <a:pathLst>
                <a:path w="9113" h="5641">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w="0">
              <a:noFill/>
            </a:ln>
          </p:spPr>
          <p:style>
            <a:lnRef idx="0"/>
            <a:fillRef idx="0"/>
            <a:effectRef idx="0"/>
            <a:fontRef idx="minor"/>
          </p:style>
        </p:sp>
        <p:sp>
          <p:nvSpPr>
            <p:cNvPr id="4975" name="Google Shape;4588;p50"/>
            <p:cNvSpPr/>
            <p:nvPr/>
          </p:nvSpPr>
          <p:spPr>
            <a:xfrm>
              <a:off x="5872680" y="2810880"/>
              <a:ext cx="338760" cy="203760"/>
            </a:xfrm>
            <a:custGeom>
              <a:avLst/>
              <a:gdLst/>
              <a:ahLst/>
              <a:rect l="l" t="t" r="r" b="b"/>
              <a:pathLst>
                <a:path w="19273" h="11604">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w="0">
              <a:noFill/>
            </a:ln>
          </p:spPr>
          <p:style>
            <a:lnRef idx="0"/>
            <a:fillRef idx="0"/>
            <a:effectRef idx="0"/>
            <a:fontRef idx="minor"/>
          </p:style>
        </p:sp>
      </p:grpSp>
      <p:sp>
        <p:nvSpPr>
          <p:cNvPr id="4976" name="Google Shape;4589;p50"/>
          <p:cNvSpPr/>
          <p:nvPr/>
        </p:nvSpPr>
        <p:spPr>
          <a:xfrm>
            <a:off x="6286680" y="2778840"/>
            <a:ext cx="338760" cy="203760"/>
          </a:xfrm>
          <a:custGeom>
            <a:avLst/>
            <a:gdLst/>
            <a:ahLst/>
            <a:rect l="l" t="t" r="r" b="b"/>
            <a:pathLst>
              <a:path w="19273" h="11606">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w="0">
            <a:noFill/>
          </a:ln>
        </p:spPr>
        <p:style>
          <a:lnRef idx="0"/>
          <a:fillRef idx="0"/>
          <a:effectRef idx="0"/>
          <a:fontRef idx="minor"/>
        </p:style>
        <p:txBody>
          <a:bodyPr/>
          <a:p/>
        </p:txBody>
      </p:sp>
      <p:grpSp>
        <p:nvGrpSpPr>
          <p:cNvPr id="4977" name="Google Shape;4590;p50"/>
          <p:cNvGrpSpPr/>
          <p:nvPr/>
        </p:nvGrpSpPr>
        <p:grpSpPr>
          <a:xfrm>
            <a:off x="6704280" y="2711160"/>
            <a:ext cx="339840" cy="338760"/>
            <a:chOff x="6704280" y="2711160"/>
            <a:chExt cx="339840" cy="338760"/>
          </a:xfrm>
        </p:grpSpPr>
        <p:sp>
          <p:nvSpPr>
            <p:cNvPr id="4978" name="Google Shape;4591;p50"/>
            <p:cNvSpPr/>
            <p:nvPr/>
          </p:nvSpPr>
          <p:spPr>
            <a:xfrm>
              <a:off x="6790320" y="2796840"/>
              <a:ext cx="168120" cy="168120"/>
            </a:xfrm>
            <a:custGeom>
              <a:avLst/>
              <a:gdLst/>
              <a:ahLst/>
              <a:rect l="l" t="t" r="r" b="b"/>
              <a:pathLst>
                <a:path w="9562" h="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w="0">
              <a:noFill/>
            </a:ln>
          </p:spPr>
          <p:style>
            <a:lnRef idx="0"/>
            <a:fillRef idx="0"/>
            <a:effectRef idx="0"/>
            <a:fontRef idx="minor"/>
          </p:style>
        </p:sp>
        <p:sp>
          <p:nvSpPr>
            <p:cNvPr id="4979" name="Google Shape;4592;p50"/>
            <p:cNvSpPr/>
            <p:nvPr/>
          </p:nvSpPr>
          <p:spPr>
            <a:xfrm>
              <a:off x="6704280" y="2711160"/>
              <a:ext cx="339840" cy="338760"/>
            </a:xfrm>
            <a:custGeom>
              <a:avLst/>
              <a:gdLst/>
              <a:ahLst/>
              <a:rect l="l" t="t" r="r" b="b"/>
              <a:pathLst>
                <a:path w="19327" h="19274">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w="0">
              <a:noFill/>
            </a:ln>
          </p:spPr>
          <p:style>
            <a:lnRef idx="0"/>
            <a:fillRef idx="0"/>
            <a:effectRef idx="0"/>
            <a:fontRef idx="minor"/>
          </p:style>
        </p:sp>
      </p:grpSp>
      <p:grpSp>
        <p:nvGrpSpPr>
          <p:cNvPr id="4980" name="Google Shape;4593;p50"/>
          <p:cNvGrpSpPr/>
          <p:nvPr/>
        </p:nvGrpSpPr>
        <p:grpSpPr>
          <a:xfrm>
            <a:off x="7203600" y="2711160"/>
            <a:ext cx="168480" cy="338760"/>
            <a:chOff x="7203600" y="2711160"/>
            <a:chExt cx="168480" cy="338760"/>
          </a:xfrm>
        </p:grpSpPr>
        <p:sp>
          <p:nvSpPr>
            <p:cNvPr id="4981" name="Google Shape;4594;p50"/>
            <p:cNvSpPr/>
            <p:nvPr/>
          </p:nvSpPr>
          <p:spPr>
            <a:xfrm>
              <a:off x="7203600" y="2711160"/>
              <a:ext cx="168480" cy="338760"/>
            </a:xfrm>
            <a:custGeom>
              <a:avLst/>
              <a:gdLst/>
              <a:ahLst/>
              <a:rect l="l" t="t" r="r" b="b"/>
              <a:pathLst>
                <a:path w="9597" h="19273">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w="0">
              <a:noFill/>
            </a:ln>
          </p:spPr>
          <p:style>
            <a:lnRef idx="0"/>
            <a:fillRef idx="0"/>
            <a:effectRef idx="0"/>
            <a:fontRef idx="minor"/>
          </p:style>
        </p:sp>
        <p:sp>
          <p:nvSpPr>
            <p:cNvPr id="4982" name="Google Shape;4595;p50"/>
            <p:cNvSpPr/>
            <p:nvPr/>
          </p:nvSpPr>
          <p:spPr>
            <a:xfrm>
              <a:off x="7265520" y="2943360"/>
              <a:ext cx="45000" cy="45000"/>
            </a:xfrm>
            <a:custGeom>
              <a:avLst/>
              <a:gdLst/>
              <a:ahLst/>
              <a:rect l="l" t="t" r="r" b="b"/>
              <a:pathLst>
                <a:path w="2581" h="2585">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w="0">
              <a:noFill/>
            </a:ln>
          </p:spPr>
          <p:style>
            <a:lnRef idx="0"/>
            <a:fillRef idx="0"/>
            <a:effectRef idx="0"/>
            <a:fontRef idx="minor"/>
          </p:style>
        </p:sp>
      </p:grpSp>
      <p:sp>
        <p:nvSpPr>
          <p:cNvPr id="4983" name="Google Shape;4596;p50"/>
          <p:cNvSpPr/>
          <p:nvPr/>
        </p:nvSpPr>
        <p:spPr>
          <a:xfrm>
            <a:off x="7542000" y="2711160"/>
            <a:ext cx="339120" cy="338760"/>
          </a:xfrm>
          <a:custGeom>
            <a:avLst/>
            <a:gdLst/>
            <a:ahLst/>
            <a:rect l="l" t="t" r="r" b="b"/>
            <a:pathLst>
              <a:path w="19276" h="19273">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w="0">
            <a:noFill/>
          </a:ln>
        </p:spPr>
        <p:style>
          <a:lnRef idx="0"/>
          <a:fillRef idx="0"/>
          <a:effectRef idx="0"/>
          <a:fontRef idx="minor"/>
        </p:style>
        <p:txBody>
          <a:bodyPr/>
          <a:p/>
        </p:txBody>
      </p:sp>
      <p:sp>
        <p:nvSpPr>
          <p:cNvPr id="4984" name="Google Shape;4597;p50"/>
          <p:cNvSpPr/>
          <p:nvPr/>
        </p:nvSpPr>
        <p:spPr>
          <a:xfrm>
            <a:off x="7966800" y="2730960"/>
            <a:ext cx="338760" cy="299160"/>
          </a:xfrm>
          <a:custGeom>
            <a:avLst/>
            <a:gdLst/>
            <a:ahLst/>
            <a:rect l="l" t="t" r="r" b="b"/>
            <a:pathLst>
              <a:path w="19273" h="17017">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w="0">
            <a:noFill/>
          </a:ln>
        </p:spPr>
        <p:style>
          <a:lnRef idx="0"/>
          <a:fillRef idx="0"/>
          <a:effectRef idx="0"/>
          <a:fontRef idx="minor"/>
        </p:style>
        <p:txBody>
          <a:bodyPr/>
          <a:p/>
        </p:txBody>
      </p:sp>
      <p:grpSp>
        <p:nvGrpSpPr>
          <p:cNvPr id="4985" name="Google Shape;4598;p50"/>
          <p:cNvGrpSpPr/>
          <p:nvPr/>
        </p:nvGrpSpPr>
        <p:grpSpPr>
          <a:xfrm>
            <a:off x="1736280" y="3981600"/>
            <a:ext cx="354960" cy="279360"/>
            <a:chOff x="1736280" y="3981600"/>
            <a:chExt cx="354960" cy="279360"/>
          </a:xfrm>
        </p:grpSpPr>
        <p:sp>
          <p:nvSpPr>
            <p:cNvPr id="4986" name="Google Shape;4599;p50"/>
            <p:cNvSpPr/>
            <p:nvPr/>
          </p:nvSpPr>
          <p:spPr>
            <a:xfrm>
              <a:off x="1825200" y="3981600"/>
              <a:ext cx="79200" cy="100800"/>
            </a:xfrm>
            <a:custGeom>
              <a:avLst/>
              <a:gdLst/>
              <a:ahLst/>
              <a:rect l="l" t="t" r="r" b="b"/>
              <a:pathLst>
                <a:path w="4518" h="5737">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w="0">
              <a:noFill/>
            </a:ln>
          </p:spPr>
          <p:style>
            <a:lnRef idx="0"/>
            <a:fillRef idx="0"/>
            <a:effectRef idx="0"/>
            <a:fontRef idx="minor"/>
          </p:style>
        </p:sp>
        <p:sp>
          <p:nvSpPr>
            <p:cNvPr id="4987" name="Google Shape;4600;p50"/>
            <p:cNvSpPr/>
            <p:nvPr/>
          </p:nvSpPr>
          <p:spPr>
            <a:xfrm>
              <a:off x="1736280" y="4065120"/>
              <a:ext cx="98640" cy="95400"/>
            </a:xfrm>
            <a:custGeom>
              <a:avLst/>
              <a:gdLst/>
              <a:ahLst/>
              <a:rect l="l" t="t" r="r" b="b"/>
              <a:pathLst>
                <a:path w="5623" h="5447">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w="0">
              <a:noFill/>
            </a:ln>
          </p:spPr>
          <p:style>
            <a:lnRef idx="0"/>
            <a:fillRef idx="0"/>
            <a:effectRef idx="0"/>
            <a:fontRef idx="minor"/>
          </p:style>
        </p:sp>
        <p:sp>
          <p:nvSpPr>
            <p:cNvPr id="4988" name="Google Shape;4601;p50"/>
            <p:cNvSpPr/>
            <p:nvPr/>
          </p:nvSpPr>
          <p:spPr>
            <a:xfrm>
              <a:off x="1924560" y="3981600"/>
              <a:ext cx="79200" cy="100800"/>
            </a:xfrm>
            <a:custGeom>
              <a:avLst/>
              <a:gdLst/>
              <a:ahLst/>
              <a:rect l="l" t="t" r="r" b="b"/>
              <a:pathLst>
                <a:path w="4518" h="5737">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w="0">
              <a:noFill/>
            </a:ln>
          </p:spPr>
          <p:style>
            <a:lnRef idx="0"/>
            <a:fillRef idx="0"/>
            <a:effectRef idx="0"/>
            <a:fontRef idx="minor"/>
          </p:style>
        </p:sp>
        <p:sp>
          <p:nvSpPr>
            <p:cNvPr id="4989" name="Google Shape;4602;p50"/>
            <p:cNvSpPr/>
            <p:nvPr/>
          </p:nvSpPr>
          <p:spPr>
            <a:xfrm>
              <a:off x="1994040" y="4064760"/>
              <a:ext cx="97200" cy="95400"/>
            </a:xfrm>
            <a:custGeom>
              <a:avLst/>
              <a:gdLst/>
              <a:ahLst/>
              <a:rect l="l" t="t" r="r" b="b"/>
              <a:pathLst>
                <a:path w="5536" h="5448">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w="0">
              <a:noFill/>
            </a:ln>
          </p:spPr>
          <p:style>
            <a:lnRef idx="0"/>
            <a:fillRef idx="0"/>
            <a:effectRef idx="0"/>
            <a:fontRef idx="minor"/>
          </p:style>
        </p:sp>
        <p:sp>
          <p:nvSpPr>
            <p:cNvPr id="4990" name="Google Shape;4603;p50"/>
            <p:cNvSpPr/>
            <p:nvPr/>
          </p:nvSpPr>
          <p:spPr>
            <a:xfrm>
              <a:off x="1805400" y="4102200"/>
              <a:ext cx="218160" cy="158760"/>
            </a:xfrm>
            <a:custGeom>
              <a:avLst/>
              <a:gdLst/>
              <a:ahLst/>
              <a:rect l="l" t="t" r="r" b="b"/>
              <a:pathLst>
                <a:path w="12423" h="9035">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w="0">
              <a:noFill/>
            </a:ln>
          </p:spPr>
          <p:style>
            <a:lnRef idx="0"/>
            <a:fillRef idx="0"/>
            <a:effectRef idx="0"/>
            <a:fontRef idx="minor"/>
          </p:style>
        </p:sp>
      </p:grpSp>
      <p:grpSp>
        <p:nvGrpSpPr>
          <p:cNvPr id="4991" name="Google Shape;4604;p50"/>
          <p:cNvGrpSpPr/>
          <p:nvPr/>
        </p:nvGrpSpPr>
        <p:grpSpPr>
          <a:xfrm>
            <a:off x="3572280" y="3981600"/>
            <a:ext cx="339840" cy="279360"/>
            <a:chOff x="3572280" y="3981600"/>
            <a:chExt cx="339840" cy="279360"/>
          </a:xfrm>
        </p:grpSpPr>
        <p:sp>
          <p:nvSpPr>
            <p:cNvPr id="4992" name="Google Shape;4605;p50"/>
            <p:cNvSpPr/>
            <p:nvPr/>
          </p:nvSpPr>
          <p:spPr>
            <a:xfrm>
              <a:off x="3719880" y="3981600"/>
              <a:ext cx="90000" cy="63000"/>
            </a:xfrm>
            <a:custGeom>
              <a:avLst/>
              <a:gdLst/>
              <a:ahLst/>
              <a:rect l="l" t="t" r="r" b="b"/>
              <a:pathLst>
                <a:path w="5132" h="3608">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w="0">
              <a:noFill/>
            </a:ln>
          </p:spPr>
          <p:style>
            <a:lnRef idx="0"/>
            <a:fillRef idx="0"/>
            <a:effectRef idx="0"/>
            <a:fontRef idx="minor"/>
          </p:style>
        </p:sp>
        <p:sp>
          <p:nvSpPr>
            <p:cNvPr id="4993" name="Google Shape;4606;p50"/>
            <p:cNvSpPr/>
            <p:nvPr/>
          </p:nvSpPr>
          <p:spPr>
            <a:xfrm>
              <a:off x="3719880" y="4197960"/>
              <a:ext cx="90000" cy="63000"/>
            </a:xfrm>
            <a:custGeom>
              <a:avLst/>
              <a:gdLst/>
              <a:ahLst/>
              <a:rect l="l" t="t" r="r" b="b"/>
              <a:pathLst>
                <a:path w="5129" h="3597">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w="0">
              <a:noFill/>
            </a:ln>
          </p:spPr>
          <p:style>
            <a:lnRef idx="0"/>
            <a:fillRef idx="0"/>
            <a:effectRef idx="0"/>
            <a:fontRef idx="minor"/>
          </p:style>
        </p:sp>
        <p:sp>
          <p:nvSpPr>
            <p:cNvPr id="4994" name="Google Shape;4607;p50"/>
            <p:cNvSpPr/>
            <p:nvPr/>
          </p:nvSpPr>
          <p:spPr>
            <a:xfrm>
              <a:off x="3671280" y="4051800"/>
              <a:ext cx="172080" cy="138960"/>
            </a:xfrm>
            <a:custGeom>
              <a:avLst/>
              <a:gdLst/>
              <a:ahLst/>
              <a:rect l="l" t="t" r="r" b="b"/>
              <a:pathLst>
                <a:path w="9790" h="7906">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w="0">
              <a:noFill/>
            </a:ln>
          </p:spPr>
          <p:style>
            <a:lnRef idx="0"/>
            <a:fillRef idx="0"/>
            <a:effectRef idx="0"/>
            <a:fontRef idx="minor"/>
          </p:style>
        </p:sp>
        <p:sp>
          <p:nvSpPr>
            <p:cNvPr id="4995" name="Google Shape;4608;p50"/>
            <p:cNvSpPr/>
            <p:nvPr/>
          </p:nvSpPr>
          <p:spPr>
            <a:xfrm>
              <a:off x="3820680" y="4072680"/>
              <a:ext cx="91440" cy="98640"/>
            </a:xfrm>
            <a:custGeom>
              <a:avLst/>
              <a:gdLst/>
              <a:ahLst/>
              <a:rect l="l" t="t" r="r" b="b"/>
              <a:pathLst>
                <a:path w="5213" h="562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w="0">
              <a:noFill/>
            </a:ln>
          </p:spPr>
          <p:style>
            <a:lnRef idx="0"/>
            <a:fillRef idx="0"/>
            <a:effectRef idx="0"/>
            <a:fontRef idx="minor"/>
          </p:style>
        </p:sp>
        <p:sp>
          <p:nvSpPr>
            <p:cNvPr id="4996" name="Google Shape;4609;p50"/>
            <p:cNvSpPr/>
            <p:nvPr/>
          </p:nvSpPr>
          <p:spPr>
            <a:xfrm>
              <a:off x="3572280" y="4131720"/>
              <a:ext cx="115920" cy="99000"/>
            </a:xfrm>
            <a:custGeom>
              <a:avLst/>
              <a:gdLst/>
              <a:ahLst/>
              <a:rect l="l" t="t" r="r" b="b"/>
              <a:pathLst>
                <a:path w="6602" h="5648">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w="0">
              <a:noFill/>
            </a:ln>
          </p:spPr>
          <p:style>
            <a:lnRef idx="0"/>
            <a:fillRef idx="0"/>
            <a:effectRef idx="0"/>
            <a:fontRef idx="minor"/>
          </p:style>
        </p:sp>
        <p:sp>
          <p:nvSpPr>
            <p:cNvPr id="4997" name="Google Shape;4610;p50"/>
            <p:cNvSpPr/>
            <p:nvPr/>
          </p:nvSpPr>
          <p:spPr>
            <a:xfrm>
              <a:off x="3572280" y="4012560"/>
              <a:ext cx="115920" cy="99000"/>
            </a:xfrm>
            <a:custGeom>
              <a:avLst/>
              <a:gdLst/>
              <a:ahLst/>
              <a:rect l="l" t="t" r="r" b="b"/>
              <a:pathLst>
                <a:path w="6602" h="5647">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w="0">
              <a:noFill/>
            </a:ln>
          </p:spPr>
          <p:style>
            <a:lnRef idx="0"/>
            <a:fillRef idx="0"/>
            <a:effectRef idx="0"/>
            <a:fontRef idx="minor"/>
          </p:style>
        </p:sp>
      </p:grpSp>
      <p:grpSp>
        <p:nvGrpSpPr>
          <p:cNvPr id="4998" name="Google Shape;4611;p50"/>
          <p:cNvGrpSpPr/>
          <p:nvPr/>
        </p:nvGrpSpPr>
        <p:grpSpPr>
          <a:xfrm>
            <a:off x="5043600" y="3125880"/>
            <a:ext cx="317520" cy="339120"/>
            <a:chOff x="5043600" y="3125880"/>
            <a:chExt cx="317520" cy="339120"/>
          </a:xfrm>
        </p:grpSpPr>
        <p:sp>
          <p:nvSpPr>
            <p:cNvPr id="4999" name="Google Shape;4612;p50"/>
            <p:cNvSpPr/>
            <p:nvPr/>
          </p:nvSpPr>
          <p:spPr>
            <a:xfrm>
              <a:off x="5043600" y="3385080"/>
              <a:ext cx="297720" cy="79920"/>
            </a:xfrm>
            <a:custGeom>
              <a:avLst/>
              <a:gdLst/>
              <a:ahLst/>
              <a:rect l="l" t="t" r="r" b="b"/>
              <a:pathLst>
                <a:path w="16936" h="4554">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w="0">
              <a:noFill/>
            </a:ln>
          </p:spPr>
          <p:style>
            <a:lnRef idx="0"/>
            <a:fillRef idx="0"/>
            <a:effectRef idx="0"/>
            <a:fontRef idx="minor"/>
          </p:style>
        </p:sp>
        <p:sp>
          <p:nvSpPr>
            <p:cNvPr id="5000" name="Google Shape;4613;p50"/>
            <p:cNvSpPr/>
            <p:nvPr/>
          </p:nvSpPr>
          <p:spPr>
            <a:xfrm>
              <a:off x="5083200" y="3125880"/>
              <a:ext cx="178560" cy="239040"/>
            </a:xfrm>
            <a:custGeom>
              <a:avLst/>
              <a:gdLst/>
              <a:ahLst/>
              <a:rect l="l" t="t" r="r" b="b"/>
              <a:pathLst>
                <a:path w="10164" h="13591">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w="0">
              <a:noFill/>
            </a:ln>
          </p:spPr>
          <p:style>
            <a:lnRef idx="0"/>
            <a:fillRef idx="0"/>
            <a:effectRef idx="0"/>
            <a:fontRef idx="minor"/>
          </p:style>
        </p:sp>
        <p:sp>
          <p:nvSpPr>
            <p:cNvPr id="5001" name="Google Shape;4614;p50"/>
            <p:cNvSpPr/>
            <p:nvPr/>
          </p:nvSpPr>
          <p:spPr>
            <a:xfrm>
              <a:off x="5083200" y="3225240"/>
              <a:ext cx="99000" cy="139320"/>
            </a:xfrm>
            <a:custGeom>
              <a:avLst/>
              <a:gdLst/>
              <a:ahLst/>
              <a:rect l="l" t="t" r="r" b="b"/>
              <a:pathLst>
                <a:path w="5647" h="7945">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w="0">
              <a:noFill/>
            </a:ln>
          </p:spPr>
          <p:style>
            <a:lnRef idx="0"/>
            <a:fillRef idx="0"/>
            <a:effectRef idx="0"/>
            <a:fontRef idx="minor"/>
          </p:style>
        </p:sp>
        <p:sp>
          <p:nvSpPr>
            <p:cNvPr id="5002" name="Google Shape;4615;p50"/>
            <p:cNvSpPr/>
            <p:nvPr/>
          </p:nvSpPr>
          <p:spPr>
            <a:xfrm>
              <a:off x="5281920" y="3125880"/>
              <a:ext cx="79200" cy="63360"/>
            </a:xfrm>
            <a:custGeom>
              <a:avLst/>
              <a:gdLst/>
              <a:ahLst/>
              <a:rect l="l" t="t" r="r" b="b"/>
              <a:pathLst>
                <a:path w="4517" h="3614">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w="0">
              <a:noFill/>
            </a:ln>
          </p:spPr>
          <p:style>
            <a:lnRef idx="0"/>
            <a:fillRef idx="0"/>
            <a:effectRef idx="0"/>
            <a:fontRef idx="minor"/>
          </p:style>
        </p:sp>
        <p:sp>
          <p:nvSpPr>
            <p:cNvPr id="5003" name="Google Shape;4616;p50"/>
            <p:cNvSpPr/>
            <p:nvPr/>
          </p:nvSpPr>
          <p:spPr>
            <a:xfrm>
              <a:off x="5281920" y="3175200"/>
              <a:ext cx="66600" cy="29880"/>
            </a:xfrm>
            <a:custGeom>
              <a:avLst/>
              <a:gdLst/>
              <a:ahLst/>
              <a:rect l="l" t="t" r="r" b="b"/>
              <a:pathLst>
                <a:path w="3801" h="1719">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w="0">
              <a:noFill/>
            </a:ln>
          </p:spPr>
          <p:style>
            <a:lnRef idx="0"/>
            <a:fillRef idx="0"/>
            <a:effectRef idx="0"/>
            <a:fontRef idx="minor"/>
          </p:style>
        </p:sp>
      </p:grpSp>
      <p:grpSp>
        <p:nvGrpSpPr>
          <p:cNvPr id="5004" name="Google Shape;4617;p50"/>
          <p:cNvGrpSpPr/>
          <p:nvPr/>
        </p:nvGrpSpPr>
        <p:grpSpPr>
          <a:xfrm>
            <a:off x="5462280" y="3125880"/>
            <a:ext cx="346320" cy="339120"/>
            <a:chOff x="5462280" y="3125880"/>
            <a:chExt cx="346320" cy="339120"/>
          </a:xfrm>
        </p:grpSpPr>
        <p:sp>
          <p:nvSpPr>
            <p:cNvPr id="5005" name="Google Shape;4618;p50"/>
            <p:cNvSpPr/>
            <p:nvPr/>
          </p:nvSpPr>
          <p:spPr>
            <a:xfrm>
              <a:off x="5499000" y="3175920"/>
              <a:ext cx="212760" cy="194760"/>
            </a:xfrm>
            <a:custGeom>
              <a:avLst/>
              <a:gdLst/>
              <a:ahLst/>
              <a:rect l="l" t="t" r="r" b="b"/>
              <a:pathLst>
                <a:path w="12100" h="11089">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w="0">
              <a:noFill/>
            </a:ln>
          </p:spPr>
          <p:style>
            <a:lnRef idx="0"/>
            <a:fillRef idx="0"/>
            <a:effectRef idx="0"/>
            <a:fontRef idx="minor"/>
          </p:style>
        </p:sp>
        <p:sp>
          <p:nvSpPr>
            <p:cNvPr id="5006" name="Google Shape;4619;p50"/>
            <p:cNvSpPr/>
            <p:nvPr/>
          </p:nvSpPr>
          <p:spPr>
            <a:xfrm>
              <a:off x="5698080" y="3125880"/>
              <a:ext cx="110520" cy="105480"/>
            </a:xfrm>
            <a:custGeom>
              <a:avLst/>
              <a:gdLst/>
              <a:ahLst/>
              <a:rect l="l" t="t" r="r" b="b"/>
              <a:pathLst>
                <a:path w="6300" h="6021">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w="0">
              <a:noFill/>
            </a:ln>
          </p:spPr>
          <p:style>
            <a:lnRef idx="0"/>
            <a:fillRef idx="0"/>
            <a:effectRef idx="0"/>
            <a:fontRef idx="minor"/>
          </p:style>
        </p:sp>
        <p:sp>
          <p:nvSpPr>
            <p:cNvPr id="5007" name="Google Shape;4620;p50"/>
            <p:cNvSpPr/>
            <p:nvPr/>
          </p:nvSpPr>
          <p:spPr>
            <a:xfrm>
              <a:off x="5558760" y="3217680"/>
              <a:ext cx="194760" cy="212760"/>
            </a:xfrm>
            <a:custGeom>
              <a:avLst/>
              <a:gdLst/>
              <a:ahLst/>
              <a:rect l="l" t="t" r="r" b="b"/>
              <a:pathLst>
                <a:path w="11089" h="12104">
                  <a:moveTo>
                    <a:pt x="9501" y="1"/>
                  </a:moveTo>
                  <a:lnTo>
                    <a:pt x="1" y="9501"/>
                  </a:lnTo>
                  <a:cubicBezTo>
                    <a:pt x="537" y="10254"/>
                    <a:pt x="745" y="11194"/>
                    <a:pt x="576" y="12103"/>
                  </a:cubicBezTo>
                  <a:lnTo>
                    <a:pt x="11088" y="1591"/>
                  </a:lnTo>
                  <a:lnTo>
                    <a:pt x="9501" y="1"/>
                  </a:lnTo>
                  <a:close/>
                </a:path>
              </a:pathLst>
            </a:custGeom>
            <a:solidFill>
              <a:schemeClr val="dk2"/>
            </a:solidFill>
            <a:ln w="0">
              <a:noFill/>
            </a:ln>
          </p:spPr>
          <p:style>
            <a:lnRef idx="0"/>
            <a:fillRef idx="0"/>
            <a:effectRef idx="0"/>
            <a:fontRef idx="minor"/>
          </p:style>
        </p:sp>
        <p:sp>
          <p:nvSpPr>
            <p:cNvPr id="5008" name="Google Shape;4621;p50"/>
            <p:cNvSpPr/>
            <p:nvPr/>
          </p:nvSpPr>
          <p:spPr>
            <a:xfrm>
              <a:off x="5462280" y="3379680"/>
              <a:ext cx="91080" cy="85320"/>
            </a:xfrm>
            <a:custGeom>
              <a:avLst/>
              <a:gdLst/>
              <a:ahLst/>
              <a:rect l="l" t="t" r="r" b="b"/>
              <a:pathLst>
                <a:path w="5198" h="4873">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w="0">
              <a:noFill/>
            </a:ln>
          </p:spPr>
          <p:style>
            <a:lnRef idx="0"/>
            <a:fillRef idx="0"/>
            <a:effectRef idx="0"/>
            <a:fontRef idx="minor"/>
          </p:style>
        </p:sp>
      </p:grpSp>
      <p:grpSp>
        <p:nvGrpSpPr>
          <p:cNvPr id="5009" name="Google Shape;4622;p50"/>
          <p:cNvGrpSpPr/>
          <p:nvPr/>
        </p:nvGrpSpPr>
        <p:grpSpPr>
          <a:xfrm>
            <a:off x="5886360" y="3125880"/>
            <a:ext cx="311400" cy="338760"/>
            <a:chOff x="5886360" y="3125880"/>
            <a:chExt cx="311400" cy="338760"/>
          </a:xfrm>
        </p:grpSpPr>
        <p:sp>
          <p:nvSpPr>
            <p:cNvPr id="5010" name="Google Shape;4623;p50"/>
            <p:cNvSpPr/>
            <p:nvPr/>
          </p:nvSpPr>
          <p:spPr>
            <a:xfrm>
              <a:off x="5886360" y="3125880"/>
              <a:ext cx="311400" cy="338760"/>
            </a:xfrm>
            <a:custGeom>
              <a:avLst/>
              <a:gdLst/>
              <a:ahLst/>
              <a:rect l="l" t="t" r="r" b="b"/>
              <a:pathLst>
                <a:path w="17719" h="19273">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w="0">
              <a:noFill/>
            </a:ln>
          </p:spPr>
          <p:style>
            <a:lnRef idx="0"/>
            <a:fillRef idx="0"/>
            <a:effectRef idx="0"/>
            <a:fontRef idx="minor"/>
          </p:style>
        </p:sp>
        <p:sp>
          <p:nvSpPr>
            <p:cNvPr id="5011" name="Google Shape;4624;p50"/>
            <p:cNvSpPr/>
            <p:nvPr/>
          </p:nvSpPr>
          <p:spPr>
            <a:xfrm>
              <a:off x="6013080" y="3265920"/>
              <a:ext cx="59400" cy="59400"/>
            </a:xfrm>
            <a:custGeom>
              <a:avLst/>
              <a:gdLst/>
              <a:ahLst/>
              <a:rect l="l" t="t" r="r" b="b"/>
              <a:pathLst>
                <a:path w="3388" h="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w="0">
              <a:noFill/>
            </a:ln>
          </p:spPr>
          <p:style>
            <a:lnRef idx="0"/>
            <a:fillRef idx="0"/>
            <a:effectRef idx="0"/>
            <a:fontRef idx="minor"/>
          </p:style>
        </p:sp>
      </p:grpSp>
      <p:grpSp>
        <p:nvGrpSpPr>
          <p:cNvPr id="5012" name="Google Shape;4625;p50"/>
          <p:cNvGrpSpPr/>
          <p:nvPr/>
        </p:nvGrpSpPr>
        <p:grpSpPr>
          <a:xfrm>
            <a:off x="6309720" y="3125880"/>
            <a:ext cx="293040" cy="338760"/>
            <a:chOff x="6309720" y="3125880"/>
            <a:chExt cx="293040" cy="338760"/>
          </a:xfrm>
        </p:grpSpPr>
        <p:sp>
          <p:nvSpPr>
            <p:cNvPr id="5013" name="Google Shape;4626;p50"/>
            <p:cNvSpPr/>
            <p:nvPr/>
          </p:nvSpPr>
          <p:spPr>
            <a:xfrm>
              <a:off x="6309720" y="3363840"/>
              <a:ext cx="293040" cy="100800"/>
            </a:xfrm>
            <a:custGeom>
              <a:avLst/>
              <a:gdLst/>
              <a:ahLst/>
              <a:rect l="l" t="t" r="r" b="b"/>
              <a:pathLst>
                <a:path w="16669" h="5753">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w="0">
              <a:noFill/>
            </a:ln>
          </p:spPr>
          <p:style>
            <a:lnRef idx="0"/>
            <a:fillRef idx="0"/>
            <a:effectRef idx="0"/>
            <a:fontRef idx="minor"/>
          </p:style>
        </p:sp>
        <p:sp>
          <p:nvSpPr>
            <p:cNvPr id="5014" name="Google Shape;4627;p50"/>
            <p:cNvSpPr/>
            <p:nvPr/>
          </p:nvSpPr>
          <p:spPr>
            <a:xfrm>
              <a:off x="6361920" y="3125880"/>
              <a:ext cx="189000" cy="217800"/>
            </a:xfrm>
            <a:custGeom>
              <a:avLst/>
              <a:gdLst/>
              <a:ahLst/>
              <a:rect l="l" t="t" r="r" b="b"/>
              <a:pathLst>
                <a:path w="10754" h="12392">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w="0">
              <a:noFill/>
            </a:ln>
          </p:spPr>
          <p:style>
            <a:lnRef idx="0"/>
            <a:fillRef idx="0"/>
            <a:effectRef idx="0"/>
            <a:fontRef idx="minor"/>
          </p:style>
        </p:sp>
      </p:grpSp>
      <p:grpSp>
        <p:nvGrpSpPr>
          <p:cNvPr id="5015" name="Google Shape;4628;p50"/>
          <p:cNvGrpSpPr/>
          <p:nvPr/>
        </p:nvGrpSpPr>
        <p:grpSpPr>
          <a:xfrm>
            <a:off x="6705000" y="3166560"/>
            <a:ext cx="338760" cy="257760"/>
            <a:chOff x="6705000" y="3166560"/>
            <a:chExt cx="338760" cy="257760"/>
          </a:xfrm>
        </p:grpSpPr>
        <p:sp>
          <p:nvSpPr>
            <p:cNvPr id="5016" name="Google Shape;4629;p50"/>
            <p:cNvSpPr/>
            <p:nvPr/>
          </p:nvSpPr>
          <p:spPr>
            <a:xfrm>
              <a:off x="6705000" y="3206160"/>
              <a:ext cx="199080" cy="218160"/>
            </a:xfrm>
            <a:custGeom>
              <a:avLst/>
              <a:gdLst/>
              <a:ahLst/>
              <a:rect l="l" t="t" r="r" b="b"/>
              <a:pathLst>
                <a:path w="11329" h="1241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w="0">
              <a:noFill/>
            </a:ln>
          </p:spPr>
          <p:style>
            <a:lnRef idx="0"/>
            <a:fillRef idx="0"/>
            <a:effectRef idx="0"/>
            <a:fontRef idx="minor"/>
          </p:style>
        </p:sp>
        <p:sp>
          <p:nvSpPr>
            <p:cNvPr id="5017" name="Google Shape;4630;p50"/>
            <p:cNvSpPr/>
            <p:nvPr/>
          </p:nvSpPr>
          <p:spPr>
            <a:xfrm>
              <a:off x="6884280" y="3166560"/>
              <a:ext cx="159480" cy="218160"/>
            </a:xfrm>
            <a:custGeom>
              <a:avLst/>
              <a:gdLst/>
              <a:ahLst/>
              <a:rect l="l" t="t" r="r" b="b"/>
              <a:pathLst>
                <a:path w="9074" h="12423">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w="0">
              <a:noFill/>
            </a:ln>
          </p:spPr>
          <p:style>
            <a:lnRef idx="0"/>
            <a:fillRef idx="0"/>
            <a:effectRef idx="0"/>
            <a:fontRef idx="minor"/>
          </p:style>
        </p:sp>
      </p:grpSp>
      <p:grpSp>
        <p:nvGrpSpPr>
          <p:cNvPr id="5018" name="Google Shape;4631;p50"/>
          <p:cNvGrpSpPr/>
          <p:nvPr/>
        </p:nvGrpSpPr>
        <p:grpSpPr>
          <a:xfrm>
            <a:off x="7140240" y="3126240"/>
            <a:ext cx="295200" cy="338400"/>
            <a:chOff x="7140240" y="3126240"/>
            <a:chExt cx="295200" cy="338400"/>
          </a:xfrm>
        </p:grpSpPr>
        <p:sp>
          <p:nvSpPr>
            <p:cNvPr id="5019" name="Google Shape;4632;p50"/>
            <p:cNvSpPr/>
            <p:nvPr/>
          </p:nvSpPr>
          <p:spPr>
            <a:xfrm>
              <a:off x="7140240" y="3222000"/>
              <a:ext cx="295200" cy="242640"/>
            </a:xfrm>
            <a:custGeom>
              <a:avLst/>
              <a:gdLst/>
              <a:ahLst/>
              <a:rect l="l" t="t" r="r" b="b"/>
              <a:pathLst>
                <a:path w="16789" h="13812">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w="0">
              <a:noFill/>
            </a:ln>
          </p:spPr>
          <p:style>
            <a:lnRef idx="0"/>
            <a:fillRef idx="0"/>
            <a:effectRef idx="0"/>
            <a:fontRef idx="minor"/>
          </p:style>
        </p:sp>
        <p:sp>
          <p:nvSpPr>
            <p:cNvPr id="5020" name="Google Shape;4633;p50"/>
            <p:cNvSpPr/>
            <p:nvPr/>
          </p:nvSpPr>
          <p:spPr>
            <a:xfrm>
              <a:off x="7225920" y="3126240"/>
              <a:ext cx="140040" cy="100080"/>
            </a:xfrm>
            <a:custGeom>
              <a:avLst/>
              <a:gdLst/>
              <a:ahLst/>
              <a:rect l="l" t="t" r="r" b="b"/>
              <a:pathLst>
                <a:path w="7969" h="569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w="0">
              <a:noFill/>
            </a:ln>
          </p:spPr>
          <p:style>
            <a:lnRef idx="0"/>
            <a:fillRef idx="0"/>
            <a:effectRef idx="0"/>
            <a:fontRef idx="minor"/>
          </p:style>
        </p:sp>
      </p:grpSp>
      <p:grpSp>
        <p:nvGrpSpPr>
          <p:cNvPr id="5021" name="Google Shape;4634;p50"/>
          <p:cNvGrpSpPr/>
          <p:nvPr/>
        </p:nvGrpSpPr>
        <p:grpSpPr>
          <a:xfrm>
            <a:off x="7543800" y="3125880"/>
            <a:ext cx="335880" cy="338760"/>
            <a:chOff x="7543800" y="3125880"/>
            <a:chExt cx="335880" cy="338760"/>
          </a:xfrm>
        </p:grpSpPr>
        <p:sp>
          <p:nvSpPr>
            <p:cNvPr id="5022" name="Google Shape;4635;p50"/>
            <p:cNvSpPr/>
            <p:nvPr/>
          </p:nvSpPr>
          <p:spPr>
            <a:xfrm>
              <a:off x="7727760" y="3125880"/>
              <a:ext cx="39600" cy="99000"/>
            </a:xfrm>
            <a:custGeom>
              <a:avLst/>
              <a:gdLst/>
              <a:ahLst/>
              <a:rect l="l" t="t" r="r" b="b"/>
              <a:pathLst>
                <a:path w="2260" h="5645">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w="0">
              <a:noFill/>
            </a:ln>
          </p:spPr>
          <p:style>
            <a:lnRef idx="0"/>
            <a:fillRef idx="0"/>
            <a:effectRef idx="0"/>
            <a:fontRef idx="minor"/>
          </p:style>
        </p:sp>
        <p:sp>
          <p:nvSpPr>
            <p:cNvPr id="5023" name="Google Shape;4636;p50"/>
            <p:cNvSpPr/>
            <p:nvPr/>
          </p:nvSpPr>
          <p:spPr>
            <a:xfrm>
              <a:off x="7668360" y="3125880"/>
              <a:ext cx="39240" cy="99000"/>
            </a:xfrm>
            <a:custGeom>
              <a:avLst/>
              <a:gdLst/>
              <a:ahLst/>
              <a:rect l="l" t="t" r="r" b="b"/>
              <a:pathLst>
                <a:path w="2259" h="5645">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w="0">
              <a:noFill/>
            </a:ln>
          </p:spPr>
          <p:style>
            <a:lnRef idx="0"/>
            <a:fillRef idx="0"/>
            <a:effectRef idx="0"/>
            <a:fontRef idx="minor"/>
          </p:style>
        </p:sp>
        <p:sp>
          <p:nvSpPr>
            <p:cNvPr id="5024" name="Google Shape;4637;p50"/>
            <p:cNvSpPr/>
            <p:nvPr/>
          </p:nvSpPr>
          <p:spPr>
            <a:xfrm>
              <a:off x="7608600" y="3125880"/>
              <a:ext cx="39600" cy="99000"/>
            </a:xfrm>
            <a:custGeom>
              <a:avLst/>
              <a:gdLst/>
              <a:ahLst/>
              <a:rect l="l" t="t" r="r" b="b"/>
              <a:pathLst>
                <a:path w="2260" h="5645">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w="0">
              <a:noFill/>
            </a:ln>
          </p:spPr>
          <p:style>
            <a:lnRef idx="0"/>
            <a:fillRef idx="0"/>
            <a:effectRef idx="0"/>
            <a:fontRef idx="minor"/>
          </p:style>
        </p:sp>
        <p:sp>
          <p:nvSpPr>
            <p:cNvPr id="5025" name="Google Shape;4638;p50"/>
            <p:cNvSpPr/>
            <p:nvPr/>
          </p:nvSpPr>
          <p:spPr>
            <a:xfrm>
              <a:off x="7543800" y="3424680"/>
              <a:ext cx="277920" cy="39960"/>
            </a:xfrm>
            <a:custGeom>
              <a:avLst/>
              <a:gdLst/>
              <a:ahLst/>
              <a:rect l="l" t="t" r="r" b="b"/>
              <a:pathLst>
                <a:path w="15810" h="2296">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w="0">
              <a:noFill/>
            </a:ln>
          </p:spPr>
          <p:style>
            <a:lnRef idx="0"/>
            <a:fillRef idx="0"/>
            <a:effectRef idx="0"/>
            <a:fontRef idx="minor"/>
          </p:style>
        </p:sp>
        <p:sp>
          <p:nvSpPr>
            <p:cNvPr id="5026" name="Google Shape;4639;p50"/>
            <p:cNvSpPr/>
            <p:nvPr/>
          </p:nvSpPr>
          <p:spPr>
            <a:xfrm>
              <a:off x="7808400" y="3267360"/>
              <a:ext cx="71280" cy="116640"/>
            </a:xfrm>
            <a:custGeom>
              <a:avLst/>
              <a:gdLst/>
              <a:ahLst/>
              <a:rect l="l" t="t" r="r" b="b"/>
              <a:pathLst>
                <a:path w="4069" h="6641">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w="0">
              <a:noFill/>
            </a:ln>
          </p:spPr>
          <p:style>
            <a:lnRef idx="0"/>
            <a:fillRef idx="0"/>
            <a:effectRef idx="0"/>
            <a:fontRef idx="minor"/>
          </p:style>
        </p:sp>
        <p:sp>
          <p:nvSpPr>
            <p:cNvPr id="5027" name="Google Shape;4640;p50"/>
            <p:cNvSpPr/>
            <p:nvPr/>
          </p:nvSpPr>
          <p:spPr>
            <a:xfrm>
              <a:off x="7543800" y="3245760"/>
              <a:ext cx="277920" cy="158760"/>
            </a:xfrm>
            <a:custGeom>
              <a:avLst/>
              <a:gdLst/>
              <a:ahLst/>
              <a:rect l="l" t="t" r="r" b="b"/>
              <a:pathLst>
                <a:path w="15810" h="9035">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w="0">
              <a:noFill/>
            </a:ln>
          </p:spPr>
          <p:style>
            <a:lnRef idx="0"/>
            <a:fillRef idx="0"/>
            <a:effectRef idx="0"/>
            <a:fontRef idx="minor"/>
          </p:style>
        </p:sp>
      </p:grpSp>
      <p:grpSp>
        <p:nvGrpSpPr>
          <p:cNvPr id="5028" name="Google Shape;4641;p50"/>
          <p:cNvGrpSpPr/>
          <p:nvPr/>
        </p:nvGrpSpPr>
        <p:grpSpPr>
          <a:xfrm>
            <a:off x="7967160" y="3125880"/>
            <a:ext cx="338760" cy="338760"/>
            <a:chOff x="7967160" y="3125880"/>
            <a:chExt cx="338760" cy="338760"/>
          </a:xfrm>
        </p:grpSpPr>
        <p:sp>
          <p:nvSpPr>
            <p:cNvPr id="5029" name="Google Shape;4642;p50"/>
            <p:cNvSpPr/>
            <p:nvPr/>
          </p:nvSpPr>
          <p:spPr>
            <a:xfrm>
              <a:off x="8186400" y="3245760"/>
              <a:ext cx="19440" cy="19440"/>
            </a:xfrm>
            <a:custGeom>
              <a:avLst/>
              <a:gdLst/>
              <a:ahLst/>
              <a:rect l="l" t="t" r="r" b="b"/>
              <a:pathLst>
                <a:path w="1130" h="1131">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w="0">
              <a:noFill/>
            </a:ln>
          </p:spPr>
          <p:style>
            <a:lnRef idx="0"/>
            <a:fillRef idx="0"/>
            <a:effectRef idx="0"/>
            <a:fontRef idx="minor"/>
          </p:style>
        </p:sp>
        <p:sp>
          <p:nvSpPr>
            <p:cNvPr id="5030" name="Google Shape;4643;p50"/>
            <p:cNvSpPr/>
            <p:nvPr/>
          </p:nvSpPr>
          <p:spPr>
            <a:xfrm>
              <a:off x="8067240" y="3245760"/>
              <a:ext cx="19440" cy="19440"/>
            </a:xfrm>
            <a:custGeom>
              <a:avLst/>
              <a:gdLst/>
              <a:ahLst/>
              <a:rect l="l" t="t" r="r" b="b"/>
              <a:pathLst>
                <a:path w="1130" h="1131">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w="0">
              <a:noFill/>
            </a:ln>
          </p:spPr>
          <p:style>
            <a:lnRef idx="0"/>
            <a:fillRef idx="0"/>
            <a:effectRef idx="0"/>
            <a:fontRef idx="minor"/>
          </p:style>
        </p:sp>
        <p:sp>
          <p:nvSpPr>
            <p:cNvPr id="5031" name="Google Shape;4644;p50"/>
            <p:cNvSpPr/>
            <p:nvPr/>
          </p:nvSpPr>
          <p:spPr>
            <a:xfrm>
              <a:off x="7967160" y="3125880"/>
              <a:ext cx="338760" cy="338760"/>
            </a:xfrm>
            <a:custGeom>
              <a:avLst/>
              <a:gdLst/>
              <a:ahLst/>
              <a:rect l="l" t="t" r="r" b="b"/>
              <a:pathLst>
                <a:path w="19273" h="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w="0">
              <a:noFill/>
            </a:ln>
          </p:spPr>
          <p:style>
            <a:lnRef idx="0"/>
            <a:fillRef idx="0"/>
            <a:effectRef idx="0"/>
            <a:fontRef idx="minor"/>
          </p:style>
        </p:sp>
      </p:grpSp>
      <p:grpSp>
        <p:nvGrpSpPr>
          <p:cNvPr id="5032" name="Google Shape;4645;p50"/>
          <p:cNvGrpSpPr/>
          <p:nvPr/>
        </p:nvGrpSpPr>
        <p:grpSpPr>
          <a:xfrm>
            <a:off x="1276560" y="3951720"/>
            <a:ext cx="338760" cy="338760"/>
            <a:chOff x="1276560" y="3951720"/>
            <a:chExt cx="338760" cy="338760"/>
          </a:xfrm>
        </p:grpSpPr>
        <p:sp>
          <p:nvSpPr>
            <p:cNvPr id="5033" name="Google Shape;4646;p50"/>
            <p:cNvSpPr/>
            <p:nvPr/>
          </p:nvSpPr>
          <p:spPr>
            <a:xfrm>
              <a:off x="1376640" y="4071600"/>
              <a:ext cx="19440" cy="19440"/>
            </a:xfrm>
            <a:custGeom>
              <a:avLst/>
              <a:gdLst/>
              <a:ahLst/>
              <a:rect l="l" t="t" r="r" b="b"/>
              <a:pathLst>
                <a:path w="1130" h="1131">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w="0">
              <a:noFill/>
            </a:ln>
          </p:spPr>
          <p:style>
            <a:lnRef idx="0"/>
            <a:fillRef idx="0"/>
            <a:effectRef idx="0"/>
            <a:fontRef idx="minor"/>
          </p:style>
        </p:sp>
        <p:sp>
          <p:nvSpPr>
            <p:cNvPr id="5034" name="Google Shape;4647;p50"/>
            <p:cNvSpPr/>
            <p:nvPr/>
          </p:nvSpPr>
          <p:spPr>
            <a:xfrm>
              <a:off x="1377360" y="4151160"/>
              <a:ext cx="137520" cy="59400"/>
            </a:xfrm>
            <a:custGeom>
              <a:avLst/>
              <a:gdLst/>
              <a:ahLst/>
              <a:rect l="l" t="t" r="r" b="b"/>
              <a:pathLst>
                <a:path w="7824" h="3389">
                  <a:moveTo>
                    <a:pt x="1" y="1"/>
                  </a:moveTo>
                  <a:cubicBezTo>
                    <a:pt x="284" y="1943"/>
                    <a:pt x="1949" y="3385"/>
                    <a:pt x="3912" y="3388"/>
                  </a:cubicBezTo>
                  <a:cubicBezTo>
                    <a:pt x="5875" y="3385"/>
                    <a:pt x="7541" y="1943"/>
                    <a:pt x="7824" y="1"/>
                  </a:cubicBezTo>
                  <a:close/>
                </a:path>
              </a:pathLst>
            </a:custGeom>
            <a:solidFill>
              <a:schemeClr val="dk2"/>
            </a:solidFill>
            <a:ln w="0">
              <a:noFill/>
            </a:ln>
          </p:spPr>
          <p:style>
            <a:lnRef idx="0"/>
            <a:fillRef idx="0"/>
            <a:effectRef idx="0"/>
            <a:fontRef idx="minor"/>
          </p:style>
        </p:sp>
        <p:sp>
          <p:nvSpPr>
            <p:cNvPr id="5035" name="Google Shape;4648;p50"/>
            <p:cNvSpPr/>
            <p:nvPr/>
          </p:nvSpPr>
          <p:spPr>
            <a:xfrm>
              <a:off x="1276560" y="3951720"/>
              <a:ext cx="338760" cy="338760"/>
            </a:xfrm>
            <a:custGeom>
              <a:avLst/>
              <a:gdLst/>
              <a:ahLst/>
              <a:rect l="l" t="t" r="r" b="b"/>
              <a:pathLst>
                <a:path w="19273" h="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w="0">
              <a:noFill/>
            </a:ln>
          </p:spPr>
          <p:style>
            <a:lnRef idx="0"/>
            <a:fillRef idx="0"/>
            <a:effectRef idx="0"/>
            <a:fontRef idx="minor"/>
          </p:style>
        </p:sp>
        <p:sp>
          <p:nvSpPr>
            <p:cNvPr id="5036" name="Google Shape;4649;p50"/>
            <p:cNvSpPr/>
            <p:nvPr/>
          </p:nvSpPr>
          <p:spPr>
            <a:xfrm>
              <a:off x="1496160" y="4071600"/>
              <a:ext cx="19440" cy="19440"/>
            </a:xfrm>
            <a:custGeom>
              <a:avLst/>
              <a:gdLst/>
              <a:ahLst/>
              <a:rect l="l" t="t" r="r" b="b"/>
              <a:pathLst>
                <a:path w="1130" h="1131">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w="0">
              <a:noFill/>
            </a:ln>
          </p:spPr>
          <p:style>
            <a:lnRef idx="0"/>
            <a:fillRef idx="0"/>
            <a:effectRef idx="0"/>
            <a:fontRef idx="minor"/>
          </p:style>
        </p:sp>
      </p:grpSp>
      <p:grpSp>
        <p:nvGrpSpPr>
          <p:cNvPr id="5037" name="Google Shape;4650;p50"/>
          <p:cNvGrpSpPr/>
          <p:nvPr/>
        </p:nvGrpSpPr>
        <p:grpSpPr>
          <a:xfrm>
            <a:off x="3153600" y="3953880"/>
            <a:ext cx="298080" cy="334800"/>
            <a:chOff x="3153600" y="3953880"/>
            <a:chExt cx="298080" cy="334800"/>
          </a:xfrm>
        </p:grpSpPr>
        <p:sp>
          <p:nvSpPr>
            <p:cNvPr id="5038" name="Google Shape;4651;p50"/>
            <p:cNvSpPr/>
            <p:nvPr/>
          </p:nvSpPr>
          <p:spPr>
            <a:xfrm>
              <a:off x="3211200" y="4089960"/>
              <a:ext cx="46800" cy="44280"/>
            </a:xfrm>
            <a:custGeom>
              <a:avLst/>
              <a:gdLst/>
              <a:ahLst/>
              <a:rect l="l" t="t" r="r" b="b"/>
              <a:pathLst>
                <a:path w="2678" h="2529">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w="0">
              <a:noFill/>
            </a:ln>
          </p:spPr>
          <p:style>
            <a:lnRef idx="0"/>
            <a:fillRef idx="0"/>
            <a:effectRef idx="0"/>
            <a:fontRef idx="minor"/>
          </p:style>
        </p:sp>
        <p:sp>
          <p:nvSpPr>
            <p:cNvPr id="5039" name="Google Shape;4652;p50"/>
            <p:cNvSpPr/>
            <p:nvPr/>
          </p:nvSpPr>
          <p:spPr>
            <a:xfrm>
              <a:off x="3347280" y="4089960"/>
              <a:ext cx="46800" cy="44280"/>
            </a:xfrm>
            <a:custGeom>
              <a:avLst/>
              <a:gdLst/>
              <a:ahLst/>
              <a:rect l="l" t="t" r="r" b="b"/>
              <a:pathLst>
                <a:path w="2678" h="252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w="0">
              <a:noFill/>
            </a:ln>
          </p:spPr>
          <p:style>
            <a:lnRef idx="0"/>
            <a:fillRef idx="0"/>
            <a:effectRef idx="0"/>
            <a:fontRef idx="minor"/>
          </p:style>
        </p:sp>
        <p:sp>
          <p:nvSpPr>
            <p:cNvPr id="5040" name="Google Shape;4653;p50"/>
            <p:cNvSpPr/>
            <p:nvPr/>
          </p:nvSpPr>
          <p:spPr>
            <a:xfrm>
              <a:off x="3153600" y="3953880"/>
              <a:ext cx="298080" cy="334800"/>
            </a:xfrm>
            <a:custGeom>
              <a:avLst/>
              <a:gdLst/>
              <a:ahLst/>
              <a:rect l="l" t="t" r="r" b="b"/>
              <a:pathLst>
                <a:path w="16958" h="19047">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w="0">
              <a:noFill/>
            </a:ln>
          </p:spPr>
          <p:style>
            <a:lnRef idx="0"/>
            <a:fillRef idx="0"/>
            <a:effectRef idx="0"/>
            <a:fontRef idx="minor"/>
          </p:style>
        </p:sp>
      </p:grpSp>
      <p:grpSp>
        <p:nvGrpSpPr>
          <p:cNvPr id="5041" name="Google Shape;4654;p50"/>
          <p:cNvGrpSpPr/>
          <p:nvPr/>
        </p:nvGrpSpPr>
        <p:grpSpPr>
          <a:xfrm>
            <a:off x="5032440" y="3538800"/>
            <a:ext cx="339840" cy="339120"/>
            <a:chOff x="5032440" y="3538800"/>
            <a:chExt cx="339840" cy="339120"/>
          </a:xfrm>
        </p:grpSpPr>
        <p:sp>
          <p:nvSpPr>
            <p:cNvPr id="5042" name="Google Shape;4655;p50"/>
            <p:cNvSpPr/>
            <p:nvPr/>
          </p:nvSpPr>
          <p:spPr>
            <a:xfrm>
              <a:off x="5098320" y="3710520"/>
              <a:ext cx="101880" cy="101160"/>
            </a:xfrm>
            <a:custGeom>
              <a:avLst/>
              <a:gdLst/>
              <a:ahLst/>
              <a:rect l="l" t="t" r="r" b="b"/>
              <a:pathLst>
                <a:path w="5812" h="5764">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w="0">
              <a:noFill/>
            </a:ln>
          </p:spPr>
          <p:style>
            <a:lnRef idx="0"/>
            <a:fillRef idx="0"/>
            <a:effectRef idx="0"/>
            <a:fontRef idx="minor"/>
          </p:style>
        </p:sp>
        <p:sp>
          <p:nvSpPr>
            <p:cNvPr id="5043" name="Google Shape;4656;p50"/>
            <p:cNvSpPr/>
            <p:nvPr/>
          </p:nvSpPr>
          <p:spPr>
            <a:xfrm>
              <a:off x="5200560" y="3795120"/>
              <a:ext cx="360" cy="360"/>
            </a:xfrm>
            <a:custGeom>
              <a:avLst/>
              <a:gdLst/>
              <a:ahLst/>
              <a:rect l="l" t="t" r="r" b="b"/>
              <a:pathLst>
                <a:path w="1" h="1">
                  <a:moveTo>
                    <a:pt x="1" y="0"/>
                  </a:moveTo>
                </a:path>
              </a:pathLst>
            </a:custGeom>
            <a:solidFill>
              <a:schemeClr val="dk2"/>
            </a:solidFill>
            <a:ln w="0">
              <a:noFill/>
            </a:ln>
          </p:spPr>
          <p:style>
            <a:lnRef idx="0"/>
            <a:fillRef idx="0"/>
            <a:effectRef idx="0"/>
            <a:fontRef idx="minor"/>
          </p:style>
        </p:sp>
        <p:sp>
          <p:nvSpPr>
            <p:cNvPr id="5044" name="Google Shape;4657;p50"/>
            <p:cNvSpPr/>
            <p:nvPr/>
          </p:nvSpPr>
          <p:spPr>
            <a:xfrm>
              <a:off x="5293080" y="3538800"/>
              <a:ext cx="79200" cy="78480"/>
            </a:xfrm>
            <a:custGeom>
              <a:avLst/>
              <a:gdLst/>
              <a:ahLst/>
              <a:rect l="l" t="t" r="r" b="b"/>
              <a:pathLst>
                <a:path w="4521" h="4485">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w="0">
              <a:noFill/>
            </a:ln>
          </p:spPr>
          <p:style>
            <a:lnRef idx="0"/>
            <a:fillRef idx="0"/>
            <a:effectRef idx="0"/>
            <a:fontRef idx="minor"/>
          </p:style>
        </p:sp>
        <p:sp>
          <p:nvSpPr>
            <p:cNvPr id="5045" name="Google Shape;4658;p50"/>
            <p:cNvSpPr/>
            <p:nvPr/>
          </p:nvSpPr>
          <p:spPr>
            <a:xfrm>
              <a:off x="5217480" y="3631680"/>
              <a:ext cx="64080" cy="59040"/>
            </a:xfrm>
            <a:custGeom>
              <a:avLst/>
              <a:gdLst/>
              <a:ahLst/>
              <a:rect l="l" t="t" r="r" b="b"/>
              <a:pathLst>
                <a:path w="3656" h="3374">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w="0">
              <a:noFill/>
            </a:ln>
          </p:spPr>
          <p:style>
            <a:lnRef idx="0"/>
            <a:fillRef idx="0"/>
            <a:effectRef idx="0"/>
            <a:fontRef idx="minor"/>
          </p:style>
        </p:sp>
        <p:sp>
          <p:nvSpPr>
            <p:cNvPr id="5046" name="Google Shape;4659;p50"/>
            <p:cNvSpPr/>
            <p:nvPr/>
          </p:nvSpPr>
          <p:spPr>
            <a:xfrm>
              <a:off x="5125320" y="3547080"/>
              <a:ext cx="237960" cy="237960"/>
            </a:xfrm>
            <a:custGeom>
              <a:avLst/>
              <a:gdLst/>
              <a:ahLst/>
              <a:rect l="l" t="t" r="r" b="b"/>
              <a:pathLst>
                <a:path w="13546" h="13549">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w="0">
              <a:noFill/>
            </a:ln>
          </p:spPr>
          <p:style>
            <a:lnRef idx="0"/>
            <a:fillRef idx="0"/>
            <a:effectRef idx="0"/>
            <a:fontRef idx="minor"/>
          </p:style>
        </p:sp>
        <p:sp>
          <p:nvSpPr>
            <p:cNvPr id="5047" name="Google Shape;4660;p50"/>
            <p:cNvSpPr/>
            <p:nvPr/>
          </p:nvSpPr>
          <p:spPr>
            <a:xfrm>
              <a:off x="5195520" y="3779280"/>
              <a:ext cx="76320" cy="78120"/>
            </a:xfrm>
            <a:custGeom>
              <a:avLst/>
              <a:gdLst/>
              <a:ahLst/>
              <a:rect l="l" t="t" r="r" b="b"/>
              <a:pathLst>
                <a:path w="4358" h="445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w="0">
              <a:noFill/>
            </a:ln>
          </p:spPr>
          <p:style>
            <a:lnRef idx="0"/>
            <a:fillRef idx="0"/>
            <a:effectRef idx="0"/>
            <a:fontRef idx="minor"/>
          </p:style>
        </p:sp>
        <p:sp>
          <p:nvSpPr>
            <p:cNvPr id="5048" name="Google Shape;4661;p50"/>
            <p:cNvSpPr/>
            <p:nvPr/>
          </p:nvSpPr>
          <p:spPr>
            <a:xfrm>
              <a:off x="5052240" y="3637800"/>
              <a:ext cx="79920" cy="77040"/>
            </a:xfrm>
            <a:custGeom>
              <a:avLst/>
              <a:gdLst/>
              <a:ahLst/>
              <a:rect l="l" t="t" r="r" b="b"/>
              <a:pathLst>
                <a:path w="4566" h="4392">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w="0">
              <a:noFill/>
            </a:ln>
          </p:spPr>
          <p:style>
            <a:lnRef idx="0"/>
            <a:fillRef idx="0"/>
            <a:effectRef idx="0"/>
            <a:fontRef idx="minor"/>
          </p:style>
        </p:sp>
        <p:sp>
          <p:nvSpPr>
            <p:cNvPr id="5049" name="Google Shape;4662;p50"/>
            <p:cNvSpPr/>
            <p:nvPr/>
          </p:nvSpPr>
          <p:spPr>
            <a:xfrm>
              <a:off x="5032440" y="3758760"/>
              <a:ext cx="119880" cy="119160"/>
            </a:xfrm>
            <a:custGeom>
              <a:avLst/>
              <a:gdLst/>
              <a:ahLst/>
              <a:rect l="l" t="t" r="r" b="b"/>
              <a:pathLst>
                <a:path w="6833" h="678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w="0">
              <a:noFill/>
            </a:ln>
          </p:spPr>
          <p:style>
            <a:lnRef idx="0"/>
            <a:fillRef idx="0"/>
            <a:effectRef idx="0"/>
            <a:fontRef idx="minor"/>
          </p:style>
        </p:sp>
      </p:grpSp>
      <p:grpSp>
        <p:nvGrpSpPr>
          <p:cNvPr id="5050" name="Google Shape;4663;p50"/>
          <p:cNvGrpSpPr/>
          <p:nvPr/>
        </p:nvGrpSpPr>
        <p:grpSpPr>
          <a:xfrm>
            <a:off x="5465880" y="3554280"/>
            <a:ext cx="338760" cy="308160"/>
            <a:chOff x="5465880" y="3554280"/>
            <a:chExt cx="338760" cy="308160"/>
          </a:xfrm>
        </p:grpSpPr>
        <p:sp>
          <p:nvSpPr>
            <p:cNvPr id="5051" name="Google Shape;4664;p50"/>
            <p:cNvSpPr/>
            <p:nvPr/>
          </p:nvSpPr>
          <p:spPr>
            <a:xfrm>
              <a:off x="5711400" y="3715200"/>
              <a:ext cx="30240" cy="30240"/>
            </a:xfrm>
            <a:custGeom>
              <a:avLst/>
              <a:gdLst/>
              <a:ahLst/>
              <a:rect l="l" t="t" r="r" b="b"/>
              <a:pathLst>
                <a:path w="1733" h="1732">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w="0">
              <a:noFill/>
            </a:ln>
          </p:spPr>
          <p:style>
            <a:lnRef idx="0"/>
            <a:fillRef idx="0"/>
            <a:effectRef idx="0"/>
            <a:fontRef idx="minor"/>
          </p:style>
        </p:sp>
        <p:sp>
          <p:nvSpPr>
            <p:cNvPr id="5052" name="Google Shape;4665;p50"/>
            <p:cNvSpPr/>
            <p:nvPr/>
          </p:nvSpPr>
          <p:spPr>
            <a:xfrm>
              <a:off x="5529240" y="3715200"/>
              <a:ext cx="30240" cy="30240"/>
            </a:xfrm>
            <a:custGeom>
              <a:avLst/>
              <a:gdLst/>
              <a:ahLst/>
              <a:rect l="l" t="t" r="r" b="b"/>
              <a:pathLst>
                <a:path w="1732" h="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w="0">
              <a:noFill/>
            </a:ln>
          </p:spPr>
          <p:style>
            <a:lnRef idx="0"/>
            <a:fillRef idx="0"/>
            <a:effectRef idx="0"/>
            <a:fontRef idx="minor"/>
          </p:style>
        </p:sp>
        <p:sp>
          <p:nvSpPr>
            <p:cNvPr id="5053" name="Google Shape;4666;p50"/>
            <p:cNvSpPr/>
            <p:nvPr/>
          </p:nvSpPr>
          <p:spPr>
            <a:xfrm>
              <a:off x="5465880" y="3554280"/>
              <a:ext cx="338760" cy="250560"/>
            </a:xfrm>
            <a:custGeom>
              <a:avLst/>
              <a:gdLst/>
              <a:ahLst/>
              <a:rect l="l" t="t" r="r" b="b"/>
              <a:pathLst>
                <a:path w="19273" h="14259">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w="0">
              <a:noFill/>
            </a:ln>
          </p:spPr>
          <p:style>
            <a:lnRef idx="0"/>
            <a:fillRef idx="0"/>
            <a:effectRef idx="0"/>
            <a:fontRef idx="minor"/>
          </p:style>
        </p:sp>
        <p:sp>
          <p:nvSpPr>
            <p:cNvPr id="5054" name="Google Shape;4667;p50"/>
            <p:cNvSpPr/>
            <p:nvPr/>
          </p:nvSpPr>
          <p:spPr>
            <a:xfrm>
              <a:off x="5504040" y="3825000"/>
              <a:ext cx="83520" cy="37440"/>
            </a:xfrm>
            <a:custGeom>
              <a:avLst/>
              <a:gdLst/>
              <a:ahLst/>
              <a:rect l="l" t="t" r="r" b="b"/>
              <a:pathLst>
                <a:path w="4759" h="2154">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w="0">
              <a:noFill/>
            </a:ln>
          </p:spPr>
          <p:style>
            <a:lnRef idx="0"/>
            <a:fillRef idx="0"/>
            <a:effectRef idx="0"/>
            <a:fontRef idx="minor"/>
          </p:style>
        </p:sp>
        <p:sp>
          <p:nvSpPr>
            <p:cNvPr id="5055" name="Google Shape;4668;p50"/>
            <p:cNvSpPr/>
            <p:nvPr/>
          </p:nvSpPr>
          <p:spPr>
            <a:xfrm>
              <a:off x="5683320" y="3825000"/>
              <a:ext cx="83520" cy="37440"/>
            </a:xfrm>
            <a:custGeom>
              <a:avLst/>
              <a:gdLst/>
              <a:ahLst/>
              <a:rect l="l" t="t" r="r" b="b"/>
              <a:pathLst>
                <a:path w="4759" h="2154">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w="0">
              <a:noFill/>
            </a:ln>
          </p:spPr>
          <p:style>
            <a:lnRef idx="0"/>
            <a:fillRef idx="0"/>
            <a:effectRef idx="0"/>
            <a:fontRef idx="minor"/>
          </p:style>
        </p:sp>
      </p:grpSp>
      <p:grpSp>
        <p:nvGrpSpPr>
          <p:cNvPr id="5056" name="Google Shape;4669;p50"/>
          <p:cNvGrpSpPr/>
          <p:nvPr/>
        </p:nvGrpSpPr>
        <p:grpSpPr>
          <a:xfrm>
            <a:off x="5870880" y="3539520"/>
            <a:ext cx="342360" cy="337680"/>
            <a:chOff x="5870880" y="3539520"/>
            <a:chExt cx="342360" cy="337680"/>
          </a:xfrm>
        </p:grpSpPr>
        <p:sp>
          <p:nvSpPr>
            <p:cNvPr id="5057" name="Google Shape;4670;p50"/>
            <p:cNvSpPr/>
            <p:nvPr/>
          </p:nvSpPr>
          <p:spPr>
            <a:xfrm>
              <a:off x="5870880" y="3717000"/>
              <a:ext cx="73800" cy="63000"/>
            </a:xfrm>
            <a:custGeom>
              <a:avLst/>
              <a:gdLst/>
              <a:ahLst/>
              <a:rect l="l" t="t" r="r" b="b"/>
              <a:pathLst>
                <a:path w="4213" h="3602">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w="0">
              <a:noFill/>
            </a:ln>
          </p:spPr>
          <p:style>
            <a:lnRef idx="0"/>
            <a:fillRef idx="0"/>
            <a:effectRef idx="0"/>
            <a:fontRef idx="minor"/>
          </p:style>
        </p:sp>
        <p:sp>
          <p:nvSpPr>
            <p:cNvPr id="5058" name="Google Shape;4671;p50"/>
            <p:cNvSpPr/>
            <p:nvPr/>
          </p:nvSpPr>
          <p:spPr>
            <a:xfrm>
              <a:off x="6073920" y="3711240"/>
              <a:ext cx="123480" cy="159120"/>
            </a:xfrm>
            <a:custGeom>
              <a:avLst/>
              <a:gdLst/>
              <a:ahLst/>
              <a:rect l="l" t="t" r="r" b="b"/>
              <a:pathLst>
                <a:path w="7035" h="9051">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w="0">
              <a:noFill/>
            </a:ln>
          </p:spPr>
          <p:style>
            <a:lnRef idx="0"/>
            <a:fillRef idx="0"/>
            <a:effectRef idx="0"/>
            <a:fontRef idx="minor"/>
          </p:style>
        </p:sp>
        <p:sp>
          <p:nvSpPr>
            <p:cNvPr id="5059" name="Google Shape;4672;p50"/>
            <p:cNvSpPr/>
            <p:nvPr/>
          </p:nvSpPr>
          <p:spPr>
            <a:xfrm>
              <a:off x="5878080" y="3553200"/>
              <a:ext cx="160560" cy="122760"/>
            </a:xfrm>
            <a:custGeom>
              <a:avLst/>
              <a:gdLst/>
              <a:ahLst/>
              <a:rect l="l" t="t" r="r" b="b"/>
              <a:pathLst>
                <a:path w="9140" h="699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w="0">
              <a:noFill/>
            </a:ln>
          </p:spPr>
          <p:style>
            <a:lnRef idx="0"/>
            <a:fillRef idx="0"/>
            <a:effectRef idx="0"/>
            <a:fontRef idx="minor"/>
          </p:style>
        </p:sp>
        <p:sp>
          <p:nvSpPr>
            <p:cNvPr id="5060" name="Google Shape;4673;p50"/>
            <p:cNvSpPr/>
            <p:nvPr/>
          </p:nvSpPr>
          <p:spPr>
            <a:xfrm>
              <a:off x="5969880" y="3805200"/>
              <a:ext cx="63360" cy="72000"/>
            </a:xfrm>
            <a:custGeom>
              <a:avLst/>
              <a:gdLst/>
              <a:ahLst/>
              <a:rect l="l" t="t" r="r" b="b"/>
              <a:pathLst>
                <a:path w="3617" h="410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w="0">
              <a:noFill/>
            </a:ln>
          </p:spPr>
          <p:style>
            <a:lnRef idx="0"/>
            <a:fillRef idx="0"/>
            <a:effectRef idx="0"/>
            <a:fontRef idx="minor"/>
          </p:style>
        </p:sp>
        <p:sp>
          <p:nvSpPr>
            <p:cNvPr id="5061" name="Google Shape;4674;p50"/>
            <p:cNvSpPr/>
            <p:nvPr/>
          </p:nvSpPr>
          <p:spPr>
            <a:xfrm>
              <a:off x="6131520" y="3539520"/>
              <a:ext cx="81720" cy="75240"/>
            </a:xfrm>
            <a:custGeom>
              <a:avLst/>
              <a:gdLst/>
              <a:ahLst/>
              <a:rect l="l" t="t" r="r" b="b"/>
              <a:pathLst>
                <a:path w="4662" h="429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w="0">
              <a:noFill/>
            </a:ln>
          </p:spPr>
          <p:style>
            <a:lnRef idx="0"/>
            <a:fillRef idx="0"/>
            <a:effectRef idx="0"/>
            <a:fontRef idx="minor"/>
          </p:style>
        </p:sp>
        <p:sp>
          <p:nvSpPr>
            <p:cNvPr id="5062" name="Google Shape;4675;p50"/>
            <p:cNvSpPr/>
            <p:nvPr/>
          </p:nvSpPr>
          <p:spPr>
            <a:xfrm>
              <a:off x="5919480" y="3561480"/>
              <a:ext cx="268560" cy="265680"/>
            </a:xfrm>
            <a:custGeom>
              <a:avLst/>
              <a:gdLst/>
              <a:ahLst/>
              <a:rect l="l" t="t" r="r" b="b"/>
              <a:pathLst>
                <a:path w="15277" h="15109">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w="0">
              <a:noFill/>
            </a:ln>
          </p:spPr>
          <p:style>
            <a:lnRef idx="0"/>
            <a:fillRef idx="0"/>
            <a:effectRef idx="0"/>
            <a:fontRef idx="minor"/>
          </p:style>
        </p:sp>
      </p:grpSp>
      <p:grpSp>
        <p:nvGrpSpPr>
          <p:cNvPr id="5063" name="Google Shape;4676;p50"/>
          <p:cNvGrpSpPr/>
          <p:nvPr/>
        </p:nvGrpSpPr>
        <p:grpSpPr>
          <a:xfrm>
            <a:off x="6307560" y="3538800"/>
            <a:ext cx="297720" cy="339120"/>
            <a:chOff x="6307560" y="3538800"/>
            <a:chExt cx="297720" cy="339120"/>
          </a:xfrm>
        </p:grpSpPr>
        <p:sp>
          <p:nvSpPr>
            <p:cNvPr id="5064" name="Google Shape;4677;p50"/>
            <p:cNvSpPr/>
            <p:nvPr/>
          </p:nvSpPr>
          <p:spPr>
            <a:xfrm>
              <a:off x="6446520" y="3620520"/>
              <a:ext cx="19440" cy="257400"/>
            </a:xfrm>
            <a:custGeom>
              <a:avLst/>
              <a:gdLst/>
              <a:ahLst/>
              <a:rect l="l" t="t" r="r" b="b"/>
              <a:pathLst>
                <a:path w="1131" h="14644">
                  <a:moveTo>
                    <a:pt x="1" y="0"/>
                  </a:moveTo>
                  <a:lnTo>
                    <a:pt x="1" y="14644"/>
                  </a:lnTo>
                  <a:lnTo>
                    <a:pt x="1130" y="14644"/>
                  </a:lnTo>
                  <a:lnTo>
                    <a:pt x="1130" y="0"/>
                  </a:lnTo>
                  <a:close/>
                </a:path>
              </a:pathLst>
            </a:custGeom>
            <a:solidFill>
              <a:schemeClr val="dk2"/>
            </a:solidFill>
            <a:ln w="0">
              <a:noFill/>
            </a:ln>
          </p:spPr>
          <p:style>
            <a:lnRef idx="0"/>
            <a:fillRef idx="0"/>
            <a:effectRef idx="0"/>
            <a:fontRef idx="minor"/>
          </p:style>
        </p:sp>
        <p:sp>
          <p:nvSpPr>
            <p:cNvPr id="5065" name="Google Shape;4678;p50"/>
            <p:cNvSpPr/>
            <p:nvPr/>
          </p:nvSpPr>
          <p:spPr>
            <a:xfrm>
              <a:off x="6486480" y="3758040"/>
              <a:ext cx="99000" cy="20160"/>
            </a:xfrm>
            <a:custGeom>
              <a:avLst/>
              <a:gdLst/>
              <a:ahLst/>
              <a:rect l="l" t="t" r="r" b="b"/>
              <a:pathLst>
                <a:path w="5647" h="1169">
                  <a:moveTo>
                    <a:pt x="0" y="0"/>
                  </a:moveTo>
                  <a:lnTo>
                    <a:pt x="0" y="1169"/>
                  </a:lnTo>
                  <a:lnTo>
                    <a:pt x="5646" y="1169"/>
                  </a:lnTo>
                  <a:lnTo>
                    <a:pt x="5646" y="0"/>
                  </a:lnTo>
                  <a:close/>
                </a:path>
              </a:pathLst>
            </a:custGeom>
            <a:solidFill>
              <a:schemeClr val="dk2"/>
            </a:solidFill>
            <a:ln w="0">
              <a:noFill/>
            </a:ln>
          </p:spPr>
          <p:style>
            <a:lnRef idx="0"/>
            <a:fillRef idx="0"/>
            <a:effectRef idx="0"/>
            <a:fontRef idx="minor"/>
          </p:style>
        </p:sp>
        <p:sp>
          <p:nvSpPr>
            <p:cNvPr id="5066" name="Google Shape;4679;p50"/>
            <p:cNvSpPr/>
            <p:nvPr/>
          </p:nvSpPr>
          <p:spPr>
            <a:xfrm>
              <a:off x="6486480" y="3798720"/>
              <a:ext cx="99000" cy="79200"/>
            </a:xfrm>
            <a:custGeom>
              <a:avLst/>
              <a:gdLst/>
              <a:ahLst/>
              <a:rect l="l" t="t" r="r" b="b"/>
              <a:pathLst>
                <a:path w="5647" h="4517">
                  <a:moveTo>
                    <a:pt x="0" y="0"/>
                  </a:moveTo>
                  <a:lnTo>
                    <a:pt x="0" y="4517"/>
                  </a:lnTo>
                  <a:lnTo>
                    <a:pt x="3951" y="4517"/>
                  </a:lnTo>
                  <a:cubicBezTo>
                    <a:pt x="4888" y="4517"/>
                    <a:pt x="5646" y="3758"/>
                    <a:pt x="5646" y="2825"/>
                  </a:cubicBezTo>
                  <a:lnTo>
                    <a:pt x="5646" y="0"/>
                  </a:lnTo>
                  <a:close/>
                </a:path>
              </a:pathLst>
            </a:custGeom>
            <a:solidFill>
              <a:schemeClr val="dk2"/>
            </a:solidFill>
            <a:ln w="0">
              <a:noFill/>
            </a:ln>
          </p:spPr>
          <p:style>
            <a:lnRef idx="0"/>
            <a:fillRef idx="0"/>
            <a:effectRef idx="0"/>
            <a:fontRef idx="minor"/>
          </p:style>
        </p:sp>
        <p:sp>
          <p:nvSpPr>
            <p:cNvPr id="5067" name="Google Shape;4680;p50"/>
            <p:cNvSpPr/>
            <p:nvPr/>
          </p:nvSpPr>
          <p:spPr>
            <a:xfrm>
              <a:off x="6327360" y="3758040"/>
              <a:ext cx="99000" cy="20160"/>
            </a:xfrm>
            <a:custGeom>
              <a:avLst/>
              <a:gdLst/>
              <a:ahLst/>
              <a:rect l="l" t="t" r="r" b="b"/>
              <a:pathLst>
                <a:path w="5647" h="1169">
                  <a:moveTo>
                    <a:pt x="1" y="0"/>
                  </a:moveTo>
                  <a:lnTo>
                    <a:pt x="1" y="1169"/>
                  </a:lnTo>
                  <a:lnTo>
                    <a:pt x="5647" y="1169"/>
                  </a:lnTo>
                  <a:lnTo>
                    <a:pt x="5647" y="0"/>
                  </a:lnTo>
                  <a:close/>
                </a:path>
              </a:pathLst>
            </a:custGeom>
            <a:solidFill>
              <a:schemeClr val="dk2"/>
            </a:solidFill>
            <a:ln w="0">
              <a:noFill/>
            </a:ln>
          </p:spPr>
          <p:style>
            <a:lnRef idx="0"/>
            <a:fillRef idx="0"/>
            <a:effectRef idx="0"/>
            <a:fontRef idx="minor"/>
          </p:style>
        </p:sp>
        <p:sp>
          <p:nvSpPr>
            <p:cNvPr id="5068" name="Google Shape;4681;p50"/>
            <p:cNvSpPr/>
            <p:nvPr/>
          </p:nvSpPr>
          <p:spPr>
            <a:xfrm>
              <a:off x="6327360" y="3798720"/>
              <a:ext cx="99000" cy="79200"/>
            </a:xfrm>
            <a:custGeom>
              <a:avLst/>
              <a:gdLst/>
              <a:ahLst/>
              <a:rect l="l" t="t" r="r" b="b"/>
              <a:pathLst>
                <a:path w="5647" h="4517">
                  <a:moveTo>
                    <a:pt x="1" y="0"/>
                  </a:moveTo>
                  <a:lnTo>
                    <a:pt x="1" y="2825"/>
                  </a:lnTo>
                  <a:cubicBezTo>
                    <a:pt x="1" y="3758"/>
                    <a:pt x="759" y="4517"/>
                    <a:pt x="1693" y="4517"/>
                  </a:cubicBezTo>
                  <a:lnTo>
                    <a:pt x="5647" y="4517"/>
                  </a:lnTo>
                  <a:lnTo>
                    <a:pt x="5647" y="0"/>
                  </a:lnTo>
                  <a:close/>
                </a:path>
              </a:pathLst>
            </a:custGeom>
            <a:solidFill>
              <a:schemeClr val="dk2"/>
            </a:solidFill>
            <a:ln w="0">
              <a:noFill/>
            </a:ln>
          </p:spPr>
          <p:style>
            <a:lnRef idx="0"/>
            <a:fillRef idx="0"/>
            <a:effectRef idx="0"/>
            <a:fontRef idx="minor"/>
          </p:style>
        </p:sp>
        <p:sp>
          <p:nvSpPr>
            <p:cNvPr id="5069" name="Google Shape;4682;p50"/>
            <p:cNvSpPr/>
            <p:nvPr/>
          </p:nvSpPr>
          <p:spPr>
            <a:xfrm>
              <a:off x="6307560" y="3620520"/>
              <a:ext cx="118800" cy="57960"/>
            </a:xfrm>
            <a:custGeom>
              <a:avLst/>
              <a:gdLst/>
              <a:ahLst/>
              <a:rect l="l" t="t" r="r" b="b"/>
              <a:pathLst>
                <a:path w="6776" h="3313">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w="0">
              <a:noFill/>
            </a:ln>
          </p:spPr>
          <p:style>
            <a:lnRef idx="0"/>
            <a:fillRef idx="0"/>
            <a:effectRef idx="0"/>
            <a:fontRef idx="minor"/>
          </p:style>
        </p:sp>
        <p:sp>
          <p:nvSpPr>
            <p:cNvPr id="5070" name="Google Shape;4683;p50"/>
            <p:cNvSpPr/>
            <p:nvPr/>
          </p:nvSpPr>
          <p:spPr>
            <a:xfrm>
              <a:off x="6327360" y="3698640"/>
              <a:ext cx="99000" cy="39600"/>
            </a:xfrm>
            <a:custGeom>
              <a:avLst/>
              <a:gdLst/>
              <a:ahLst/>
              <a:rect l="l" t="t" r="r" b="b"/>
              <a:pathLst>
                <a:path w="5647" h="2260">
                  <a:moveTo>
                    <a:pt x="1" y="1"/>
                  </a:moveTo>
                  <a:lnTo>
                    <a:pt x="1" y="2259"/>
                  </a:lnTo>
                  <a:lnTo>
                    <a:pt x="5647" y="2259"/>
                  </a:lnTo>
                  <a:lnTo>
                    <a:pt x="5647" y="1"/>
                  </a:lnTo>
                  <a:close/>
                </a:path>
              </a:pathLst>
            </a:custGeom>
            <a:solidFill>
              <a:schemeClr val="dk2"/>
            </a:solidFill>
            <a:ln w="0">
              <a:noFill/>
            </a:ln>
          </p:spPr>
          <p:style>
            <a:lnRef idx="0"/>
            <a:fillRef idx="0"/>
            <a:effectRef idx="0"/>
            <a:fontRef idx="minor"/>
          </p:style>
        </p:sp>
        <p:sp>
          <p:nvSpPr>
            <p:cNvPr id="5071" name="Google Shape;4684;p50"/>
            <p:cNvSpPr/>
            <p:nvPr/>
          </p:nvSpPr>
          <p:spPr>
            <a:xfrm>
              <a:off x="6408000" y="3560760"/>
              <a:ext cx="97200" cy="39600"/>
            </a:xfrm>
            <a:custGeom>
              <a:avLst/>
              <a:gdLst/>
              <a:ahLst/>
              <a:rect l="l" t="t" r="r" b="b"/>
              <a:pathLst>
                <a:path w="5533" h="2260">
                  <a:moveTo>
                    <a:pt x="2765" y="1"/>
                  </a:moveTo>
                  <a:cubicBezTo>
                    <a:pt x="1500" y="1"/>
                    <a:pt x="275" y="916"/>
                    <a:pt x="1" y="2259"/>
                  </a:cubicBezTo>
                  <a:lnTo>
                    <a:pt x="5532" y="2259"/>
                  </a:lnTo>
                  <a:cubicBezTo>
                    <a:pt x="5258" y="910"/>
                    <a:pt x="4030" y="1"/>
                    <a:pt x="2765" y="1"/>
                  </a:cubicBezTo>
                  <a:close/>
                </a:path>
              </a:pathLst>
            </a:custGeom>
            <a:solidFill>
              <a:schemeClr val="dk2"/>
            </a:solidFill>
            <a:ln w="0">
              <a:noFill/>
            </a:ln>
          </p:spPr>
          <p:style>
            <a:lnRef idx="0"/>
            <a:fillRef idx="0"/>
            <a:effectRef idx="0"/>
            <a:fontRef idx="minor"/>
          </p:style>
        </p:sp>
        <p:sp>
          <p:nvSpPr>
            <p:cNvPr id="5072" name="Google Shape;4685;p50"/>
            <p:cNvSpPr/>
            <p:nvPr/>
          </p:nvSpPr>
          <p:spPr>
            <a:xfrm>
              <a:off x="6495120" y="3538800"/>
              <a:ext cx="91080" cy="61200"/>
            </a:xfrm>
            <a:custGeom>
              <a:avLst/>
              <a:gdLst/>
              <a:ahLst/>
              <a:rect l="l" t="t" r="r" b="b"/>
              <a:pathLst>
                <a:path w="5186" h="3501">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w="0">
              <a:noFill/>
            </a:ln>
          </p:spPr>
          <p:style>
            <a:lnRef idx="0"/>
            <a:fillRef idx="0"/>
            <a:effectRef idx="0"/>
            <a:fontRef idx="minor"/>
          </p:style>
        </p:sp>
        <p:sp>
          <p:nvSpPr>
            <p:cNvPr id="5073" name="Google Shape;4686;p50"/>
            <p:cNvSpPr/>
            <p:nvPr/>
          </p:nvSpPr>
          <p:spPr>
            <a:xfrm>
              <a:off x="6326640" y="3538800"/>
              <a:ext cx="91080" cy="61200"/>
            </a:xfrm>
            <a:custGeom>
              <a:avLst/>
              <a:gdLst/>
              <a:ahLst/>
              <a:rect l="l" t="t" r="r" b="b"/>
              <a:pathLst>
                <a:path w="5186" h="3499">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w="0">
              <a:noFill/>
            </a:ln>
          </p:spPr>
          <p:style>
            <a:lnRef idx="0"/>
            <a:fillRef idx="0"/>
            <a:effectRef idx="0"/>
            <a:fontRef idx="minor"/>
          </p:style>
        </p:sp>
        <p:sp>
          <p:nvSpPr>
            <p:cNvPr id="5074" name="Google Shape;4687;p50"/>
            <p:cNvSpPr/>
            <p:nvPr/>
          </p:nvSpPr>
          <p:spPr>
            <a:xfrm>
              <a:off x="6486480" y="3620520"/>
              <a:ext cx="118800" cy="57960"/>
            </a:xfrm>
            <a:custGeom>
              <a:avLst/>
              <a:gdLst/>
              <a:ahLst/>
              <a:rect l="l" t="t" r="r" b="b"/>
              <a:pathLst>
                <a:path w="6776" h="3313">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w="0">
              <a:noFill/>
            </a:ln>
          </p:spPr>
          <p:style>
            <a:lnRef idx="0"/>
            <a:fillRef idx="0"/>
            <a:effectRef idx="0"/>
            <a:fontRef idx="minor"/>
          </p:style>
        </p:sp>
        <p:sp>
          <p:nvSpPr>
            <p:cNvPr id="5075" name="Google Shape;4688;p50"/>
            <p:cNvSpPr/>
            <p:nvPr/>
          </p:nvSpPr>
          <p:spPr>
            <a:xfrm>
              <a:off x="6486480" y="3698640"/>
              <a:ext cx="99000" cy="39600"/>
            </a:xfrm>
            <a:custGeom>
              <a:avLst/>
              <a:gdLst/>
              <a:ahLst/>
              <a:rect l="l" t="t" r="r" b="b"/>
              <a:pathLst>
                <a:path w="5647" h="2260">
                  <a:moveTo>
                    <a:pt x="0" y="1"/>
                  </a:moveTo>
                  <a:lnTo>
                    <a:pt x="0" y="2259"/>
                  </a:lnTo>
                  <a:lnTo>
                    <a:pt x="5646" y="2259"/>
                  </a:lnTo>
                  <a:lnTo>
                    <a:pt x="5646" y="1"/>
                  </a:lnTo>
                  <a:close/>
                </a:path>
              </a:pathLst>
            </a:custGeom>
            <a:solidFill>
              <a:schemeClr val="dk2"/>
            </a:solidFill>
            <a:ln w="0">
              <a:noFill/>
            </a:ln>
          </p:spPr>
          <p:style>
            <a:lnRef idx="0"/>
            <a:fillRef idx="0"/>
            <a:effectRef idx="0"/>
            <a:fontRef idx="minor"/>
          </p:style>
        </p:sp>
      </p:grpSp>
      <p:grpSp>
        <p:nvGrpSpPr>
          <p:cNvPr id="5076" name="Google Shape;4689;p50"/>
          <p:cNvGrpSpPr/>
          <p:nvPr/>
        </p:nvGrpSpPr>
        <p:grpSpPr>
          <a:xfrm>
            <a:off x="6737040" y="3538800"/>
            <a:ext cx="274680" cy="339120"/>
            <a:chOff x="6737040" y="3538800"/>
            <a:chExt cx="274680" cy="339120"/>
          </a:xfrm>
        </p:grpSpPr>
        <p:sp>
          <p:nvSpPr>
            <p:cNvPr id="5077" name="Google Shape;4690;p50"/>
            <p:cNvSpPr/>
            <p:nvPr/>
          </p:nvSpPr>
          <p:spPr>
            <a:xfrm>
              <a:off x="6887160" y="3714480"/>
              <a:ext cx="54720" cy="66960"/>
            </a:xfrm>
            <a:custGeom>
              <a:avLst/>
              <a:gdLst/>
              <a:ahLst/>
              <a:rect l="l" t="t" r="r" b="b"/>
              <a:pathLst>
                <a:path w="3138" h="3831">
                  <a:moveTo>
                    <a:pt x="2677" y="0"/>
                  </a:moveTo>
                  <a:cubicBezTo>
                    <a:pt x="2298" y="356"/>
                    <a:pt x="1861" y="648"/>
                    <a:pt x="1388" y="858"/>
                  </a:cubicBezTo>
                  <a:lnTo>
                    <a:pt x="0" y="2948"/>
                  </a:lnTo>
                  <a:lnTo>
                    <a:pt x="880" y="3831"/>
                  </a:lnTo>
                  <a:lnTo>
                    <a:pt x="3138" y="443"/>
                  </a:lnTo>
                  <a:lnTo>
                    <a:pt x="2677" y="0"/>
                  </a:lnTo>
                  <a:close/>
                </a:path>
              </a:pathLst>
            </a:custGeom>
            <a:solidFill>
              <a:schemeClr val="dk2"/>
            </a:solidFill>
            <a:ln w="0">
              <a:noFill/>
            </a:ln>
          </p:spPr>
          <p:style>
            <a:lnRef idx="0"/>
            <a:fillRef idx="0"/>
            <a:effectRef idx="0"/>
            <a:fontRef idx="minor"/>
          </p:style>
        </p:sp>
        <p:sp>
          <p:nvSpPr>
            <p:cNvPr id="5078" name="Google Shape;4691;p50"/>
            <p:cNvSpPr/>
            <p:nvPr/>
          </p:nvSpPr>
          <p:spPr>
            <a:xfrm>
              <a:off x="6805080" y="3578760"/>
              <a:ext cx="138960" cy="138600"/>
            </a:xfrm>
            <a:custGeom>
              <a:avLst/>
              <a:gdLst/>
              <a:ahLst/>
              <a:rect l="l" t="t" r="r" b="b"/>
              <a:pathLst>
                <a:path w="7906" h="7887">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w="0">
              <a:noFill/>
            </a:ln>
          </p:spPr>
          <p:style>
            <a:lnRef idx="0"/>
            <a:fillRef idx="0"/>
            <a:effectRef idx="0"/>
            <a:fontRef idx="minor"/>
          </p:style>
        </p:sp>
        <p:sp>
          <p:nvSpPr>
            <p:cNvPr id="5079" name="Google Shape;4692;p50"/>
            <p:cNvSpPr/>
            <p:nvPr/>
          </p:nvSpPr>
          <p:spPr>
            <a:xfrm>
              <a:off x="6805800" y="3538800"/>
              <a:ext cx="117000" cy="59400"/>
            </a:xfrm>
            <a:custGeom>
              <a:avLst/>
              <a:gdLst/>
              <a:ahLst/>
              <a:rect l="l" t="t" r="r" b="b"/>
              <a:pathLst>
                <a:path w="6677" h="3389">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w="0">
              <a:noFill/>
            </a:ln>
          </p:spPr>
          <p:style>
            <a:lnRef idx="0"/>
            <a:fillRef idx="0"/>
            <a:effectRef idx="0"/>
            <a:fontRef idx="minor"/>
          </p:style>
        </p:sp>
        <p:sp>
          <p:nvSpPr>
            <p:cNvPr id="5080" name="Google Shape;4693;p50"/>
            <p:cNvSpPr/>
            <p:nvPr/>
          </p:nvSpPr>
          <p:spPr>
            <a:xfrm>
              <a:off x="6737040" y="3732480"/>
              <a:ext cx="127080" cy="145440"/>
            </a:xfrm>
            <a:custGeom>
              <a:avLst/>
              <a:gdLst/>
              <a:ahLst/>
              <a:rect l="l" t="t" r="r" b="b"/>
              <a:pathLst>
                <a:path w="7249" h="8285">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w="0">
              <a:noFill/>
            </a:ln>
          </p:spPr>
          <p:style>
            <a:lnRef idx="0"/>
            <a:fillRef idx="0"/>
            <a:effectRef idx="0"/>
            <a:fontRef idx="minor"/>
          </p:style>
        </p:sp>
        <p:sp>
          <p:nvSpPr>
            <p:cNvPr id="5081" name="Google Shape;4694;p50"/>
            <p:cNvSpPr/>
            <p:nvPr/>
          </p:nvSpPr>
          <p:spPr>
            <a:xfrm>
              <a:off x="6884640" y="3732480"/>
              <a:ext cx="127080" cy="145440"/>
            </a:xfrm>
            <a:custGeom>
              <a:avLst/>
              <a:gdLst/>
              <a:ahLst/>
              <a:rect l="l" t="t" r="r" b="b"/>
              <a:pathLst>
                <a:path w="7240" h="8284">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w="0">
              <a:noFill/>
            </a:ln>
          </p:spPr>
          <p:style>
            <a:lnRef idx="0"/>
            <a:fillRef idx="0"/>
            <a:effectRef idx="0"/>
            <a:fontRef idx="minor"/>
          </p:style>
        </p:sp>
        <p:sp>
          <p:nvSpPr>
            <p:cNvPr id="5082" name="Google Shape;4695;p50"/>
            <p:cNvSpPr/>
            <p:nvPr/>
          </p:nvSpPr>
          <p:spPr>
            <a:xfrm>
              <a:off x="6806880" y="3714480"/>
              <a:ext cx="54720" cy="66960"/>
            </a:xfrm>
            <a:custGeom>
              <a:avLst/>
              <a:gdLst/>
              <a:ahLst/>
              <a:rect l="l" t="t" r="r" b="b"/>
              <a:pathLst>
                <a:path w="3129" h="3816">
                  <a:moveTo>
                    <a:pt x="452" y="0"/>
                  </a:moveTo>
                  <a:lnTo>
                    <a:pt x="0" y="440"/>
                  </a:lnTo>
                  <a:lnTo>
                    <a:pt x="2247" y="3816"/>
                  </a:lnTo>
                  <a:lnTo>
                    <a:pt x="3129" y="2936"/>
                  </a:lnTo>
                  <a:lnTo>
                    <a:pt x="1741" y="846"/>
                  </a:lnTo>
                  <a:cubicBezTo>
                    <a:pt x="1268" y="636"/>
                    <a:pt x="834" y="350"/>
                    <a:pt x="452" y="0"/>
                  </a:cubicBezTo>
                  <a:close/>
                </a:path>
              </a:pathLst>
            </a:custGeom>
            <a:solidFill>
              <a:schemeClr val="dk2"/>
            </a:solidFill>
            <a:ln w="0">
              <a:noFill/>
            </a:ln>
          </p:spPr>
          <p:style>
            <a:lnRef idx="0"/>
            <a:fillRef idx="0"/>
            <a:effectRef idx="0"/>
            <a:fontRef idx="minor"/>
          </p:style>
        </p:sp>
        <p:sp>
          <p:nvSpPr>
            <p:cNvPr id="5083" name="Google Shape;4696;p50"/>
            <p:cNvSpPr/>
            <p:nvPr/>
          </p:nvSpPr>
          <p:spPr>
            <a:xfrm>
              <a:off x="6866280" y="3737160"/>
              <a:ext cx="15840" cy="11880"/>
            </a:xfrm>
            <a:custGeom>
              <a:avLst/>
              <a:gdLst/>
              <a:ahLst/>
              <a:rect l="l" t="t" r="r" b="b"/>
              <a:pathLst>
                <a:path w="926" h="702">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w="0">
              <a:noFill/>
            </a:ln>
          </p:spPr>
          <p:style>
            <a:lnRef idx="0"/>
            <a:fillRef idx="0"/>
            <a:effectRef idx="0"/>
            <a:fontRef idx="minor"/>
          </p:style>
        </p:sp>
      </p:grpSp>
      <p:grpSp>
        <p:nvGrpSpPr>
          <p:cNvPr id="5084" name="Google Shape;4697;p50"/>
          <p:cNvGrpSpPr/>
          <p:nvPr/>
        </p:nvGrpSpPr>
        <p:grpSpPr>
          <a:xfrm>
            <a:off x="7161480" y="3538800"/>
            <a:ext cx="253080" cy="338760"/>
            <a:chOff x="7161480" y="3538800"/>
            <a:chExt cx="253080" cy="338760"/>
          </a:xfrm>
        </p:grpSpPr>
        <p:sp>
          <p:nvSpPr>
            <p:cNvPr id="5085" name="Google Shape;4698;p50"/>
            <p:cNvSpPr/>
            <p:nvPr/>
          </p:nvSpPr>
          <p:spPr>
            <a:xfrm>
              <a:off x="7220520" y="3558960"/>
              <a:ext cx="117000" cy="59400"/>
            </a:xfrm>
            <a:custGeom>
              <a:avLst/>
              <a:gdLst/>
              <a:ahLst/>
              <a:rect l="l" t="t" r="r" b="b"/>
              <a:pathLst>
                <a:path w="6665" h="3388">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w="0">
              <a:noFill/>
            </a:ln>
          </p:spPr>
          <p:style>
            <a:lnRef idx="0"/>
            <a:fillRef idx="0"/>
            <a:effectRef idx="0"/>
            <a:fontRef idx="minor"/>
          </p:style>
        </p:sp>
        <p:sp>
          <p:nvSpPr>
            <p:cNvPr id="5086" name="Google Shape;4699;p50"/>
            <p:cNvSpPr/>
            <p:nvPr/>
          </p:nvSpPr>
          <p:spPr>
            <a:xfrm>
              <a:off x="7219800" y="3598560"/>
              <a:ext cx="138960" cy="140040"/>
            </a:xfrm>
            <a:custGeom>
              <a:avLst/>
              <a:gdLst/>
              <a:ahLst/>
              <a:rect l="l" t="t" r="r" b="b"/>
              <a:pathLst>
                <a:path w="7906" h="7969">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w="0">
              <a:noFill/>
            </a:ln>
          </p:spPr>
          <p:style>
            <a:lnRef idx="0"/>
            <a:fillRef idx="0"/>
            <a:effectRef idx="0"/>
            <a:fontRef idx="minor"/>
          </p:style>
        </p:sp>
        <p:sp>
          <p:nvSpPr>
            <p:cNvPr id="5087" name="Google Shape;4700;p50"/>
            <p:cNvSpPr/>
            <p:nvPr/>
          </p:nvSpPr>
          <p:spPr>
            <a:xfrm>
              <a:off x="7242480" y="3745440"/>
              <a:ext cx="93240" cy="33120"/>
            </a:xfrm>
            <a:custGeom>
              <a:avLst/>
              <a:gdLst/>
              <a:ahLst/>
              <a:rect l="l" t="t" r="r" b="b"/>
              <a:pathLst>
                <a:path w="5319" h="1898">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w="0">
              <a:noFill/>
            </a:ln>
          </p:spPr>
          <p:style>
            <a:lnRef idx="0"/>
            <a:fillRef idx="0"/>
            <a:effectRef idx="0"/>
            <a:fontRef idx="minor"/>
          </p:style>
        </p:sp>
        <p:sp>
          <p:nvSpPr>
            <p:cNvPr id="5088" name="Google Shape;4701;p50"/>
            <p:cNvSpPr/>
            <p:nvPr/>
          </p:nvSpPr>
          <p:spPr>
            <a:xfrm>
              <a:off x="7319520" y="3538800"/>
              <a:ext cx="59040" cy="59040"/>
            </a:xfrm>
            <a:custGeom>
              <a:avLst/>
              <a:gdLst/>
              <a:ahLst/>
              <a:rect l="l" t="t" r="r" b="b"/>
              <a:pathLst>
                <a:path w="3371" h="3368">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w="0">
              <a:noFill/>
            </a:ln>
          </p:spPr>
          <p:style>
            <a:lnRef idx="0"/>
            <a:fillRef idx="0"/>
            <a:effectRef idx="0"/>
            <a:fontRef idx="minor"/>
          </p:style>
        </p:sp>
        <p:sp>
          <p:nvSpPr>
            <p:cNvPr id="5089" name="Google Shape;4702;p50"/>
            <p:cNvSpPr/>
            <p:nvPr/>
          </p:nvSpPr>
          <p:spPr>
            <a:xfrm>
              <a:off x="7161480" y="3745440"/>
              <a:ext cx="253080" cy="132120"/>
            </a:xfrm>
            <a:custGeom>
              <a:avLst/>
              <a:gdLst/>
              <a:ahLst/>
              <a:rect l="l" t="t" r="r" b="b"/>
              <a:pathLst>
                <a:path w="14388" h="7532">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w="0">
              <a:noFill/>
            </a:ln>
          </p:spPr>
          <p:style>
            <a:lnRef idx="0"/>
            <a:fillRef idx="0"/>
            <a:effectRef idx="0"/>
            <a:fontRef idx="minor"/>
          </p:style>
        </p:sp>
      </p:grpSp>
      <p:grpSp>
        <p:nvGrpSpPr>
          <p:cNvPr id="5090" name="Google Shape;4703;p50"/>
          <p:cNvGrpSpPr/>
          <p:nvPr/>
        </p:nvGrpSpPr>
        <p:grpSpPr>
          <a:xfrm>
            <a:off x="7632360" y="3538800"/>
            <a:ext cx="158760" cy="339120"/>
            <a:chOff x="7632360" y="3538800"/>
            <a:chExt cx="158760" cy="339120"/>
          </a:xfrm>
        </p:grpSpPr>
        <p:sp>
          <p:nvSpPr>
            <p:cNvPr id="5091" name="Google Shape;4704;p50"/>
            <p:cNvSpPr/>
            <p:nvPr/>
          </p:nvSpPr>
          <p:spPr>
            <a:xfrm>
              <a:off x="7682040" y="3538800"/>
              <a:ext cx="59400" cy="59400"/>
            </a:xfrm>
            <a:custGeom>
              <a:avLst/>
              <a:gdLst/>
              <a:ahLst/>
              <a:rect l="l" t="t" r="r" b="b"/>
              <a:pathLst>
                <a:path w="3388" h="3389">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w="0">
              <a:noFill/>
            </a:ln>
          </p:spPr>
          <p:style>
            <a:lnRef idx="0"/>
            <a:fillRef idx="0"/>
            <a:effectRef idx="0"/>
            <a:fontRef idx="minor"/>
          </p:style>
        </p:sp>
        <p:sp>
          <p:nvSpPr>
            <p:cNvPr id="5092" name="Google Shape;4705;p50"/>
            <p:cNvSpPr/>
            <p:nvPr/>
          </p:nvSpPr>
          <p:spPr>
            <a:xfrm>
              <a:off x="7632360" y="3618360"/>
              <a:ext cx="158760" cy="259560"/>
            </a:xfrm>
            <a:custGeom>
              <a:avLst/>
              <a:gdLst/>
              <a:ahLst/>
              <a:rect l="l" t="t" r="r" b="b"/>
              <a:pathLst>
                <a:path w="9035" h="14756">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w="0">
              <a:noFill/>
            </a:ln>
          </p:spPr>
          <p:style>
            <a:lnRef idx="0"/>
            <a:fillRef idx="0"/>
            <a:effectRef idx="0"/>
            <a:fontRef idx="minor"/>
          </p:style>
        </p:sp>
      </p:grpSp>
      <p:sp>
        <p:nvSpPr>
          <p:cNvPr id="5093" name="Google Shape;4706;p50"/>
          <p:cNvSpPr/>
          <p:nvPr/>
        </p:nvSpPr>
        <p:spPr>
          <a:xfrm>
            <a:off x="7950600" y="3538800"/>
            <a:ext cx="371880" cy="338760"/>
          </a:xfrm>
          <a:custGeom>
            <a:avLst/>
            <a:gdLst/>
            <a:ahLst/>
            <a:rect l="l" t="t" r="r" b="b"/>
            <a:pathLst>
              <a:path w="21149" h="19265">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w="0">
            <a:noFill/>
          </a:ln>
        </p:spPr>
        <p:style>
          <a:lnRef idx="0"/>
          <a:fillRef idx="0"/>
          <a:effectRef idx="0"/>
          <a:fontRef idx="minor"/>
        </p:style>
        <p:txBody>
          <a:bodyPr/>
          <a:p/>
        </p:txBody>
      </p:sp>
      <p:grpSp>
        <p:nvGrpSpPr>
          <p:cNvPr id="5094" name="Google Shape;4707;p50"/>
          <p:cNvGrpSpPr/>
          <p:nvPr/>
        </p:nvGrpSpPr>
        <p:grpSpPr>
          <a:xfrm>
            <a:off x="817200" y="3951720"/>
            <a:ext cx="338760" cy="338760"/>
            <a:chOff x="817200" y="3951720"/>
            <a:chExt cx="338760" cy="338760"/>
          </a:xfrm>
        </p:grpSpPr>
        <p:sp>
          <p:nvSpPr>
            <p:cNvPr id="5095" name="Google Shape;4708;p50"/>
            <p:cNvSpPr/>
            <p:nvPr/>
          </p:nvSpPr>
          <p:spPr>
            <a:xfrm>
              <a:off x="817200" y="3951720"/>
              <a:ext cx="338760" cy="338760"/>
            </a:xfrm>
            <a:custGeom>
              <a:avLst/>
              <a:gdLst/>
              <a:ahLst/>
              <a:rect l="l" t="t" r="r" b="b"/>
              <a:pathLst>
                <a:path w="19273" h="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w="0">
              <a:noFill/>
            </a:ln>
          </p:spPr>
          <p:style>
            <a:lnRef idx="0"/>
            <a:fillRef idx="0"/>
            <a:effectRef idx="0"/>
            <a:fontRef idx="minor"/>
          </p:style>
        </p:sp>
        <p:sp>
          <p:nvSpPr>
            <p:cNvPr id="5096" name="Google Shape;4709;p50"/>
            <p:cNvSpPr/>
            <p:nvPr/>
          </p:nvSpPr>
          <p:spPr>
            <a:xfrm>
              <a:off x="897480" y="4111560"/>
              <a:ext cx="178560" cy="19440"/>
            </a:xfrm>
            <a:custGeom>
              <a:avLst/>
              <a:gdLst/>
              <a:ahLst/>
              <a:rect l="l" t="t" r="r" b="b"/>
              <a:pathLst>
                <a:path w="10164" h="1131">
                  <a:moveTo>
                    <a:pt x="1" y="1"/>
                  </a:moveTo>
                  <a:lnTo>
                    <a:pt x="1" y="1130"/>
                  </a:lnTo>
                  <a:lnTo>
                    <a:pt x="10164" y="1130"/>
                  </a:lnTo>
                  <a:lnTo>
                    <a:pt x="10164" y="1"/>
                  </a:lnTo>
                  <a:close/>
                </a:path>
              </a:pathLst>
            </a:custGeom>
            <a:solidFill>
              <a:schemeClr val="dk2"/>
            </a:solidFill>
            <a:ln w="0">
              <a:noFill/>
            </a:ln>
          </p:spPr>
          <p:style>
            <a:lnRef idx="0"/>
            <a:fillRef idx="0"/>
            <a:effectRef idx="0"/>
            <a:fontRef idx="minor"/>
          </p:style>
        </p:sp>
      </p:grpSp>
      <p:grpSp>
        <p:nvGrpSpPr>
          <p:cNvPr id="5097" name="Google Shape;4710;p50"/>
          <p:cNvGrpSpPr/>
          <p:nvPr/>
        </p:nvGrpSpPr>
        <p:grpSpPr>
          <a:xfrm>
            <a:off x="2670120" y="3963600"/>
            <a:ext cx="362880" cy="315000"/>
            <a:chOff x="2670120" y="3963600"/>
            <a:chExt cx="362880" cy="315000"/>
          </a:xfrm>
        </p:grpSpPr>
        <p:sp>
          <p:nvSpPr>
            <p:cNvPr id="5098" name="Google Shape;4711;p50"/>
            <p:cNvSpPr/>
            <p:nvPr/>
          </p:nvSpPr>
          <p:spPr>
            <a:xfrm>
              <a:off x="2841840" y="4040640"/>
              <a:ext cx="19440" cy="99000"/>
            </a:xfrm>
            <a:custGeom>
              <a:avLst/>
              <a:gdLst/>
              <a:ahLst/>
              <a:rect l="l" t="t" r="r" b="b"/>
              <a:pathLst>
                <a:path w="1130" h="565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w="0">
              <a:noFill/>
            </a:ln>
          </p:spPr>
          <p:style>
            <a:lnRef idx="0"/>
            <a:fillRef idx="0"/>
            <a:effectRef idx="0"/>
            <a:fontRef idx="minor"/>
          </p:style>
        </p:sp>
        <p:sp>
          <p:nvSpPr>
            <p:cNvPr id="5099" name="Google Shape;4712;p50"/>
            <p:cNvSpPr/>
            <p:nvPr/>
          </p:nvSpPr>
          <p:spPr>
            <a:xfrm>
              <a:off x="2670120" y="3963600"/>
              <a:ext cx="362880" cy="315000"/>
            </a:xfrm>
            <a:custGeom>
              <a:avLst/>
              <a:gdLst/>
              <a:ahLst/>
              <a:rect l="l" t="t" r="r" b="b"/>
              <a:pathLst>
                <a:path w="20640" h="1792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w="0">
              <a:noFill/>
            </a:ln>
          </p:spPr>
          <p:style>
            <a:lnRef idx="0"/>
            <a:fillRef idx="0"/>
            <a:effectRef idx="0"/>
            <a:fontRef idx="minor"/>
          </p:style>
        </p:sp>
        <p:sp>
          <p:nvSpPr>
            <p:cNvPr id="5100" name="Google Shape;4713;p50"/>
            <p:cNvSpPr/>
            <p:nvPr/>
          </p:nvSpPr>
          <p:spPr>
            <a:xfrm>
              <a:off x="2841840" y="4199760"/>
              <a:ext cx="19440" cy="19440"/>
            </a:xfrm>
            <a:custGeom>
              <a:avLst/>
              <a:gdLst/>
              <a:ahLst/>
              <a:rect l="l" t="t" r="r" b="b"/>
              <a:pathLst>
                <a:path w="1130" h="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w="0">
              <a:noFill/>
            </a:ln>
          </p:spPr>
          <p:style>
            <a:lnRef idx="0"/>
            <a:fillRef idx="0"/>
            <a:effectRef idx="0"/>
            <a:fontRef idx="minor"/>
          </p:style>
        </p:sp>
      </p:grpSp>
      <p:grpSp>
        <p:nvGrpSpPr>
          <p:cNvPr id="5101" name="Google Shape;4714;p50"/>
          <p:cNvGrpSpPr/>
          <p:nvPr/>
        </p:nvGrpSpPr>
        <p:grpSpPr>
          <a:xfrm>
            <a:off x="5870520" y="3951720"/>
            <a:ext cx="338760" cy="338760"/>
            <a:chOff x="5870520" y="3951720"/>
            <a:chExt cx="338760" cy="338760"/>
          </a:xfrm>
        </p:grpSpPr>
        <p:sp>
          <p:nvSpPr>
            <p:cNvPr id="5102" name="Google Shape;4715;p50"/>
            <p:cNvSpPr/>
            <p:nvPr/>
          </p:nvSpPr>
          <p:spPr>
            <a:xfrm>
              <a:off x="6030000" y="4210920"/>
              <a:ext cx="19440" cy="19440"/>
            </a:xfrm>
            <a:custGeom>
              <a:avLst/>
              <a:gdLst/>
              <a:ahLst/>
              <a:rect l="l" t="t" r="r" b="b"/>
              <a:pathLst>
                <a:path w="1130" h="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w="0">
              <a:noFill/>
            </a:ln>
          </p:spPr>
          <p:style>
            <a:lnRef idx="0"/>
            <a:fillRef idx="0"/>
            <a:effectRef idx="0"/>
            <a:fontRef idx="minor"/>
          </p:style>
        </p:sp>
        <p:sp>
          <p:nvSpPr>
            <p:cNvPr id="5103" name="Google Shape;4716;p50"/>
            <p:cNvSpPr/>
            <p:nvPr/>
          </p:nvSpPr>
          <p:spPr>
            <a:xfrm>
              <a:off x="5980320" y="4013640"/>
              <a:ext cx="118800" cy="136800"/>
            </a:xfrm>
            <a:custGeom>
              <a:avLst/>
              <a:gdLst/>
              <a:ahLst/>
              <a:rect l="l" t="t" r="r" b="b"/>
              <a:pathLst>
                <a:path w="6776" h="7798">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w="0">
              <a:noFill/>
            </a:ln>
          </p:spPr>
          <p:style>
            <a:lnRef idx="0"/>
            <a:fillRef idx="0"/>
            <a:effectRef idx="0"/>
            <a:fontRef idx="minor"/>
          </p:style>
        </p:sp>
        <p:sp>
          <p:nvSpPr>
            <p:cNvPr id="5104" name="Google Shape;4717;p50"/>
            <p:cNvSpPr/>
            <p:nvPr/>
          </p:nvSpPr>
          <p:spPr>
            <a:xfrm>
              <a:off x="5870520" y="3951720"/>
              <a:ext cx="338760" cy="338760"/>
            </a:xfrm>
            <a:custGeom>
              <a:avLst/>
              <a:gdLst/>
              <a:ahLst/>
              <a:rect l="l" t="t" r="r" b="b"/>
              <a:pathLst>
                <a:path w="19273" h="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w="0">
              <a:noFill/>
            </a:ln>
          </p:spPr>
          <p:style>
            <a:lnRef idx="0"/>
            <a:fillRef idx="0"/>
            <a:effectRef idx="0"/>
            <a:fontRef idx="minor"/>
          </p:style>
        </p:sp>
      </p:grpSp>
      <p:grpSp>
        <p:nvGrpSpPr>
          <p:cNvPr id="5105" name="Google Shape;4718;p50"/>
          <p:cNvGrpSpPr/>
          <p:nvPr/>
        </p:nvGrpSpPr>
        <p:grpSpPr>
          <a:xfrm>
            <a:off x="5411160" y="3951720"/>
            <a:ext cx="338760" cy="338760"/>
            <a:chOff x="5411160" y="3951720"/>
            <a:chExt cx="338760" cy="338760"/>
          </a:xfrm>
        </p:grpSpPr>
        <p:sp>
          <p:nvSpPr>
            <p:cNvPr id="5106" name="Google Shape;4719;p50"/>
            <p:cNvSpPr/>
            <p:nvPr/>
          </p:nvSpPr>
          <p:spPr>
            <a:xfrm>
              <a:off x="5411160" y="3951720"/>
              <a:ext cx="338760" cy="338760"/>
            </a:xfrm>
            <a:custGeom>
              <a:avLst/>
              <a:gdLst/>
              <a:ahLst/>
              <a:rect l="l" t="t" r="r" b="b"/>
              <a:pathLst>
                <a:path w="19273" h="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w="0">
              <a:noFill/>
            </a:ln>
          </p:spPr>
          <p:style>
            <a:lnRef idx="0"/>
            <a:fillRef idx="0"/>
            <a:effectRef idx="0"/>
            <a:fontRef idx="minor"/>
          </p:style>
        </p:sp>
        <p:sp>
          <p:nvSpPr>
            <p:cNvPr id="5107" name="Google Shape;4720;p50"/>
            <p:cNvSpPr/>
            <p:nvPr/>
          </p:nvSpPr>
          <p:spPr>
            <a:xfrm>
              <a:off x="5514480" y="4077000"/>
              <a:ext cx="133560" cy="88200"/>
            </a:xfrm>
            <a:custGeom>
              <a:avLst/>
              <a:gdLst/>
              <a:ahLst/>
              <a:rect l="l" t="t" r="r" b="b"/>
              <a:pathLst>
                <a:path w="7604" h="503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w="0">
              <a:noFill/>
            </a:ln>
          </p:spPr>
          <p:style>
            <a:lnRef idx="0"/>
            <a:fillRef idx="0"/>
            <a:effectRef idx="0"/>
            <a:fontRef idx="minor"/>
          </p:style>
        </p:sp>
      </p:grpSp>
      <p:grpSp>
        <p:nvGrpSpPr>
          <p:cNvPr id="5108" name="Google Shape;4721;p50"/>
          <p:cNvGrpSpPr/>
          <p:nvPr/>
        </p:nvGrpSpPr>
        <p:grpSpPr>
          <a:xfrm>
            <a:off x="4951440" y="3951720"/>
            <a:ext cx="338760" cy="338760"/>
            <a:chOff x="4951440" y="3951720"/>
            <a:chExt cx="338760" cy="338760"/>
          </a:xfrm>
        </p:grpSpPr>
        <p:sp>
          <p:nvSpPr>
            <p:cNvPr id="5109" name="Google Shape;4722;p50"/>
            <p:cNvSpPr/>
            <p:nvPr/>
          </p:nvSpPr>
          <p:spPr>
            <a:xfrm>
              <a:off x="5063400" y="4064400"/>
              <a:ext cx="115560" cy="113760"/>
            </a:xfrm>
            <a:custGeom>
              <a:avLst/>
              <a:gdLst/>
              <a:ahLst/>
              <a:rect l="l" t="t" r="r" b="b"/>
              <a:pathLst>
                <a:path w="6580" h="6473">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w="0">
              <a:noFill/>
            </a:ln>
          </p:spPr>
          <p:style>
            <a:lnRef idx="0"/>
            <a:fillRef idx="0"/>
            <a:effectRef idx="0"/>
            <a:fontRef idx="minor"/>
          </p:style>
        </p:sp>
        <p:sp>
          <p:nvSpPr>
            <p:cNvPr id="5110" name="Google Shape;4723;p50"/>
            <p:cNvSpPr/>
            <p:nvPr/>
          </p:nvSpPr>
          <p:spPr>
            <a:xfrm>
              <a:off x="4951440" y="3951720"/>
              <a:ext cx="338760" cy="338760"/>
            </a:xfrm>
            <a:custGeom>
              <a:avLst/>
              <a:gdLst/>
              <a:ahLst/>
              <a:rect l="l" t="t" r="r" b="b"/>
              <a:pathLst>
                <a:path w="19273" h="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w="0">
              <a:noFill/>
            </a:ln>
          </p:spPr>
          <p:style>
            <a:lnRef idx="0"/>
            <a:fillRef idx="0"/>
            <a:effectRef idx="0"/>
            <a:fontRef idx="minor"/>
          </p:style>
        </p:sp>
      </p:grpSp>
      <p:grpSp>
        <p:nvGrpSpPr>
          <p:cNvPr id="5111" name="Google Shape;4724;p50"/>
          <p:cNvGrpSpPr/>
          <p:nvPr/>
        </p:nvGrpSpPr>
        <p:grpSpPr>
          <a:xfrm>
            <a:off x="6789240" y="3951720"/>
            <a:ext cx="338760" cy="338760"/>
            <a:chOff x="6789240" y="3951720"/>
            <a:chExt cx="338760" cy="338760"/>
          </a:xfrm>
        </p:grpSpPr>
        <p:sp>
          <p:nvSpPr>
            <p:cNvPr id="5112" name="Google Shape;4725;p50"/>
            <p:cNvSpPr/>
            <p:nvPr/>
          </p:nvSpPr>
          <p:spPr>
            <a:xfrm>
              <a:off x="6998760" y="4012920"/>
              <a:ext cx="39240" cy="217440"/>
            </a:xfrm>
            <a:custGeom>
              <a:avLst/>
              <a:gdLst/>
              <a:ahLst/>
              <a:rect l="l" t="t" r="r" b="b"/>
              <a:pathLst>
                <a:path w="2259" h="12365">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w="0">
              <a:noFill/>
            </a:ln>
          </p:spPr>
          <p:style>
            <a:lnRef idx="0"/>
            <a:fillRef idx="0"/>
            <a:effectRef idx="0"/>
            <a:fontRef idx="minor"/>
          </p:style>
        </p:sp>
        <p:sp>
          <p:nvSpPr>
            <p:cNvPr id="5113" name="Google Shape;4726;p50"/>
            <p:cNvSpPr/>
            <p:nvPr/>
          </p:nvSpPr>
          <p:spPr>
            <a:xfrm>
              <a:off x="6879600" y="4071600"/>
              <a:ext cx="59400" cy="158760"/>
            </a:xfrm>
            <a:custGeom>
              <a:avLst/>
              <a:gdLst/>
              <a:ahLst/>
              <a:rect l="l" t="t" r="r" b="b"/>
              <a:pathLst>
                <a:path w="3388" h="9031">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w="0">
              <a:noFill/>
            </a:ln>
          </p:spPr>
          <p:style>
            <a:lnRef idx="0"/>
            <a:fillRef idx="0"/>
            <a:effectRef idx="0"/>
            <a:fontRef idx="minor"/>
          </p:style>
        </p:sp>
        <p:sp>
          <p:nvSpPr>
            <p:cNvPr id="5114" name="Google Shape;4727;p50"/>
            <p:cNvSpPr/>
            <p:nvPr/>
          </p:nvSpPr>
          <p:spPr>
            <a:xfrm>
              <a:off x="6789240" y="3951720"/>
              <a:ext cx="338760" cy="338760"/>
            </a:xfrm>
            <a:custGeom>
              <a:avLst/>
              <a:gdLst/>
              <a:ahLst/>
              <a:rect l="l" t="t" r="r" b="b"/>
              <a:pathLst>
                <a:path w="19273" h="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w="0">
              <a:noFill/>
            </a:ln>
          </p:spPr>
          <p:style>
            <a:lnRef idx="0"/>
            <a:fillRef idx="0"/>
            <a:effectRef idx="0"/>
            <a:fontRef idx="minor"/>
          </p:style>
        </p:sp>
      </p:grpSp>
      <p:grpSp>
        <p:nvGrpSpPr>
          <p:cNvPr id="5115" name="Google Shape;4728;p50"/>
          <p:cNvGrpSpPr/>
          <p:nvPr/>
        </p:nvGrpSpPr>
        <p:grpSpPr>
          <a:xfrm>
            <a:off x="4492080" y="3951720"/>
            <a:ext cx="338760" cy="338760"/>
            <a:chOff x="4492080" y="3951720"/>
            <a:chExt cx="338760" cy="338760"/>
          </a:xfrm>
        </p:grpSpPr>
        <p:sp>
          <p:nvSpPr>
            <p:cNvPr id="5116" name="Google Shape;4729;p50"/>
            <p:cNvSpPr/>
            <p:nvPr/>
          </p:nvSpPr>
          <p:spPr>
            <a:xfrm>
              <a:off x="4651920" y="4032000"/>
              <a:ext cx="19440" cy="19440"/>
            </a:xfrm>
            <a:custGeom>
              <a:avLst/>
              <a:gdLst/>
              <a:ahLst/>
              <a:rect l="l" t="t" r="r" b="b"/>
              <a:pathLst>
                <a:path w="1130" h="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w="0">
              <a:noFill/>
            </a:ln>
          </p:spPr>
          <p:style>
            <a:lnRef idx="0"/>
            <a:fillRef idx="0"/>
            <a:effectRef idx="0"/>
            <a:fontRef idx="minor"/>
          </p:style>
        </p:sp>
        <p:sp>
          <p:nvSpPr>
            <p:cNvPr id="5117" name="Google Shape;4730;p50"/>
            <p:cNvSpPr/>
            <p:nvPr/>
          </p:nvSpPr>
          <p:spPr>
            <a:xfrm>
              <a:off x="4651920" y="4111560"/>
              <a:ext cx="19440" cy="99000"/>
            </a:xfrm>
            <a:custGeom>
              <a:avLst/>
              <a:gdLst/>
              <a:ahLst/>
              <a:rect l="l" t="t" r="r" b="b"/>
              <a:pathLst>
                <a:path w="1130" h="5647">
                  <a:moveTo>
                    <a:pt x="0" y="0"/>
                  </a:moveTo>
                  <a:lnTo>
                    <a:pt x="0" y="5647"/>
                  </a:lnTo>
                  <a:lnTo>
                    <a:pt x="1130" y="5647"/>
                  </a:lnTo>
                  <a:lnTo>
                    <a:pt x="1130" y="0"/>
                  </a:lnTo>
                  <a:close/>
                </a:path>
              </a:pathLst>
            </a:custGeom>
            <a:solidFill>
              <a:schemeClr val="dk2"/>
            </a:solidFill>
            <a:ln w="0">
              <a:noFill/>
            </a:ln>
          </p:spPr>
          <p:style>
            <a:lnRef idx="0"/>
            <a:fillRef idx="0"/>
            <a:effectRef idx="0"/>
            <a:fontRef idx="minor"/>
          </p:style>
        </p:sp>
        <p:sp>
          <p:nvSpPr>
            <p:cNvPr id="5118" name="Google Shape;4731;p50"/>
            <p:cNvSpPr/>
            <p:nvPr/>
          </p:nvSpPr>
          <p:spPr>
            <a:xfrm>
              <a:off x="4492080" y="3951720"/>
              <a:ext cx="338760" cy="338760"/>
            </a:xfrm>
            <a:custGeom>
              <a:avLst/>
              <a:gdLst/>
              <a:ahLst/>
              <a:rect l="l" t="t" r="r" b="b"/>
              <a:pathLst>
                <a:path w="19273" h="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w="0">
              <a:noFill/>
            </a:ln>
          </p:spPr>
          <p:style>
            <a:lnRef idx="0"/>
            <a:fillRef idx="0"/>
            <a:effectRef idx="0"/>
            <a:fontRef idx="minor"/>
          </p:style>
        </p:sp>
      </p:grpSp>
      <p:grpSp>
        <p:nvGrpSpPr>
          <p:cNvPr id="5119" name="Google Shape;4732;p50"/>
          <p:cNvGrpSpPr/>
          <p:nvPr/>
        </p:nvGrpSpPr>
        <p:grpSpPr>
          <a:xfrm>
            <a:off x="6329880" y="3952800"/>
            <a:ext cx="338760" cy="336960"/>
            <a:chOff x="6329880" y="3952800"/>
            <a:chExt cx="338760" cy="336960"/>
          </a:xfrm>
        </p:grpSpPr>
        <p:sp>
          <p:nvSpPr>
            <p:cNvPr id="5120" name="Google Shape;4733;p50"/>
            <p:cNvSpPr/>
            <p:nvPr/>
          </p:nvSpPr>
          <p:spPr>
            <a:xfrm>
              <a:off x="6339240" y="3998880"/>
              <a:ext cx="221760" cy="115560"/>
            </a:xfrm>
            <a:custGeom>
              <a:avLst/>
              <a:gdLst/>
              <a:ahLst/>
              <a:rect l="l" t="t" r="r" b="b"/>
              <a:pathLst>
                <a:path w="12618" h="659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w="0">
              <a:noFill/>
            </a:ln>
          </p:spPr>
          <p:style>
            <a:lnRef idx="0"/>
            <a:fillRef idx="0"/>
            <a:effectRef idx="0"/>
            <a:fontRef idx="minor"/>
          </p:style>
        </p:sp>
        <p:sp>
          <p:nvSpPr>
            <p:cNvPr id="5121" name="Google Shape;4734;p50"/>
            <p:cNvSpPr/>
            <p:nvPr/>
          </p:nvSpPr>
          <p:spPr>
            <a:xfrm>
              <a:off x="6505560" y="4051080"/>
              <a:ext cx="163080" cy="238320"/>
            </a:xfrm>
            <a:custGeom>
              <a:avLst/>
              <a:gdLst/>
              <a:ahLst/>
              <a:rect l="l" t="t" r="r" b="b"/>
              <a:pathLst>
                <a:path w="9288" h="13567">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w="0">
              <a:noFill/>
            </a:ln>
          </p:spPr>
          <p:style>
            <a:lnRef idx="0"/>
            <a:fillRef idx="0"/>
            <a:effectRef idx="0"/>
            <a:fontRef idx="minor"/>
          </p:style>
        </p:sp>
        <p:sp>
          <p:nvSpPr>
            <p:cNvPr id="5122" name="Google Shape;4735;p50"/>
            <p:cNvSpPr/>
            <p:nvPr/>
          </p:nvSpPr>
          <p:spPr>
            <a:xfrm>
              <a:off x="6424920" y="3952800"/>
              <a:ext cx="234720" cy="118440"/>
            </a:xfrm>
            <a:custGeom>
              <a:avLst/>
              <a:gdLst/>
              <a:ahLst/>
              <a:rect l="l" t="t" r="r" b="b"/>
              <a:pathLst>
                <a:path w="13365" h="6741">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w="0">
              <a:noFill/>
            </a:ln>
          </p:spPr>
          <p:style>
            <a:lnRef idx="0"/>
            <a:fillRef idx="0"/>
            <a:effectRef idx="0"/>
            <a:fontRef idx="minor"/>
          </p:style>
        </p:sp>
        <p:sp>
          <p:nvSpPr>
            <p:cNvPr id="5123" name="Google Shape;4736;p50"/>
            <p:cNvSpPr/>
            <p:nvPr/>
          </p:nvSpPr>
          <p:spPr>
            <a:xfrm>
              <a:off x="6329880" y="4050720"/>
              <a:ext cx="155880" cy="239040"/>
            </a:xfrm>
            <a:custGeom>
              <a:avLst/>
              <a:gdLst/>
              <a:ahLst/>
              <a:rect l="l" t="t" r="r" b="b"/>
              <a:pathLst>
                <a:path w="8866" h="13597">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w="0">
              <a:noFill/>
            </a:ln>
          </p:spPr>
          <p:style>
            <a:lnRef idx="0"/>
            <a:fillRef idx="0"/>
            <a:effectRef idx="0"/>
            <a:fontRef idx="minor"/>
          </p:style>
        </p:sp>
      </p:grpSp>
      <p:sp>
        <p:nvSpPr>
          <p:cNvPr id="5124" name="Google Shape;4737;p50"/>
          <p:cNvSpPr/>
          <p:nvPr/>
        </p:nvSpPr>
        <p:spPr>
          <a:xfrm>
            <a:off x="723240" y="1188000"/>
            <a:ext cx="7696800" cy="761040"/>
          </a:xfrm>
          <a:prstGeom prst="rect">
            <a:avLst/>
          </a:prstGeom>
          <a:noFill/>
          <a:ln w="0">
            <a:noFill/>
          </a:ln>
        </p:spPr>
        <p:style>
          <a:lnRef idx="0"/>
          <a:fillRef idx="0"/>
          <a:effectRef idx="0"/>
          <a:fontRef idx="minor"/>
        </p:style>
        <p:txBody>
          <a:bodyPr tIns="91440" bIns="91440" anchor="t">
            <a:noAutofit/>
          </a:bodyPr>
          <a:p>
            <a:pPr algn="ctr">
              <a:lnSpc>
                <a:spcPct val="100000"/>
              </a:lnSpc>
              <a:buNone/>
              <a:tabLst>
                <a:tab algn="l" pos="0"/>
              </a:tabLst>
            </a:pPr>
            <a:r>
              <a:rPr b="0" lang="en" sz="1100" spc="-1" strike="noStrike">
                <a:solidFill>
                  <a:srgbClr val="ffffff"/>
                </a:solidFill>
                <a:latin typeface="Arial"/>
                <a:ea typeface="Arial"/>
              </a:rPr>
              <a:t>You can </a:t>
            </a:r>
            <a:r>
              <a:rPr b="1" lang="en" sz="1100" spc="-1" strike="noStrike">
                <a:solidFill>
                  <a:srgbClr val="869fb2"/>
                </a:solidFill>
                <a:latin typeface="Arial"/>
                <a:ea typeface="Arial"/>
              </a:rPr>
              <a:t>resize </a:t>
            </a:r>
            <a:r>
              <a:rPr b="0" lang="en" sz="1100" spc="-1" strike="noStrike">
                <a:solidFill>
                  <a:srgbClr val="ffffff"/>
                </a:solidFill>
                <a:latin typeface="Arial"/>
                <a:ea typeface="Arial"/>
              </a:rPr>
              <a:t>these icons without losing quality.</a:t>
            </a:r>
            <a:endParaRPr b="0" lang="en-US" sz="1100" spc="-1" strike="noStrike">
              <a:latin typeface="Arial"/>
            </a:endParaRPr>
          </a:p>
          <a:p>
            <a:pPr algn="ctr">
              <a:lnSpc>
                <a:spcPct val="100000"/>
              </a:lnSpc>
              <a:buNone/>
              <a:tabLst>
                <a:tab algn="l" pos="0"/>
              </a:tabLst>
            </a:pPr>
            <a:r>
              <a:rPr b="0" lang="en" sz="1100" spc="-1" strike="noStrike">
                <a:solidFill>
                  <a:srgbClr val="ffffff"/>
                </a:solidFill>
                <a:latin typeface="Arial"/>
                <a:ea typeface="Arial"/>
              </a:rPr>
              <a:t>You can </a:t>
            </a:r>
            <a:r>
              <a:rPr b="1" lang="en" sz="1100" spc="-1" strike="noStrike">
                <a:solidFill>
                  <a:srgbClr val="869fb2"/>
                </a:solidFill>
                <a:latin typeface="Arial"/>
                <a:ea typeface="Arial"/>
              </a:rPr>
              <a:t>change the stroke and fill color</a:t>
            </a:r>
            <a:r>
              <a:rPr b="0" lang="en" sz="1100" spc="-1" strike="noStrike">
                <a:solidFill>
                  <a:srgbClr val="ffffff"/>
                </a:solidFill>
                <a:latin typeface="Arial"/>
                <a:ea typeface="Arial"/>
              </a:rPr>
              <a:t>; just select the icon and click on the </a:t>
            </a:r>
            <a:r>
              <a:rPr b="1" lang="en" sz="1100" spc="-1" strike="noStrike">
                <a:solidFill>
                  <a:srgbClr val="869fb2"/>
                </a:solidFill>
                <a:latin typeface="Arial"/>
                <a:ea typeface="Arial"/>
              </a:rPr>
              <a:t>paint bucket/pen</a:t>
            </a:r>
            <a:r>
              <a:rPr b="0" lang="en" sz="1100" spc="-1" strike="noStrike">
                <a:solidFill>
                  <a:srgbClr val="ffffff"/>
                </a:solidFill>
                <a:latin typeface="Arial"/>
                <a:ea typeface="Arial"/>
              </a:rPr>
              <a:t>.</a:t>
            </a:r>
            <a:endParaRPr b="0" lang="en-US" sz="1100" spc="-1" strike="noStrike">
              <a:latin typeface="Arial"/>
            </a:endParaRPr>
          </a:p>
          <a:p>
            <a:pPr algn="ctr">
              <a:lnSpc>
                <a:spcPct val="100000"/>
              </a:lnSpc>
              <a:buNone/>
              <a:tabLst>
                <a:tab algn="l" pos="0"/>
              </a:tabLst>
            </a:pPr>
            <a:r>
              <a:rPr b="0" lang="en" sz="1100" spc="-1" strike="noStrike">
                <a:solidFill>
                  <a:srgbClr val="ffffff"/>
                </a:solidFill>
                <a:latin typeface="Arial"/>
                <a:ea typeface="Arial"/>
              </a:rPr>
              <a:t>In Google Slides, you can also use </a:t>
            </a:r>
            <a:r>
              <a:rPr b="1" lang="en" sz="1100" spc="-1" strike="noStrike" u="sng">
                <a:solidFill>
                  <a:srgbClr val="869fb2"/>
                </a:solidFill>
                <a:uFillTx/>
                <a:latin typeface="Arial"/>
                <a:ea typeface="Arial"/>
                <a:hlinkClick r:id="rId1"/>
              </a:rPr>
              <a:t>Flaticon’s extension</a:t>
            </a:r>
            <a:r>
              <a:rPr b="0" lang="en" sz="1100" spc="-1" strike="noStrike">
                <a:solidFill>
                  <a:srgbClr val="ffffff"/>
                </a:solidFill>
                <a:latin typeface="Arial"/>
                <a:ea typeface="Arial"/>
              </a:rPr>
              <a:t>, allowing you to customize and add even more icons.</a:t>
            </a:r>
            <a:endParaRPr b="0" lang="en-US" sz="1100" spc="-1" strike="noStrike">
              <a:latin typeface="Arial"/>
            </a:endParaRPr>
          </a:p>
        </p:txBody>
      </p:sp>
      <p:sp>
        <p:nvSpPr>
          <p:cNvPr id="5125" name="PlaceHolder 1"/>
          <p:cNvSpPr>
            <a:spLocks noGrp="1"/>
          </p:cNvSpPr>
          <p:nvPr>
            <p:ph type="title"/>
          </p:nvPr>
        </p:nvSpPr>
        <p:spPr>
          <a:xfrm>
            <a:off x="723600" y="511200"/>
            <a:ext cx="7696800" cy="482040"/>
          </a:xfrm>
          <a:prstGeom prst="rect">
            <a:avLst/>
          </a:prstGeom>
          <a:noFill/>
          <a:ln w="0">
            <a:noFill/>
          </a:ln>
        </p:spPr>
        <p:txBody>
          <a:bodyPr tIns="91440" bIns="91440" anchor="t">
            <a:noAutofit/>
          </a:bodyPr>
          <a:p>
            <a:pPr algn="ctr">
              <a:lnSpc>
                <a:spcPct val="100000"/>
              </a:lnSpc>
              <a:buNone/>
              <a:tabLst>
                <a:tab algn="l" pos="0"/>
              </a:tabLst>
            </a:pPr>
            <a:r>
              <a:rPr b="0" lang="en" sz="2400" spc="-1" strike="noStrike">
                <a:solidFill>
                  <a:srgbClr val="ffffff"/>
                </a:solidFill>
                <a:latin typeface="Arial"/>
                <a:ea typeface="Arial"/>
              </a:rPr>
              <a:t>...and our sets of editable icons</a:t>
            </a:r>
            <a:endParaRPr b="0" lang="en-US" sz="2400" spc="-1" strike="noStrike">
              <a:solidFill>
                <a:srgbClr val="000000"/>
              </a:solidFill>
              <a:latin typeface="Arial"/>
            </a:endParaRPr>
          </a:p>
        </p:txBody>
      </p:sp>
      <p:grpSp>
        <p:nvGrpSpPr>
          <p:cNvPr id="5126" name="Google Shape;4739;p50"/>
          <p:cNvGrpSpPr/>
          <p:nvPr/>
        </p:nvGrpSpPr>
        <p:grpSpPr>
          <a:xfrm>
            <a:off x="7248600" y="3975480"/>
            <a:ext cx="195120" cy="343080"/>
            <a:chOff x="7248600" y="3975480"/>
            <a:chExt cx="195120" cy="343080"/>
          </a:xfrm>
        </p:grpSpPr>
        <p:grpSp>
          <p:nvGrpSpPr>
            <p:cNvPr id="5127" name="Google Shape;4740;p50"/>
            <p:cNvGrpSpPr/>
            <p:nvPr/>
          </p:nvGrpSpPr>
          <p:grpSpPr>
            <a:xfrm>
              <a:off x="7297920" y="4173120"/>
              <a:ext cx="96840" cy="145440"/>
              <a:chOff x="7297920" y="4173120"/>
              <a:chExt cx="96840" cy="145440"/>
            </a:xfrm>
          </p:grpSpPr>
          <p:sp>
            <p:nvSpPr>
              <p:cNvPr id="5128" name="Google Shape;4741;p50"/>
              <p:cNvSpPr/>
              <p:nvPr/>
            </p:nvSpPr>
            <p:spPr>
              <a:xfrm>
                <a:off x="7346880" y="4173120"/>
                <a:ext cx="360" cy="145440"/>
              </a:xfrm>
              <a:custGeom>
                <a:avLst/>
                <a:gdLst/>
                <a:ahLst/>
                <a:rect l="l" t="t" r="r" b="b"/>
                <a:pathLst>
                  <a:path fill="none" w="1" h="12187">
                    <a:moveTo>
                      <a:pt x="1" y="1"/>
                    </a:moveTo>
                    <a:lnTo>
                      <a:pt x="1" y="12187"/>
                    </a:lnTo>
                  </a:path>
                </a:pathLst>
              </a:custGeom>
              <a:solidFill>
                <a:srgbClr val="869fb2"/>
              </a:solidFill>
              <a:ln cap="rnd" w="19050">
                <a:solidFill>
                  <a:srgbClr val="869fb2"/>
                </a:solidFill>
                <a:round/>
              </a:ln>
            </p:spPr>
            <p:style>
              <a:lnRef idx="0"/>
              <a:fillRef idx="0"/>
              <a:effectRef idx="0"/>
              <a:fontRef idx="minor"/>
            </p:style>
          </p:sp>
          <p:sp>
            <p:nvSpPr>
              <p:cNvPr id="5129" name="Google Shape;4742;p50"/>
              <p:cNvSpPr/>
              <p:nvPr/>
            </p:nvSpPr>
            <p:spPr>
              <a:xfrm>
                <a:off x="7297920" y="4270320"/>
                <a:ext cx="96840" cy="360"/>
              </a:xfrm>
              <a:custGeom>
                <a:avLst/>
                <a:gdLst/>
                <a:ahLst/>
                <a:rect l="l" t="t" r="r" b="b"/>
                <a:pathLst>
                  <a:path fill="none" w="8125" h="1">
                    <a:moveTo>
                      <a:pt x="1" y="1"/>
                    </a:moveTo>
                    <a:lnTo>
                      <a:pt x="8125" y="1"/>
                    </a:lnTo>
                  </a:path>
                </a:pathLst>
              </a:custGeom>
              <a:solidFill>
                <a:srgbClr val="869fb2"/>
              </a:solidFill>
              <a:ln cap="rnd" w="19050">
                <a:solidFill>
                  <a:srgbClr val="869fb2"/>
                </a:solidFill>
                <a:round/>
              </a:ln>
            </p:spPr>
            <p:style>
              <a:lnRef idx="0"/>
              <a:fillRef idx="0"/>
              <a:effectRef idx="0"/>
              <a:fontRef idx="minor"/>
            </p:style>
          </p:sp>
        </p:grpSp>
        <p:grpSp>
          <p:nvGrpSpPr>
            <p:cNvPr id="5130" name="Google Shape;4743;p50"/>
            <p:cNvGrpSpPr/>
            <p:nvPr/>
          </p:nvGrpSpPr>
          <p:grpSpPr>
            <a:xfrm>
              <a:off x="7248600" y="3975480"/>
              <a:ext cx="195120" cy="195120"/>
              <a:chOff x="7248600" y="3975480"/>
              <a:chExt cx="195120" cy="195120"/>
            </a:xfrm>
          </p:grpSpPr>
          <p:sp>
            <p:nvSpPr>
              <p:cNvPr id="5131" name="Google Shape;4744;p50"/>
              <p:cNvSpPr/>
              <p:nvPr/>
            </p:nvSpPr>
            <p:spPr>
              <a:xfrm>
                <a:off x="7248600" y="3975480"/>
                <a:ext cx="195120" cy="195120"/>
              </a:xfrm>
              <a:prstGeom prst="ellipse">
                <a:avLst/>
              </a:prstGeom>
              <a:solidFill>
                <a:schemeClr val="dk2"/>
              </a:solidFill>
              <a:ln w="9525">
                <a:solidFill>
                  <a:srgbClr val="869fb2"/>
                </a:solidFill>
                <a:round/>
              </a:ln>
            </p:spPr>
            <p:style>
              <a:lnRef idx="0"/>
              <a:fillRef idx="0"/>
              <a:effectRef idx="0"/>
              <a:fontRef idx="minor"/>
            </p:style>
          </p:sp>
          <p:sp>
            <p:nvSpPr>
              <p:cNvPr id="5132" name="Google Shape;4745;p50"/>
              <p:cNvSpPr/>
              <p:nvPr/>
            </p:nvSpPr>
            <p:spPr>
              <a:xfrm>
                <a:off x="7279200" y="4005720"/>
                <a:ext cx="133920" cy="133920"/>
              </a:xfrm>
              <a:prstGeom prst="ellipse">
                <a:avLst/>
              </a:prstGeom>
              <a:solidFill>
                <a:schemeClr val="dk2"/>
              </a:solidFill>
              <a:ln w="19050">
                <a:solidFill>
                  <a:srgbClr val="0e2a47"/>
                </a:solidFill>
                <a:round/>
              </a:ln>
            </p:spPr>
            <p:style>
              <a:lnRef idx="0"/>
              <a:fillRef idx="0"/>
              <a:effectRef idx="0"/>
              <a:fontRef idx="minor"/>
            </p:style>
          </p:sp>
        </p:grpSp>
      </p:grpSp>
      <p:grpSp>
        <p:nvGrpSpPr>
          <p:cNvPr id="5133" name="Google Shape;4746;p50"/>
          <p:cNvGrpSpPr/>
          <p:nvPr/>
        </p:nvGrpSpPr>
        <p:grpSpPr>
          <a:xfrm>
            <a:off x="7564320" y="3991680"/>
            <a:ext cx="276480" cy="259200"/>
            <a:chOff x="7564320" y="3991680"/>
            <a:chExt cx="276480" cy="259200"/>
          </a:xfrm>
        </p:grpSpPr>
        <p:grpSp>
          <p:nvGrpSpPr>
            <p:cNvPr id="5134" name="Google Shape;4747;p50"/>
            <p:cNvGrpSpPr/>
            <p:nvPr/>
          </p:nvGrpSpPr>
          <p:grpSpPr>
            <a:xfrm>
              <a:off x="7564320" y="4055760"/>
              <a:ext cx="195120" cy="195120"/>
              <a:chOff x="7564320" y="4055760"/>
              <a:chExt cx="195120" cy="195120"/>
            </a:xfrm>
          </p:grpSpPr>
          <p:sp>
            <p:nvSpPr>
              <p:cNvPr id="5135" name="Google Shape;4748;p50"/>
              <p:cNvSpPr/>
              <p:nvPr/>
            </p:nvSpPr>
            <p:spPr>
              <a:xfrm>
                <a:off x="7564320" y="4055760"/>
                <a:ext cx="195120" cy="195120"/>
              </a:xfrm>
              <a:prstGeom prst="ellipse">
                <a:avLst/>
              </a:prstGeom>
              <a:solidFill>
                <a:schemeClr val="dk2"/>
              </a:solidFill>
              <a:ln w="9525">
                <a:solidFill>
                  <a:srgbClr val="869fb2"/>
                </a:solidFill>
                <a:round/>
              </a:ln>
            </p:spPr>
            <p:style>
              <a:lnRef idx="0"/>
              <a:fillRef idx="0"/>
              <a:effectRef idx="0"/>
              <a:fontRef idx="minor"/>
            </p:style>
          </p:sp>
          <p:sp>
            <p:nvSpPr>
              <p:cNvPr id="5136" name="Google Shape;4749;p50"/>
              <p:cNvSpPr/>
              <p:nvPr/>
            </p:nvSpPr>
            <p:spPr>
              <a:xfrm>
                <a:off x="7594560" y="4086360"/>
                <a:ext cx="133920" cy="133920"/>
              </a:xfrm>
              <a:prstGeom prst="ellipse">
                <a:avLst/>
              </a:prstGeom>
              <a:solidFill>
                <a:schemeClr val="dk2"/>
              </a:solidFill>
              <a:ln w="19050">
                <a:solidFill>
                  <a:srgbClr val="0e2a47"/>
                </a:solidFill>
                <a:round/>
              </a:ln>
            </p:spPr>
            <p:style>
              <a:lnRef idx="0"/>
              <a:fillRef idx="0"/>
              <a:effectRef idx="0"/>
              <a:fontRef idx="minor"/>
            </p:style>
          </p:sp>
        </p:grpSp>
        <p:grpSp>
          <p:nvGrpSpPr>
            <p:cNvPr id="5137" name="Google Shape;4750;p50"/>
            <p:cNvGrpSpPr/>
            <p:nvPr/>
          </p:nvGrpSpPr>
          <p:grpSpPr>
            <a:xfrm>
              <a:off x="7738200" y="3991680"/>
              <a:ext cx="102600" cy="102600"/>
              <a:chOff x="7738200" y="3991680"/>
              <a:chExt cx="102600" cy="102600"/>
            </a:xfrm>
          </p:grpSpPr>
          <p:sp>
            <p:nvSpPr>
              <p:cNvPr id="5138" name="Google Shape;4751;p50"/>
              <p:cNvSpPr/>
              <p:nvPr/>
            </p:nvSpPr>
            <p:spPr>
              <a:xfrm>
                <a:off x="7738200" y="3993840"/>
                <a:ext cx="100440" cy="100440"/>
              </a:xfrm>
              <a:custGeom>
                <a:avLst/>
                <a:gdLst/>
                <a:ahLst/>
                <a:rect l="l" t="t" r="r" b="b"/>
                <a:pathLst>
                  <a:path fill="none" w="8426" h="8425">
                    <a:moveTo>
                      <a:pt x="8425" y="0"/>
                    </a:moveTo>
                    <a:lnTo>
                      <a:pt x="1" y="8425"/>
                    </a:lnTo>
                  </a:path>
                </a:pathLst>
              </a:custGeom>
              <a:solidFill>
                <a:srgbClr val="869fb2"/>
              </a:solidFill>
              <a:ln cap="rnd" w="19050">
                <a:solidFill>
                  <a:srgbClr val="869fb2"/>
                </a:solidFill>
                <a:round/>
              </a:ln>
            </p:spPr>
            <p:style>
              <a:lnRef idx="0"/>
              <a:fillRef idx="0"/>
              <a:effectRef idx="0"/>
              <a:fontRef idx="minor"/>
            </p:style>
          </p:sp>
          <p:sp>
            <p:nvSpPr>
              <p:cNvPr id="5139" name="Google Shape;4752;p50"/>
              <p:cNvSpPr/>
              <p:nvPr/>
            </p:nvSpPr>
            <p:spPr>
              <a:xfrm>
                <a:off x="7772400" y="3991680"/>
                <a:ext cx="68400" cy="68400"/>
              </a:xfrm>
              <a:custGeom>
                <a:avLst/>
                <a:gdLst/>
                <a:ahLst/>
                <a:rect l="l" t="t" r="r" b="b"/>
                <a:pathLst>
                  <a:path fill="none" w="5745" h="5740">
                    <a:moveTo>
                      <a:pt x="1" y="0"/>
                    </a:moveTo>
                    <a:lnTo>
                      <a:pt x="5744" y="0"/>
                    </a:lnTo>
                    <a:lnTo>
                      <a:pt x="5744" y="5740"/>
                    </a:lnTo>
                  </a:path>
                </a:pathLst>
              </a:custGeom>
              <a:solidFill>
                <a:srgbClr val="869fb2"/>
              </a:solidFill>
              <a:ln cap="rnd" w="19050">
                <a:solidFill>
                  <a:srgbClr val="869fb2"/>
                </a:solidFill>
                <a:round/>
              </a:ln>
            </p:spPr>
            <p:style>
              <a:lnRef idx="0"/>
              <a:fillRef idx="0"/>
              <a:effectRef idx="0"/>
              <a:fontRef idx="minor"/>
            </p:style>
          </p:sp>
        </p:grpSp>
      </p:grpSp>
      <p:grpSp>
        <p:nvGrpSpPr>
          <p:cNvPr id="5140" name="Google Shape;4753;p50"/>
          <p:cNvGrpSpPr/>
          <p:nvPr/>
        </p:nvGrpSpPr>
        <p:grpSpPr>
          <a:xfrm>
            <a:off x="7961400" y="4049640"/>
            <a:ext cx="391680" cy="195120"/>
            <a:chOff x="7961400" y="4049640"/>
            <a:chExt cx="391680" cy="195120"/>
          </a:xfrm>
        </p:grpSpPr>
        <p:grpSp>
          <p:nvGrpSpPr>
            <p:cNvPr id="5141" name="Google Shape;4754;p50"/>
            <p:cNvGrpSpPr/>
            <p:nvPr/>
          </p:nvGrpSpPr>
          <p:grpSpPr>
            <a:xfrm>
              <a:off x="8159040" y="4079160"/>
              <a:ext cx="194040" cy="135720"/>
              <a:chOff x="8159040" y="4079160"/>
              <a:chExt cx="194040" cy="135720"/>
            </a:xfrm>
          </p:grpSpPr>
          <p:sp>
            <p:nvSpPr>
              <p:cNvPr id="5142" name="Google Shape;4755;p50"/>
              <p:cNvSpPr/>
              <p:nvPr/>
            </p:nvSpPr>
            <p:spPr>
              <a:xfrm>
                <a:off x="8159040" y="4147200"/>
                <a:ext cx="186120" cy="360"/>
              </a:xfrm>
              <a:custGeom>
                <a:avLst/>
                <a:gdLst/>
                <a:ahLst/>
                <a:rect l="l" t="t" r="r" b="b"/>
                <a:pathLst>
                  <a:path fill="none" w="15562" h="1">
                    <a:moveTo>
                      <a:pt x="15562" y="1"/>
                    </a:moveTo>
                    <a:lnTo>
                      <a:pt x="1" y="1"/>
                    </a:lnTo>
                  </a:path>
                </a:pathLst>
              </a:custGeom>
              <a:solidFill>
                <a:srgbClr val="869fb2"/>
              </a:solidFill>
              <a:ln cap="sq" w="19050">
                <a:solidFill>
                  <a:srgbClr val="869fb2"/>
                </a:solidFill>
                <a:miter/>
              </a:ln>
            </p:spPr>
            <p:style>
              <a:lnRef idx="0"/>
              <a:fillRef idx="0"/>
              <a:effectRef idx="0"/>
              <a:fontRef idx="minor"/>
            </p:style>
          </p:sp>
          <p:sp>
            <p:nvSpPr>
              <p:cNvPr id="5143" name="Google Shape;4756;p50"/>
              <p:cNvSpPr/>
              <p:nvPr/>
            </p:nvSpPr>
            <p:spPr>
              <a:xfrm>
                <a:off x="8224560" y="4079160"/>
                <a:ext cx="360" cy="135720"/>
              </a:xfrm>
              <a:custGeom>
                <a:avLst/>
                <a:gdLst/>
                <a:ahLst/>
                <a:rect l="l" t="t" r="r" b="b"/>
                <a:pathLst>
                  <a:path fill="none" w="1" h="11375">
                    <a:moveTo>
                      <a:pt x="0" y="1"/>
                    </a:moveTo>
                    <a:lnTo>
                      <a:pt x="0" y="11374"/>
                    </a:lnTo>
                  </a:path>
                </a:pathLst>
              </a:custGeom>
              <a:solidFill>
                <a:srgbClr val="869fb2"/>
              </a:solidFill>
              <a:ln cap="rnd" w="19050">
                <a:solidFill>
                  <a:srgbClr val="869fb2"/>
                </a:solidFill>
                <a:miter/>
              </a:ln>
            </p:spPr>
            <p:style>
              <a:lnRef idx="0"/>
              <a:fillRef idx="0"/>
              <a:effectRef idx="0"/>
              <a:fontRef idx="minor"/>
            </p:style>
          </p:sp>
          <p:sp>
            <p:nvSpPr>
              <p:cNvPr id="5144" name="Google Shape;4757;p50"/>
              <p:cNvSpPr/>
              <p:nvPr/>
            </p:nvSpPr>
            <p:spPr>
              <a:xfrm>
                <a:off x="8290800" y="4084560"/>
                <a:ext cx="62280" cy="125280"/>
              </a:xfrm>
              <a:custGeom>
                <a:avLst/>
                <a:gdLst/>
                <a:ahLst/>
                <a:rect l="l" t="t" r="r" b="b"/>
                <a:pathLst>
                  <a:path fill="none" w="5241" h="10477">
                    <a:moveTo>
                      <a:pt x="0" y="10476"/>
                    </a:moveTo>
                    <a:lnTo>
                      <a:pt x="5240" y="5241"/>
                    </a:lnTo>
                    <a:lnTo>
                      <a:pt x="0" y="1"/>
                    </a:lnTo>
                  </a:path>
                </a:pathLst>
              </a:custGeom>
              <a:solidFill>
                <a:srgbClr val="869fb2"/>
              </a:solidFill>
              <a:ln cap="rnd" w="19050">
                <a:solidFill>
                  <a:srgbClr val="869fb2"/>
                </a:solidFill>
                <a:round/>
              </a:ln>
            </p:spPr>
            <p:style>
              <a:lnRef idx="0"/>
              <a:fillRef idx="0"/>
              <a:effectRef idx="0"/>
              <a:fontRef idx="minor"/>
            </p:style>
          </p:sp>
        </p:grpSp>
        <p:grpSp>
          <p:nvGrpSpPr>
            <p:cNvPr id="5145" name="Google Shape;4758;p50"/>
            <p:cNvGrpSpPr/>
            <p:nvPr/>
          </p:nvGrpSpPr>
          <p:grpSpPr>
            <a:xfrm>
              <a:off x="7961400" y="4049640"/>
              <a:ext cx="195120" cy="195120"/>
              <a:chOff x="7961400" y="4049640"/>
              <a:chExt cx="195120" cy="195120"/>
            </a:xfrm>
          </p:grpSpPr>
          <p:sp>
            <p:nvSpPr>
              <p:cNvPr id="5146" name="Google Shape;4759;p50"/>
              <p:cNvSpPr/>
              <p:nvPr/>
            </p:nvSpPr>
            <p:spPr>
              <a:xfrm>
                <a:off x="7961400" y="4049640"/>
                <a:ext cx="195120" cy="195120"/>
              </a:xfrm>
              <a:prstGeom prst="ellipse">
                <a:avLst/>
              </a:prstGeom>
              <a:solidFill>
                <a:schemeClr val="dk2"/>
              </a:solidFill>
              <a:ln w="9525">
                <a:solidFill>
                  <a:srgbClr val="869fb2"/>
                </a:solidFill>
                <a:round/>
              </a:ln>
            </p:spPr>
            <p:style>
              <a:lnRef idx="0"/>
              <a:fillRef idx="0"/>
              <a:effectRef idx="0"/>
              <a:fontRef idx="minor"/>
            </p:style>
          </p:sp>
          <p:sp>
            <p:nvSpPr>
              <p:cNvPr id="5147" name="Google Shape;4760;p50"/>
              <p:cNvSpPr/>
              <p:nvPr/>
            </p:nvSpPr>
            <p:spPr>
              <a:xfrm>
                <a:off x="7992000" y="4080240"/>
                <a:ext cx="133920" cy="133920"/>
              </a:xfrm>
              <a:prstGeom prst="ellipse">
                <a:avLst/>
              </a:prstGeom>
              <a:solidFill>
                <a:schemeClr val="dk2"/>
              </a:solidFill>
              <a:ln w="19050">
                <a:solidFill>
                  <a:srgbClr val="0e2a47"/>
                </a:solidFill>
                <a:round/>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grpSp>
        <p:nvGrpSpPr>
          <p:cNvPr id="5148" name="Google Shape;4765;p51"/>
          <p:cNvGrpSpPr/>
          <p:nvPr/>
        </p:nvGrpSpPr>
        <p:grpSpPr>
          <a:xfrm>
            <a:off x="856080" y="1311120"/>
            <a:ext cx="321840" cy="370080"/>
            <a:chOff x="856080" y="1311120"/>
            <a:chExt cx="321840" cy="370080"/>
          </a:xfrm>
        </p:grpSpPr>
        <p:sp>
          <p:nvSpPr>
            <p:cNvPr id="5149" name="Google Shape;4766;p51"/>
            <p:cNvSpPr/>
            <p:nvPr/>
          </p:nvSpPr>
          <p:spPr>
            <a:xfrm>
              <a:off x="880200" y="1383120"/>
              <a:ext cx="272880" cy="177120"/>
            </a:xfrm>
            <a:custGeom>
              <a:avLst/>
              <a:gdLst/>
              <a:ahLst/>
              <a:rect l="l" t="t" r="r" b="b"/>
              <a:pathLst>
                <a:path w="9358" h="6082">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w="0">
              <a:noFill/>
            </a:ln>
          </p:spPr>
          <p:style>
            <a:lnRef idx="0"/>
            <a:fillRef idx="0"/>
            <a:effectRef idx="0"/>
            <a:fontRef idx="minor"/>
          </p:style>
        </p:sp>
        <p:sp>
          <p:nvSpPr>
            <p:cNvPr id="5150" name="Google Shape;4767;p51"/>
            <p:cNvSpPr/>
            <p:nvPr/>
          </p:nvSpPr>
          <p:spPr>
            <a:xfrm>
              <a:off x="856080" y="1584360"/>
              <a:ext cx="321840" cy="96840"/>
            </a:xfrm>
            <a:custGeom>
              <a:avLst/>
              <a:gdLst/>
              <a:ahLst/>
              <a:rect l="l" t="t" r="r" b="b"/>
              <a:pathLst>
                <a:path w="11027" h="3328">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w="0">
              <a:noFill/>
            </a:ln>
          </p:spPr>
          <p:style>
            <a:lnRef idx="0"/>
            <a:fillRef idx="0"/>
            <a:effectRef idx="0"/>
            <a:fontRef idx="minor"/>
          </p:style>
        </p:sp>
        <p:sp>
          <p:nvSpPr>
            <p:cNvPr id="5151" name="Google Shape;4768;p51"/>
            <p:cNvSpPr/>
            <p:nvPr/>
          </p:nvSpPr>
          <p:spPr>
            <a:xfrm>
              <a:off x="978480" y="1311120"/>
              <a:ext cx="73440" cy="47520"/>
            </a:xfrm>
            <a:custGeom>
              <a:avLst/>
              <a:gdLst/>
              <a:ahLst/>
              <a:rect l="l" t="t" r="r" b="b"/>
              <a:pathLst>
                <a:path w="2521" h="1639">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w="0">
              <a:noFill/>
            </a:ln>
          </p:spPr>
          <p:style>
            <a:lnRef idx="0"/>
            <a:fillRef idx="0"/>
            <a:effectRef idx="0"/>
            <a:fontRef idx="minor"/>
          </p:style>
        </p:sp>
      </p:grpSp>
      <p:grpSp>
        <p:nvGrpSpPr>
          <p:cNvPr id="5152" name="Google Shape;4769;p51"/>
          <p:cNvGrpSpPr/>
          <p:nvPr/>
        </p:nvGrpSpPr>
        <p:grpSpPr>
          <a:xfrm>
            <a:off x="828000" y="1779840"/>
            <a:ext cx="378000" cy="336960"/>
            <a:chOff x="828000" y="1779840"/>
            <a:chExt cx="378000" cy="336960"/>
          </a:xfrm>
        </p:grpSpPr>
        <p:sp>
          <p:nvSpPr>
            <p:cNvPr id="5153" name="Google Shape;4770;p51"/>
            <p:cNvSpPr/>
            <p:nvPr/>
          </p:nvSpPr>
          <p:spPr>
            <a:xfrm>
              <a:off x="923760" y="1779840"/>
              <a:ext cx="282240" cy="279360"/>
            </a:xfrm>
            <a:custGeom>
              <a:avLst/>
              <a:gdLst/>
              <a:ahLst/>
              <a:rect l="l" t="t" r="r" b="b"/>
              <a:pathLst>
                <a:path w="9673" h="9571">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w="0">
              <a:noFill/>
            </a:ln>
          </p:spPr>
          <p:style>
            <a:lnRef idx="0"/>
            <a:fillRef idx="0"/>
            <a:effectRef idx="0"/>
            <a:fontRef idx="minor"/>
          </p:style>
        </p:sp>
        <p:sp>
          <p:nvSpPr>
            <p:cNvPr id="5154" name="Google Shape;4771;p51"/>
            <p:cNvSpPr/>
            <p:nvPr/>
          </p:nvSpPr>
          <p:spPr>
            <a:xfrm>
              <a:off x="885960" y="1955520"/>
              <a:ext cx="138600" cy="138600"/>
            </a:xfrm>
            <a:custGeom>
              <a:avLst/>
              <a:gdLst/>
              <a:ahLst/>
              <a:rect l="l" t="t" r="r" b="b"/>
              <a:pathLst>
                <a:path w="4758" h="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w="0">
              <a:noFill/>
            </a:ln>
          </p:spPr>
          <p:style>
            <a:lnRef idx="0"/>
            <a:fillRef idx="0"/>
            <a:effectRef idx="0"/>
            <a:fontRef idx="minor"/>
          </p:style>
        </p:sp>
        <p:sp>
          <p:nvSpPr>
            <p:cNvPr id="5155" name="Google Shape;4772;p51"/>
            <p:cNvSpPr/>
            <p:nvPr/>
          </p:nvSpPr>
          <p:spPr>
            <a:xfrm>
              <a:off x="828000" y="2063880"/>
              <a:ext cx="90720" cy="52920"/>
            </a:xfrm>
            <a:custGeom>
              <a:avLst/>
              <a:gdLst/>
              <a:ahLst/>
              <a:rect l="l" t="t" r="r" b="b"/>
              <a:pathLst>
                <a:path w="3120" h="1828">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w="0">
              <a:noFill/>
            </a:ln>
          </p:spPr>
          <p:style>
            <a:lnRef idx="0"/>
            <a:fillRef idx="0"/>
            <a:effectRef idx="0"/>
            <a:fontRef idx="minor"/>
          </p:style>
        </p:sp>
      </p:grpSp>
      <p:grpSp>
        <p:nvGrpSpPr>
          <p:cNvPr id="5156" name="Google Shape;4773;p51"/>
          <p:cNvGrpSpPr/>
          <p:nvPr/>
        </p:nvGrpSpPr>
        <p:grpSpPr>
          <a:xfrm>
            <a:off x="830880" y="2189160"/>
            <a:ext cx="372240" cy="370440"/>
            <a:chOff x="830880" y="2189160"/>
            <a:chExt cx="372240" cy="370440"/>
          </a:xfrm>
        </p:grpSpPr>
        <p:sp>
          <p:nvSpPr>
            <p:cNvPr id="5157" name="Google Shape;4774;p51"/>
            <p:cNvSpPr/>
            <p:nvPr/>
          </p:nvSpPr>
          <p:spPr>
            <a:xfrm>
              <a:off x="905400" y="2510280"/>
              <a:ext cx="223200" cy="49320"/>
            </a:xfrm>
            <a:custGeom>
              <a:avLst/>
              <a:gdLst/>
              <a:ahLst/>
              <a:rect l="l" t="t" r="r" b="b"/>
              <a:pathLst>
                <a:path w="7657" h="1702">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w="0">
              <a:noFill/>
            </a:ln>
          </p:spPr>
          <p:style>
            <a:lnRef idx="0"/>
            <a:fillRef idx="0"/>
            <a:effectRef idx="0"/>
            <a:fontRef idx="minor"/>
          </p:style>
        </p:sp>
        <p:sp>
          <p:nvSpPr>
            <p:cNvPr id="5158" name="Google Shape;4775;p51"/>
            <p:cNvSpPr/>
            <p:nvPr/>
          </p:nvSpPr>
          <p:spPr>
            <a:xfrm>
              <a:off x="931320" y="2438640"/>
              <a:ext cx="173520" cy="49320"/>
            </a:xfrm>
            <a:custGeom>
              <a:avLst/>
              <a:gdLst/>
              <a:ahLst/>
              <a:rect l="l" t="t" r="r" b="b"/>
              <a:pathLst>
                <a:path w="5956" h="1702">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w="0">
              <a:noFill/>
            </a:ln>
          </p:spPr>
          <p:style>
            <a:lnRef idx="0"/>
            <a:fillRef idx="0"/>
            <a:effectRef idx="0"/>
            <a:fontRef idx="minor"/>
          </p:style>
        </p:sp>
        <p:sp>
          <p:nvSpPr>
            <p:cNvPr id="5159" name="Google Shape;4776;p51"/>
            <p:cNvSpPr/>
            <p:nvPr/>
          </p:nvSpPr>
          <p:spPr>
            <a:xfrm>
              <a:off x="830880" y="2189160"/>
              <a:ext cx="372240" cy="246240"/>
            </a:xfrm>
            <a:custGeom>
              <a:avLst/>
              <a:gdLst/>
              <a:ahLst/>
              <a:rect l="l" t="t" r="r" b="b"/>
              <a:pathLst>
                <a:path w="12761" h="8445">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w="0">
              <a:noFill/>
            </a:ln>
          </p:spPr>
          <p:style>
            <a:lnRef idx="0"/>
            <a:fillRef idx="0"/>
            <a:effectRef idx="0"/>
            <a:fontRef idx="minor"/>
          </p:style>
        </p:sp>
      </p:grpSp>
      <p:grpSp>
        <p:nvGrpSpPr>
          <p:cNvPr id="5160" name="Google Shape;4777;p51"/>
          <p:cNvGrpSpPr/>
          <p:nvPr/>
        </p:nvGrpSpPr>
        <p:grpSpPr>
          <a:xfrm>
            <a:off x="2984400" y="1335960"/>
            <a:ext cx="371160" cy="370800"/>
            <a:chOff x="2984400" y="1335960"/>
            <a:chExt cx="371160" cy="370800"/>
          </a:xfrm>
        </p:grpSpPr>
        <p:sp>
          <p:nvSpPr>
            <p:cNvPr id="5161" name="Google Shape;4778;p51"/>
            <p:cNvSpPr/>
            <p:nvPr/>
          </p:nvSpPr>
          <p:spPr>
            <a:xfrm>
              <a:off x="2984400" y="1335960"/>
              <a:ext cx="169920" cy="168840"/>
            </a:xfrm>
            <a:custGeom>
              <a:avLst/>
              <a:gdLst/>
              <a:ahLst/>
              <a:rect l="l" t="t" r="r" b="b"/>
              <a:pathLst>
                <a:path w="5829" h="5797">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w="0">
              <a:noFill/>
            </a:ln>
          </p:spPr>
          <p:style>
            <a:lnRef idx="0"/>
            <a:fillRef idx="0"/>
            <a:effectRef idx="0"/>
            <a:fontRef idx="minor"/>
          </p:style>
        </p:sp>
        <p:sp>
          <p:nvSpPr>
            <p:cNvPr id="5162" name="Google Shape;4779;p51"/>
            <p:cNvSpPr/>
            <p:nvPr/>
          </p:nvSpPr>
          <p:spPr>
            <a:xfrm>
              <a:off x="2985120" y="1538640"/>
              <a:ext cx="171000" cy="168120"/>
            </a:xfrm>
            <a:custGeom>
              <a:avLst/>
              <a:gdLst/>
              <a:ahLst/>
              <a:rect l="l" t="t" r="r" b="b"/>
              <a:pathLst>
                <a:path w="5861" h="5766">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w="0">
              <a:noFill/>
            </a:ln>
          </p:spPr>
          <p:style>
            <a:lnRef idx="0"/>
            <a:fillRef idx="0"/>
            <a:effectRef idx="0"/>
            <a:fontRef idx="minor"/>
          </p:style>
        </p:sp>
        <p:sp>
          <p:nvSpPr>
            <p:cNvPr id="5163" name="Google Shape;4780;p51"/>
            <p:cNvSpPr/>
            <p:nvPr/>
          </p:nvSpPr>
          <p:spPr>
            <a:xfrm>
              <a:off x="3185640" y="1335960"/>
              <a:ext cx="169920" cy="168840"/>
            </a:xfrm>
            <a:custGeom>
              <a:avLst/>
              <a:gdLst/>
              <a:ahLst/>
              <a:rect l="l" t="t" r="r" b="b"/>
              <a:pathLst>
                <a:path w="5829" h="5797">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w="0">
              <a:noFill/>
            </a:ln>
          </p:spPr>
          <p:style>
            <a:lnRef idx="0"/>
            <a:fillRef idx="0"/>
            <a:effectRef idx="0"/>
            <a:fontRef idx="minor"/>
          </p:style>
        </p:sp>
        <p:sp>
          <p:nvSpPr>
            <p:cNvPr id="5164" name="Google Shape;4781;p51"/>
            <p:cNvSpPr/>
            <p:nvPr/>
          </p:nvSpPr>
          <p:spPr>
            <a:xfrm>
              <a:off x="3185640" y="1537560"/>
              <a:ext cx="169920" cy="168840"/>
            </a:xfrm>
            <a:custGeom>
              <a:avLst/>
              <a:gdLst/>
              <a:ahLst/>
              <a:rect l="l" t="t" r="r" b="b"/>
              <a:pathLst>
                <a:path w="5829" h="5798">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w="0">
              <a:noFill/>
            </a:ln>
          </p:spPr>
          <p:style>
            <a:lnRef idx="0"/>
            <a:fillRef idx="0"/>
            <a:effectRef idx="0"/>
            <a:fontRef idx="minor"/>
          </p:style>
        </p:sp>
      </p:grpSp>
      <p:grpSp>
        <p:nvGrpSpPr>
          <p:cNvPr id="5165" name="Google Shape;4782;p51"/>
          <p:cNvGrpSpPr/>
          <p:nvPr/>
        </p:nvGrpSpPr>
        <p:grpSpPr>
          <a:xfrm>
            <a:off x="2980440" y="1771560"/>
            <a:ext cx="379080" cy="370800"/>
            <a:chOff x="2980440" y="1771560"/>
            <a:chExt cx="379080" cy="370800"/>
          </a:xfrm>
        </p:grpSpPr>
        <p:sp>
          <p:nvSpPr>
            <p:cNvPr id="5166" name="Google Shape;4783;p51"/>
            <p:cNvSpPr/>
            <p:nvPr/>
          </p:nvSpPr>
          <p:spPr>
            <a:xfrm>
              <a:off x="3098520" y="1771560"/>
              <a:ext cx="123840" cy="122760"/>
            </a:xfrm>
            <a:custGeom>
              <a:avLst/>
              <a:gdLst/>
              <a:ahLst/>
              <a:rect l="l" t="t" r="r" b="b"/>
              <a:pathLst>
                <a:path w="4254" h="4215">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w="0">
              <a:noFill/>
            </a:ln>
          </p:spPr>
          <p:style>
            <a:lnRef idx="0"/>
            <a:fillRef idx="0"/>
            <a:effectRef idx="0"/>
            <a:fontRef idx="minor"/>
          </p:style>
        </p:sp>
        <p:sp>
          <p:nvSpPr>
            <p:cNvPr id="5167" name="Google Shape;4784;p51"/>
            <p:cNvSpPr/>
            <p:nvPr/>
          </p:nvSpPr>
          <p:spPr>
            <a:xfrm>
              <a:off x="3234600" y="1906920"/>
              <a:ext cx="124920" cy="122760"/>
            </a:xfrm>
            <a:custGeom>
              <a:avLst/>
              <a:gdLst/>
              <a:ahLst/>
              <a:rect l="l" t="t" r="r" b="b"/>
              <a:pathLst>
                <a:path w="4285" h="421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w="0">
              <a:noFill/>
            </a:ln>
          </p:spPr>
          <p:style>
            <a:lnRef idx="0"/>
            <a:fillRef idx="0"/>
            <a:effectRef idx="0"/>
            <a:fontRef idx="minor"/>
          </p:style>
        </p:sp>
        <p:sp>
          <p:nvSpPr>
            <p:cNvPr id="5168" name="Google Shape;4785;p51"/>
            <p:cNvSpPr/>
            <p:nvPr/>
          </p:nvSpPr>
          <p:spPr>
            <a:xfrm>
              <a:off x="2980440" y="1845000"/>
              <a:ext cx="306000" cy="297360"/>
            </a:xfrm>
            <a:custGeom>
              <a:avLst/>
              <a:gdLst/>
              <a:ahLst/>
              <a:rect l="l" t="t" r="r" b="b"/>
              <a:pathLst>
                <a:path w="10492" h="10187">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w="0">
              <a:noFill/>
            </a:ln>
          </p:spPr>
          <p:style>
            <a:lnRef idx="0"/>
            <a:fillRef idx="0"/>
            <a:effectRef idx="0"/>
            <a:fontRef idx="minor"/>
          </p:style>
        </p:sp>
      </p:grpSp>
      <p:sp>
        <p:nvSpPr>
          <p:cNvPr id="5169" name="Google Shape;4786;p51"/>
          <p:cNvSpPr/>
          <p:nvPr/>
        </p:nvSpPr>
        <p:spPr>
          <a:xfrm>
            <a:off x="2986560" y="2221200"/>
            <a:ext cx="372240" cy="361440"/>
          </a:xfrm>
          <a:custGeom>
            <a:avLst/>
            <a:gdLst/>
            <a:ahLst/>
            <a:rect l="l" t="t" r="r" b="b"/>
            <a:pathLst>
              <a:path w="12760" h="12382">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w="0">
            <a:noFill/>
          </a:ln>
        </p:spPr>
        <p:style>
          <a:lnRef idx="0"/>
          <a:fillRef idx="0"/>
          <a:effectRef idx="0"/>
          <a:fontRef idx="minor"/>
        </p:style>
        <p:txBody>
          <a:bodyPr/>
          <a:p/>
        </p:txBody>
      </p:sp>
      <p:grpSp>
        <p:nvGrpSpPr>
          <p:cNvPr id="5170" name="Google Shape;4787;p51"/>
          <p:cNvGrpSpPr/>
          <p:nvPr/>
        </p:nvGrpSpPr>
        <p:grpSpPr>
          <a:xfrm>
            <a:off x="1806840" y="2662920"/>
            <a:ext cx="216000" cy="371880"/>
            <a:chOff x="1806840" y="2662920"/>
            <a:chExt cx="216000" cy="371880"/>
          </a:xfrm>
        </p:grpSpPr>
        <p:sp>
          <p:nvSpPr>
            <p:cNvPr id="5171" name="Google Shape;4788;p51"/>
            <p:cNvSpPr/>
            <p:nvPr/>
          </p:nvSpPr>
          <p:spPr>
            <a:xfrm>
              <a:off x="1806840" y="2662920"/>
              <a:ext cx="216000" cy="130320"/>
            </a:xfrm>
            <a:custGeom>
              <a:avLst/>
              <a:gdLst/>
              <a:ahLst/>
              <a:rect l="l" t="t" r="r" b="b"/>
              <a:pathLst>
                <a:path w="7404" h="4475">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w="0">
              <a:noFill/>
            </a:ln>
          </p:spPr>
          <p:style>
            <a:lnRef idx="0"/>
            <a:fillRef idx="0"/>
            <a:effectRef idx="0"/>
            <a:fontRef idx="minor"/>
          </p:style>
        </p:sp>
        <p:sp>
          <p:nvSpPr>
            <p:cNvPr id="5172" name="Google Shape;4789;p51"/>
            <p:cNvSpPr/>
            <p:nvPr/>
          </p:nvSpPr>
          <p:spPr>
            <a:xfrm>
              <a:off x="1830600" y="2818800"/>
              <a:ext cx="168840" cy="216000"/>
            </a:xfrm>
            <a:custGeom>
              <a:avLst/>
              <a:gdLst/>
              <a:ahLst/>
              <a:rect l="l" t="t" r="r" b="b"/>
              <a:pathLst>
                <a:path w="5798" h="7404">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w="0">
              <a:noFill/>
            </a:ln>
          </p:spPr>
          <p:style>
            <a:lnRef idx="0"/>
            <a:fillRef idx="0"/>
            <a:effectRef idx="0"/>
            <a:fontRef idx="minor"/>
          </p:style>
        </p:sp>
      </p:grpSp>
      <p:grpSp>
        <p:nvGrpSpPr>
          <p:cNvPr id="5173" name="Google Shape;4790;p51"/>
          <p:cNvGrpSpPr/>
          <p:nvPr/>
        </p:nvGrpSpPr>
        <p:grpSpPr>
          <a:xfrm>
            <a:off x="1772280" y="3123000"/>
            <a:ext cx="299880" cy="369000"/>
            <a:chOff x="1772280" y="3123000"/>
            <a:chExt cx="299880" cy="369000"/>
          </a:xfrm>
        </p:grpSpPr>
        <p:sp>
          <p:nvSpPr>
            <p:cNvPr id="5174" name="Google Shape;4791;p51"/>
            <p:cNvSpPr/>
            <p:nvPr/>
          </p:nvSpPr>
          <p:spPr>
            <a:xfrm>
              <a:off x="1772280" y="3123000"/>
              <a:ext cx="299520" cy="369000"/>
            </a:xfrm>
            <a:custGeom>
              <a:avLst/>
              <a:gdLst/>
              <a:ahLst/>
              <a:rect l="l" t="t" r="r" b="b"/>
              <a:pathLst>
                <a:path w="10271" h="12642">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w="0">
              <a:noFill/>
            </a:ln>
          </p:spPr>
          <p:style>
            <a:lnRef idx="0"/>
            <a:fillRef idx="0"/>
            <a:effectRef idx="0"/>
            <a:fontRef idx="minor"/>
          </p:style>
        </p:sp>
        <p:sp>
          <p:nvSpPr>
            <p:cNvPr id="5175" name="Google Shape;4792;p51"/>
            <p:cNvSpPr/>
            <p:nvPr/>
          </p:nvSpPr>
          <p:spPr>
            <a:xfrm>
              <a:off x="1973880" y="3235680"/>
              <a:ext cx="98280" cy="93600"/>
            </a:xfrm>
            <a:custGeom>
              <a:avLst/>
              <a:gdLst/>
              <a:ahLst/>
              <a:rect l="l" t="t" r="r" b="b"/>
              <a:pathLst>
                <a:path w="3372" h="321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w="0">
              <a:noFill/>
            </a:ln>
          </p:spPr>
          <p:style>
            <a:lnRef idx="0"/>
            <a:fillRef idx="0"/>
            <a:effectRef idx="0"/>
            <a:fontRef idx="minor"/>
          </p:style>
        </p:sp>
      </p:grpSp>
      <p:sp>
        <p:nvSpPr>
          <p:cNvPr id="5176" name="Google Shape;4793;p51"/>
          <p:cNvSpPr/>
          <p:nvPr/>
        </p:nvSpPr>
        <p:spPr>
          <a:xfrm>
            <a:off x="1743480" y="3578760"/>
            <a:ext cx="363240" cy="370440"/>
          </a:xfrm>
          <a:custGeom>
            <a:avLst/>
            <a:gdLst/>
            <a:ahLst/>
            <a:rect l="l" t="t" r="r" b="b"/>
            <a:pathLst>
              <a:path w="12446" h="12698">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w="0">
            <a:noFill/>
          </a:ln>
        </p:spPr>
        <p:style>
          <a:lnRef idx="0"/>
          <a:fillRef idx="0"/>
          <a:effectRef idx="0"/>
          <a:fontRef idx="minor"/>
        </p:style>
        <p:txBody>
          <a:bodyPr/>
          <a:p/>
        </p:txBody>
      </p:sp>
      <p:sp>
        <p:nvSpPr>
          <p:cNvPr id="5177" name="Google Shape;4794;p51"/>
          <p:cNvSpPr/>
          <p:nvPr/>
        </p:nvSpPr>
        <p:spPr>
          <a:xfrm>
            <a:off x="3933000" y="2650320"/>
            <a:ext cx="369720" cy="368280"/>
          </a:xfrm>
          <a:custGeom>
            <a:avLst/>
            <a:gdLst/>
            <a:ahLst/>
            <a:rect l="l" t="t" r="r" b="b"/>
            <a:pathLst>
              <a:path w="12666" h="12619">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w="0">
            <a:noFill/>
          </a:ln>
        </p:spPr>
        <p:style>
          <a:lnRef idx="0"/>
          <a:fillRef idx="0"/>
          <a:effectRef idx="0"/>
          <a:fontRef idx="minor"/>
        </p:style>
        <p:txBody>
          <a:bodyPr/>
          <a:p/>
        </p:txBody>
      </p:sp>
      <p:grpSp>
        <p:nvGrpSpPr>
          <p:cNvPr id="5178" name="Google Shape;4795;p51"/>
          <p:cNvGrpSpPr/>
          <p:nvPr/>
        </p:nvGrpSpPr>
        <p:grpSpPr>
          <a:xfrm>
            <a:off x="1222920" y="1311120"/>
            <a:ext cx="429120" cy="370440"/>
            <a:chOff x="1222920" y="1311120"/>
            <a:chExt cx="429120" cy="370440"/>
          </a:xfrm>
        </p:grpSpPr>
        <p:sp>
          <p:nvSpPr>
            <p:cNvPr id="5179" name="Google Shape;4796;p51"/>
            <p:cNvSpPr/>
            <p:nvPr/>
          </p:nvSpPr>
          <p:spPr>
            <a:xfrm>
              <a:off x="1222920" y="1335960"/>
              <a:ext cx="429120" cy="345600"/>
            </a:xfrm>
            <a:custGeom>
              <a:avLst/>
              <a:gdLst/>
              <a:ahLst/>
              <a:rect l="l" t="t" r="r" b="b"/>
              <a:pathLst>
                <a:path w="14704" h="11847">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w="0">
              <a:noFill/>
            </a:ln>
          </p:spPr>
          <p:style>
            <a:lnRef idx="0"/>
            <a:fillRef idx="0"/>
            <a:effectRef idx="0"/>
            <a:fontRef idx="minor"/>
          </p:style>
        </p:sp>
        <p:sp>
          <p:nvSpPr>
            <p:cNvPr id="5180" name="Google Shape;4797;p51"/>
            <p:cNvSpPr/>
            <p:nvPr/>
          </p:nvSpPr>
          <p:spPr>
            <a:xfrm>
              <a:off x="1494360" y="1311120"/>
              <a:ext cx="123840" cy="123840"/>
            </a:xfrm>
            <a:custGeom>
              <a:avLst/>
              <a:gdLst/>
              <a:ahLst/>
              <a:rect l="l" t="t" r="r" b="b"/>
              <a:pathLst>
                <a:path w="4254" h="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w="0">
              <a:noFill/>
            </a:ln>
          </p:spPr>
          <p:style>
            <a:lnRef idx="0"/>
            <a:fillRef idx="0"/>
            <a:effectRef idx="0"/>
            <a:fontRef idx="minor"/>
          </p:style>
        </p:sp>
        <p:sp>
          <p:nvSpPr>
            <p:cNvPr id="5181" name="Google Shape;4798;p51"/>
            <p:cNvSpPr/>
            <p:nvPr/>
          </p:nvSpPr>
          <p:spPr>
            <a:xfrm>
              <a:off x="1256040" y="1312200"/>
              <a:ext cx="123840" cy="123840"/>
            </a:xfrm>
            <a:custGeom>
              <a:avLst/>
              <a:gdLst/>
              <a:ahLst/>
              <a:rect l="l" t="t" r="r" b="b"/>
              <a:pathLst>
                <a:path w="4254" h="4255">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w="0">
              <a:noFill/>
            </a:ln>
          </p:spPr>
          <p:style>
            <a:lnRef idx="0"/>
            <a:fillRef idx="0"/>
            <a:effectRef idx="0"/>
            <a:fontRef idx="minor"/>
          </p:style>
        </p:sp>
        <p:sp>
          <p:nvSpPr>
            <p:cNvPr id="5182" name="Google Shape;4799;p51"/>
            <p:cNvSpPr/>
            <p:nvPr/>
          </p:nvSpPr>
          <p:spPr>
            <a:xfrm>
              <a:off x="1328760" y="1383120"/>
              <a:ext cx="216720" cy="217800"/>
            </a:xfrm>
            <a:custGeom>
              <a:avLst/>
              <a:gdLst/>
              <a:ahLst/>
              <a:rect l="l" t="t" r="r" b="b"/>
              <a:pathLst>
                <a:path w="7436" h="7468">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w="0">
              <a:noFill/>
            </a:ln>
          </p:spPr>
          <p:style>
            <a:lnRef idx="0"/>
            <a:fillRef idx="0"/>
            <a:effectRef idx="0"/>
            <a:fontRef idx="minor"/>
          </p:style>
        </p:sp>
      </p:grpSp>
      <p:grpSp>
        <p:nvGrpSpPr>
          <p:cNvPr id="5183" name="Google Shape;4800;p51"/>
          <p:cNvGrpSpPr/>
          <p:nvPr/>
        </p:nvGrpSpPr>
        <p:grpSpPr>
          <a:xfrm>
            <a:off x="1258560" y="1750680"/>
            <a:ext cx="358200" cy="362880"/>
            <a:chOff x="1258560" y="1750680"/>
            <a:chExt cx="358200" cy="362880"/>
          </a:xfrm>
        </p:grpSpPr>
        <p:sp>
          <p:nvSpPr>
            <p:cNvPr id="5184" name="Google Shape;4801;p51"/>
            <p:cNvSpPr/>
            <p:nvPr/>
          </p:nvSpPr>
          <p:spPr>
            <a:xfrm>
              <a:off x="1258560" y="1750680"/>
              <a:ext cx="358200" cy="362880"/>
            </a:xfrm>
            <a:custGeom>
              <a:avLst/>
              <a:gdLst/>
              <a:ahLst/>
              <a:rect l="l" t="t" r="r" b="b"/>
              <a:pathLst>
                <a:path w="12278" h="12435">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w="0">
              <a:noFill/>
            </a:ln>
          </p:spPr>
          <p:style>
            <a:lnRef idx="0"/>
            <a:fillRef idx="0"/>
            <a:effectRef idx="0"/>
            <a:fontRef idx="minor"/>
          </p:style>
        </p:sp>
        <p:sp>
          <p:nvSpPr>
            <p:cNvPr id="5185" name="Google Shape;4802;p51"/>
            <p:cNvSpPr/>
            <p:nvPr/>
          </p:nvSpPr>
          <p:spPr>
            <a:xfrm>
              <a:off x="1394640" y="1896480"/>
              <a:ext cx="73440" cy="72360"/>
            </a:xfrm>
            <a:custGeom>
              <a:avLst/>
              <a:gdLst/>
              <a:ahLst/>
              <a:rect l="l" t="t" r="r" b="b"/>
              <a:pathLst>
                <a:path w="2521" h="249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w="0">
              <a:noFill/>
            </a:ln>
          </p:spPr>
          <p:style>
            <a:lnRef idx="0"/>
            <a:fillRef idx="0"/>
            <a:effectRef idx="0"/>
            <a:fontRef idx="minor"/>
          </p:style>
        </p:sp>
      </p:grpSp>
      <p:sp>
        <p:nvSpPr>
          <p:cNvPr id="5186" name="Google Shape;4803;p51"/>
          <p:cNvSpPr/>
          <p:nvPr/>
        </p:nvSpPr>
        <p:spPr>
          <a:xfrm>
            <a:off x="1254960" y="2189880"/>
            <a:ext cx="371520" cy="369720"/>
          </a:xfrm>
          <a:custGeom>
            <a:avLst/>
            <a:gdLst/>
            <a:ahLst/>
            <a:rect l="l" t="t" r="r" b="b"/>
            <a:pathLst>
              <a:path w="12728" h="12666">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w="0">
            <a:noFill/>
          </a:ln>
        </p:spPr>
        <p:style>
          <a:lnRef idx="0"/>
          <a:fillRef idx="0"/>
          <a:effectRef idx="0"/>
          <a:fontRef idx="minor"/>
        </p:style>
        <p:txBody>
          <a:bodyPr/>
          <a:p/>
        </p:txBody>
      </p:sp>
      <p:grpSp>
        <p:nvGrpSpPr>
          <p:cNvPr id="5187" name="Google Shape;4804;p51"/>
          <p:cNvGrpSpPr/>
          <p:nvPr/>
        </p:nvGrpSpPr>
        <p:grpSpPr>
          <a:xfrm>
            <a:off x="3430440" y="1335600"/>
            <a:ext cx="376560" cy="369720"/>
            <a:chOff x="3430440" y="1335600"/>
            <a:chExt cx="376560" cy="369720"/>
          </a:xfrm>
        </p:grpSpPr>
        <p:sp>
          <p:nvSpPr>
            <p:cNvPr id="5188" name="Google Shape;4805;p51"/>
            <p:cNvSpPr/>
            <p:nvPr/>
          </p:nvSpPr>
          <p:spPr>
            <a:xfrm>
              <a:off x="3475440" y="1376640"/>
              <a:ext cx="98280" cy="98280"/>
            </a:xfrm>
            <a:custGeom>
              <a:avLst/>
              <a:gdLst/>
              <a:ahLst/>
              <a:rect l="l" t="t" r="r" b="b"/>
              <a:pathLst>
                <a:path w="3372" h="3372">
                  <a:moveTo>
                    <a:pt x="2710" y="0"/>
                  </a:moveTo>
                  <a:lnTo>
                    <a:pt x="1" y="2710"/>
                  </a:lnTo>
                  <a:lnTo>
                    <a:pt x="694" y="3371"/>
                  </a:lnTo>
                  <a:lnTo>
                    <a:pt x="3372" y="662"/>
                  </a:lnTo>
                  <a:lnTo>
                    <a:pt x="2710" y="0"/>
                  </a:lnTo>
                  <a:close/>
                </a:path>
              </a:pathLst>
            </a:custGeom>
            <a:solidFill>
              <a:schemeClr val="dk2"/>
            </a:solidFill>
            <a:ln w="0">
              <a:noFill/>
            </a:ln>
          </p:spPr>
          <p:style>
            <a:lnRef idx="0"/>
            <a:fillRef idx="0"/>
            <a:effectRef idx="0"/>
            <a:fontRef idx="minor"/>
          </p:style>
        </p:sp>
        <p:sp>
          <p:nvSpPr>
            <p:cNvPr id="5189" name="Google Shape;4806;p51"/>
            <p:cNvSpPr/>
            <p:nvPr/>
          </p:nvSpPr>
          <p:spPr>
            <a:xfrm>
              <a:off x="3628080" y="1345320"/>
              <a:ext cx="176400" cy="174240"/>
            </a:xfrm>
            <a:custGeom>
              <a:avLst/>
              <a:gdLst/>
              <a:ahLst/>
              <a:rect l="l" t="t" r="r" b="b"/>
              <a:pathLst>
                <a:path w="6050" h="5979">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w="0">
              <a:noFill/>
            </a:ln>
          </p:spPr>
          <p:style>
            <a:lnRef idx="0"/>
            <a:fillRef idx="0"/>
            <a:effectRef idx="0"/>
            <a:fontRef idx="minor"/>
          </p:style>
        </p:sp>
        <p:sp>
          <p:nvSpPr>
            <p:cNvPr id="5190" name="Google Shape;4807;p51"/>
            <p:cNvSpPr/>
            <p:nvPr/>
          </p:nvSpPr>
          <p:spPr>
            <a:xfrm>
              <a:off x="3512160" y="1413360"/>
              <a:ext cx="249120" cy="249120"/>
            </a:xfrm>
            <a:custGeom>
              <a:avLst/>
              <a:gdLst/>
              <a:ahLst/>
              <a:rect l="l" t="t" r="r" b="b"/>
              <a:pathLst>
                <a:path w="8539" h="8539">
                  <a:moveTo>
                    <a:pt x="2679" y="0"/>
                  </a:moveTo>
                  <a:lnTo>
                    <a:pt x="1" y="2678"/>
                  </a:lnTo>
                  <a:lnTo>
                    <a:pt x="5861" y="8538"/>
                  </a:lnTo>
                  <a:lnTo>
                    <a:pt x="8539" y="5860"/>
                  </a:lnTo>
                  <a:lnTo>
                    <a:pt x="2679" y="0"/>
                  </a:lnTo>
                  <a:close/>
                </a:path>
              </a:pathLst>
            </a:custGeom>
            <a:solidFill>
              <a:schemeClr val="dk2"/>
            </a:solidFill>
            <a:ln w="0">
              <a:noFill/>
            </a:ln>
          </p:spPr>
          <p:style>
            <a:lnRef idx="0"/>
            <a:fillRef idx="0"/>
            <a:effectRef idx="0"/>
            <a:fontRef idx="minor"/>
          </p:style>
        </p:sp>
        <p:sp>
          <p:nvSpPr>
            <p:cNvPr id="5191" name="Google Shape;4808;p51"/>
            <p:cNvSpPr/>
            <p:nvPr/>
          </p:nvSpPr>
          <p:spPr>
            <a:xfrm>
              <a:off x="3704760" y="1605600"/>
              <a:ext cx="102240" cy="99720"/>
            </a:xfrm>
            <a:custGeom>
              <a:avLst/>
              <a:gdLst/>
              <a:ahLst/>
              <a:rect l="l" t="t" r="r" b="b"/>
              <a:pathLst>
                <a:path w="3515" h="3432">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w="0">
              <a:noFill/>
            </a:ln>
          </p:spPr>
          <p:style>
            <a:lnRef idx="0"/>
            <a:fillRef idx="0"/>
            <a:effectRef idx="0"/>
            <a:fontRef idx="minor"/>
          </p:style>
        </p:sp>
        <p:sp>
          <p:nvSpPr>
            <p:cNvPr id="5192" name="Google Shape;4809;p51"/>
            <p:cNvSpPr/>
            <p:nvPr/>
          </p:nvSpPr>
          <p:spPr>
            <a:xfrm>
              <a:off x="3442320" y="1529280"/>
              <a:ext cx="175320" cy="174240"/>
            </a:xfrm>
            <a:custGeom>
              <a:avLst/>
              <a:gdLst/>
              <a:ahLst/>
              <a:rect l="l" t="t" r="r" b="b"/>
              <a:pathLst>
                <a:path w="6018" h="5979">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w="0">
              <a:noFill/>
            </a:ln>
          </p:spPr>
          <p:style>
            <a:lnRef idx="0"/>
            <a:fillRef idx="0"/>
            <a:effectRef idx="0"/>
            <a:fontRef idx="minor"/>
          </p:style>
        </p:sp>
        <p:sp>
          <p:nvSpPr>
            <p:cNvPr id="5193" name="Google Shape;4810;p51"/>
            <p:cNvSpPr/>
            <p:nvPr/>
          </p:nvSpPr>
          <p:spPr>
            <a:xfrm>
              <a:off x="3430440" y="1335600"/>
              <a:ext cx="107280" cy="102240"/>
            </a:xfrm>
            <a:custGeom>
              <a:avLst/>
              <a:gdLst/>
              <a:ahLst/>
              <a:rect l="l" t="t" r="r" b="b"/>
              <a:pathLst>
                <a:path w="3687" h="3514">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w="0">
              <a:noFill/>
            </a:ln>
          </p:spPr>
          <p:style>
            <a:lnRef idx="0"/>
            <a:fillRef idx="0"/>
            <a:effectRef idx="0"/>
            <a:fontRef idx="minor"/>
          </p:style>
        </p:sp>
      </p:grpSp>
      <p:grpSp>
        <p:nvGrpSpPr>
          <p:cNvPr id="5194" name="Google Shape;4811;p51"/>
          <p:cNvGrpSpPr/>
          <p:nvPr/>
        </p:nvGrpSpPr>
        <p:grpSpPr>
          <a:xfrm>
            <a:off x="3432960" y="1803600"/>
            <a:ext cx="371520" cy="338400"/>
            <a:chOff x="3432960" y="1803600"/>
            <a:chExt cx="371520" cy="338400"/>
          </a:xfrm>
        </p:grpSpPr>
        <p:sp>
          <p:nvSpPr>
            <p:cNvPr id="5195" name="Google Shape;4812;p51"/>
            <p:cNvSpPr/>
            <p:nvPr/>
          </p:nvSpPr>
          <p:spPr>
            <a:xfrm>
              <a:off x="3432960" y="1803600"/>
              <a:ext cx="350280" cy="96120"/>
            </a:xfrm>
            <a:custGeom>
              <a:avLst/>
              <a:gdLst/>
              <a:ahLst/>
              <a:rect l="l" t="t" r="r" b="b"/>
              <a:pathLst>
                <a:path w="12005" h="3309">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w="0">
              <a:noFill/>
            </a:ln>
          </p:spPr>
          <p:style>
            <a:lnRef idx="0"/>
            <a:fillRef idx="0"/>
            <a:effectRef idx="0"/>
            <a:fontRef idx="minor"/>
          </p:style>
        </p:sp>
        <p:sp>
          <p:nvSpPr>
            <p:cNvPr id="5196" name="Google Shape;4813;p51"/>
            <p:cNvSpPr/>
            <p:nvPr/>
          </p:nvSpPr>
          <p:spPr>
            <a:xfrm>
              <a:off x="3709800" y="1924200"/>
              <a:ext cx="24480" cy="96120"/>
            </a:xfrm>
            <a:custGeom>
              <a:avLst/>
              <a:gdLst/>
              <a:ahLst/>
              <a:rect l="l" t="t" r="r" b="b"/>
              <a:pathLst>
                <a:path w="852" h="3309">
                  <a:moveTo>
                    <a:pt x="1" y="1"/>
                  </a:moveTo>
                  <a:lnTo>
                    <a:pt x="1" y="3309"/>
                  </a:lnTo>
                  <a:lnTo>
                    <a:pt x="852" y="3309"/>
                  </a:lnTo>
                  <a:lnTo>
                    <a:pt x="852" y="1"/>
                  </a:lnTo>
                  <a:close/>
                </a:path>
              </a:pathLst>
            </a:custGeom>
            <a:solidFill>
              <a:schemeClr val="dk2"/>
            </a:solidFill>
            <a:ln w="0">
              <a:noFill/>
            </a:ln>
          </p:spPr>
          <p:style>
            <a:lnRef idx="0"/>
            <a:fillRef idx="0"/>
            <a:effectRef idx="0"/>
            <a:fontRef idx="minor"/>
          </p:style>
        </p:sp>
        <p:sp>
          <p:nvSpPr>
            <p:cNvPr id="5197" name="Google Shape;4814;p51"/>
            <p:cNvSpPr/>
            <p:nvPr/>
          </p:nvSpPr>
          <p:spPr>
            <a:xfrm>
              <a:off x="3758760" y="1924920"/>
              <a:ext cx="45720" cy="96120"/>
            </a:xfrm>
            <a:custGeom>
              <a:avLst/>
              <a:gdLst/>
              <a:ahLst/>
              <a:rect l="l" t="t" r="r" b="b"/>
              <a:pathLst>
                <a:path w="1576" h="3309">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w="0">
              <a:noFill/>
            </a:ln>
          </p:spPr>
          <p:style>
            <a:lnRef idx="0"/>
            <a:fillRef idx="0"/>
            <a:effectRef idx="0"/>
            <a:fontRef idx="minor"/>
          </p:style>
        </p:sp>
        <p:sp>
          <p:nvSpPr>
            <p:cNvPr id="5198" name="Google Shape;4815;p51"/>
            <p:cNvSpPr/>
            <p:nvPr/>
          </p:nvSpPr>
          <p:spPr>
            <a:xfrm>
              <a:off x="3458520" y="1924200"/>
              <a:ext cx="226800" cy="96120"/>
            </a:xfrm>
            <a:custGeom>
              <a:avLst/>
              <a:gdLst/>
              <a:ahLst/>
              <a:rect l="l" t="t" r="r" b="b"/>
              <a:pathLst>
                <a:path w="7782" h="3309">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w="0">
              <a:noFill/>
            </a:ln>
          </p:spPr>
          <p:style>
            <a:lnRef idx="0"/>
            <a:fillRef idx="0"/>
            <a:effectRef idx="0"/>
            <a:fontRef idx="minor"/>
          </p:style>
        </p:sp>
        <p:sp>
          <p:nvSpPr>
            <p:cNvPr id="5199" name="Google Shape;4816;p51"/>
            <p:cNvSpPr/>
            <p:nvPr/>
          </p:nvSpPr>
          <p:spPr>
            <a:xfrm>
              <a:off x="3507480" y="2044800"/>
              <a:ext cx="24480" cy="96120"/>
            </a:xfrm>
            <a:custGeom>
              <a:avLst/>
              <a:gdLst/>
              <a:ahLst/>
              <a:rect l="l" t="t" r="r" b="b"/>
              <a:pathLst>
                <a:path w="852" h="3309">
                  <a:moveTo>
                    <a:pt x="1" y="1"/>
                  </a:moveTo>
                  <a:lnTo>
                    <a:pt x="1" y="3309"/>
                  </a:lnTo>
                  <a:lnTo>
                    <a:pt x="851" y="3309"/>
                  </a:lnTo>
                  <a:lnTo>
                    <a:pt x="851" y="1"/>
                  </a:lnTo>
                  <a:close/>
                </a:path>
              </a:pathLst>
            </a:custGeom>
            <a:solidFill>
              <a:schemeClr val="dk2"/>
            </a:solidFill>
            <a:ln w="0">
              <a:noFill/>
            </a:ln>
          </p:spPr>
          <p:style>
            <a:lnRef idx="0"/>
            <a:fillRef idx="0"/>
            <a:effectRef idx="0"/>
            <a:fontRef idx="minor"/>
          </p:style>
        </p:sp>
        <p:sp>
          <p:nvSpPr>
            <p:cNvPr id="5200" name="Google Shape;4817;p51"/>
            <p:cNvSpPr/>
            <p:nvPr/>
          </p:nvSpPr>
          <p:spPr>
            <a:xfrm>
              <a:off x="3556080" y="2046600"/>
              <a:ext cx="222480" cy="95400"/>
            </a:xfrm>
            <a:custGeom>
              <a:avLst/>
              <a:gdLst/>
              <a:ahLst/>
              <a:rect l="l" t="t" r="r" b="b"/>
              <a:pathLst>
                <a:path w="7625" h="3278">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w="0">
              <a:noFill/>
            </a:ln>
          </p:spPr>
          <p:style>
            <a:lnRef idx="0"/>
            <a:fillRef idx="0"/>
            <a:effectRef idx="0"/>
            <a:fontRef idx="minor"/>
          </p:style>
        </p:sp>
        <p:sp>
          <p:nvSpPr>
            <p:cNvPr id="5201" name="Google Shape;4818;p51"/>
            <p:cNvSpPr/>
            <p:nvPr/>
          </p:nvSpPr>
          <p:spPr>
            <a:xfrm>
              <a:off x="3432960" y="2045520"/>
              <a:ext cx="50400" cy="96120"/>
            </a:xfrm>
            <a:custGeom>
              <a:avLst/>
              <a:gdLst/>
              <a:ahLst/>
              <a:rect l="l" t="t" r="r" b="b"/>
              <a:pathLst>
                <a:path w="1734" h="3309">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w="0">
              <a:noFill/>
            </a:ln>
          </p:spPr>
          <p:style>
            <a:lnRef idx="0"/>
            <a:fillRef idx="0"/>
            <a:effectRef idx="0"/>
            <a:fontRef idx="minor"/>
          </p:style>
        </p:sp>
      </p:grpSp>
      <p:grpSp>
        <p:nvGrpSpPr>
          <p:cNvPr id="5202" name="Google Shape;4819;p51"/>
          <p:cNvGrpSpPr/>
          <p:nvPr/>
        </p:nvGrpSpPr>
        <p:grpSpPr>
          <a:xfrm>
            <a:off x="3436920" y="2214720"/>
            <a:ext cx="363240" cy="369720"/>
            <a:chOff x="3436920" y="2214720"/>
            <a:chExt cx="363240" cy="369720"/>
          </a:xfrm>
        </p:grpSpPr>
        <p:sp>
          <p:nvSpPr>
            <p:cNvPr id="5203" name="Google Shape;4820;p51"/>
            <p:cNvSpPr/>
            <p:nvPr/>
          </p:nvSpPr>
          <p:spPr>
            <a:xfrm>
              <a:off x="3487680" y="2385360"/>
              <a:ext cx="264600" cy="118440"/>
            </a:xfrm>
            <a:custGeom>
              <a:avLst/>
              <a:gdLst/>
              <a:ahLst/>
              <a:rect l="l" t="t" r="r" b="b"/>
              <a:pathLst>
                <a:path w="9074" h="4065">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w="0">
              <a:noFill/>
            </a:ln>
          </p:spPr>
          <p:style>
            <a:lnRef idx="0"/>
            <a:fillRef idx="0"/>
            <a:effectRef idx="0"/>
            <a:fontRef idx="minor"/>
          </p:style>
        </p:sp>
        <p:sp>
          <p:nvSpPr>
            <p:cNvPr id="5204" name="Google Shape;4821;p51"/>
            <p:cNvSpPr/>
            <p:nvPr/>
          </p:nvSpPr>
          <p:spPr>
            <a:xfrm>
              <a:off x="3436920" y="2214720"/>
              <a:ext cx="363240" cy="369720"/>
            </a:xfrm>
            <a:custGeom>
              <a:avLst/>
              <a:gdLst/>
              <a:ahLst/>
              <a:rect l="l" t="t" r="r" b="b"/>
              <a:pathLst>
                <a:path w="12445" h="12673">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w="0">
              <a:noFill/>
            </a:ln>
          </p:spPr>
          <p:style>
            <a:lnRef idx="0"/>
            <a:fillRef idx="0"/>
            <a:effectRef idx="0"/>
            <a:fontRef idx="minor"/>
          </p:style>
        </p:sp>
      </p:grpSp>
      <p:grpSp>
        <p:nvGrpSpPr>
          <p:cNvPr id="5205" name="Google Shape;4822;p51"/>
          <p:cNvGrpSpPr/>
          <p:nvPr/>
        </p:nvGrpSpPr>
        <p:grpSpPr>
          <a:xfrm>
            <a:off x="2219760" y="2665080"/>
            <a:ext cx="266400" cy="369720"/>
            <a:chOff x="2219760" y="2665080"/>
            <a:chExt cx="266400" cy="369720"/>
          </a:xfrm>
        </p:grpSpPr>
        <p:sp>
          <p:nvSpPr>
            <p:cNvPr id="5206" name="Google Shape;4823;p51"/>
            <p:cNvSpPr/>
            <p:nvPr/>
          </p:nvSpPr>
          <p:spPr>
            <a:xfrm>
              <a:off x="2365200" y="2665800"/>
              <a:ext cx="120960" cy="144000"/>
            </a:xfrm>
            <a:custGeom>
              <a:avLst/>
              <a:gdLst/>
              <a:ahLst/>
              <a:rect l="l" t="t" r="r" b="b"/>
              <a:pathLst>
                <a:path w="4159" h="4947">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w="0">
              <a:noFill/>
            </a:ln>
          </p:spPr>
          <p:style>
            <a:lnRef idx="0"/>
            <a:fillRef idx="0"/>
            <a:effectRef idx="0"/>
            <a:fontRef idx="minor"/>
          </p:style>
        </p:sp>
        <p:sp>
          <p:nvSpPr>
            <p:cNvPr id="5207" name="Google Shape;4824;p51"/>
            <p:cNvSpPr/>
            <p:nvPr/>
          </p:nvSpPr>
          <p:spPr>
            <a:xfrm>
              <a:off x="2341080" y="2759760"/>
              <a:ext cx="25560" cy="73440"/>
            </a:xfrm>
            <a:custGeom>
              <a:avLst/>
              <a:gdLst/>
              <a:ahLst/>
              <a:rect l="l" t="t" r="r" b="b"/>
              <a:pathLst>
                <a:path w="883" h="2522">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w="0">
              <a:noFill/>
            </a:ln>
          </p:spPr>
          <p:style>
            <a:lnRef idx="0"/>
            <a:fillRef idx="0"/>
            <a:effectRef idx="0"/>
            <a:fontRef idx="minor"/>
          </p:style>
        </p:sp>
        <p:sp>
          <p:nvSpPr>
            <p:cNvPr id="5208" name="Google Shape;4825;p51"/>
            <p:cNvSpPr/>
            <p:nvPr/>
          </p:nvSpPr>
          <p:spPr>
            <a:xfrm>
              <a:off x="2220480" y="2665080"/>
              <a:ext cx="120240" cy="143280"/>
            </a:xfrm>
            <a:custGeom>
              <a:avLst/>
              <a:gdLst/>
              <a:ahLst/>
              <a:rect l="l" t="t" r="r" b="b"/>
              <a:pathLst>
                <a:path w="4128" h="4916">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w="0">
              <a:noFill/>
            </a:ln>
          </p:spPr>
          <p:style>
            <a:lnRef idx="0"/>
            <a:fillRef idx="0"/>
            <a:effectRef idx="0"/>
            <a:fontRef idx="minor"/>
          </p:style>
        </p:sp>
        <p:sp>
          <p:nvSpPr>
            <p:cNvPr id="5209" name="Google Shape;4826;p51"/>
            <p:cNvSpPr/>
            <p:nvPr/>
          </p:nvSpPr>
          <p:spPr>
            <a:xfrm>
              <a:off x="2219760" y="2835360"/>
              <a:ext cx="266400" cy="199440"/>
            </a:xfrm>
            <a:custGeom>
              <a:avLst/>
              <a:gdLst/>
              <a:ahLst/>
              <a:rect l="l" t="t" r="r" b="b"/>
              <a:pathLst>
                <a:path w="9137" h="68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w="0">
              <a:noFill/>
            </a:ln>
          </p:spPr>
          <p:style>
            <a:lnRef idx="0"/>
            <a:fillRef idx="0"/>
            <a:effectRef idx="0"/>
            <a:fontRef idx="minor"/>
          </p:style>
        </p:sp>
      </p:grpSp>
      <p:grpSp>
        <p:nvGrpSpPr>
          <p:cNvPr id="5210" name="Google Shape;4827;p51"/>
          <p:cNvGrpSpPr/>
          <p:nvPr/>
        </p:nvGrpSpPr>
        <p:grpSpPr>
          <a:xfrm>
            <a:off x="2170440" y="3126960"/>
            <a:ext cx="379800" cy="366480"/>
            <a:chOff x="2170440" y="3126960"/>
            <a:chExt cx="379800" cy="366480"/>
          </a:xfrm>
        </p:grpSpPr>
        <p:sp>
          <p:nvSpPr>
            <p:cNvPr id="5211" name="Google Shape;4828;p51"/>
            <p:cNvSpPr/>
            <p:nvPr/>
          </p:nvSpPr>
          <p:spPr>
            <a:xfrm>
              <a:off x="2390400" y="3126960"/>
              <a:ext cx="159840" cy="153360"/>
            </a:xfrm>
            <a:custGeom>
              <a:avLst/>
              <a:gdLst/>
              <a:ahLst/>
              <a:rect l="l" t="t" r="r" b="b"/>
              <a:pathLst>
                <a:path w="5482" h="5265">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w="0">
              <a:noFill/>
            </a:ln>
          </p:spPr>
          <p:style>
            <a:lnRef idx="0"/>
            <a:fillRef idx="0"/>
            <a:effectRef idx="0"/>
            <a:fontRef idx="minor"/>
          </p:style>
        </p:sp>
        <p:sp>
          <p:nvSpPr>
            <p:cNvPr id="5212" name="Google Shape;4829;p51"/>
            <p:cNvSpPr/>
            <p:nvPr/>
          </p:nvSpPr>
          <p:spPr>
            <a:xfrm>
              <a:off x="2170440" y="3340440"/>
              <a:ext cx="159840" cy="153000"/>
            </a:xfrm>
            <a:custGeom>
              <a:avLst/>
              <a:gdLst/>
              <a:ahLst/>
              <a:rect l="l" t="t" r="r" b="b"/>
              <a:pathLst>
                <a:path w="5483" h="5256">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w="0">
              <a:noFill/>
            </a:ln>
          </p:spPr>
          <p:style>
            <a:lnRef idx="0"/>
            <a:fillRef idx="0"/>
            <a:effectRef idx="0"/>
            <a:fontRef idx="minor"/>
          </p:style>
        </p:sp>
        <p:sp>
          <p:nvSpPr>
            <p:cNvPr id="5213" name="Google Shape;4830;p51"/>
            <p:cNvSpPr/>
            <p:nvPr/>
          </p:nvSpPr>
          <p:spPr>
            <a:xfrm>
              <a:off x="2187000" y="3135240"/>
              <a:ext cx="348480" cy="351360"/>
            </a:xfrm>
            <a:custGeom>
              <a:avLst/>
              <a:gdLst/>
              <a:ahLst/>
              <a:rect l="l" t="t" r="r" b="b"/>
              <a:pathLst>
                <a:path w="11941" h="12036">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w="0">
              <a:noFill/>
            </a:ln>
          </p:spPr>
          <p:style>
            <a:lnRef idx="0"/>
            <a:fillRef idx="0"/>
            <a:effectRef idx="0"/>
            <a:fontRef idx="minor"/>
          </p:style>
        </p:sp>
      </p:grpSp>
      <p:sp>
        <p:nvSpPr>
          <p:cNvPr id="5214" name="Google Shape;4831;p51"/>
          <p:cNvSpPr/>
          <p:nvPr/>
        </p:nvSpPr>
        <p:spPr>
          <a:xfrm>
            <a:off x="2178360" y="3636720"/>
            <a:ext cx="369720" cy="312480"/>
          </a:xfrm>
          <a:custGeom>
            <a:avLst/>
            <a:gdLst/>
            <a:ahLst/>
            <a:rect l="l" t="t" r="r" b="b"/>
            <a:pathLst>
              <a:path w="12666" h="10713">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w="0">
            <a:noFill/>
          </a:ln>
        </p:spPr>
        <p:style>
          <a:lnRef idx="0"/>
          <a:fillRef idx="0"/>
          <a:effectRef idx="0"/>
          <a:fontRef idx="minor"/>
        </p:style>
        <p:txBody>
          <a:bodyPr/>
          <a:p/>
        </p:txBody>
      </p:sp>
      <p:grpSp>
        <p:nvGrpSpPr>
          <p:cNvPr id="5215" name="Google Shape;4832;p51"/>
          <p:cNvGrpSpPr/>
          <p:nvPr/>
        </p:nvGrpSpPr>
        <p:grpSpPr>
          <a:xfrm>
            <a:off x="3977280" y="3112200"/>
            <a:ext cx="290520" cy="369360"/>
            <a:chOff x="3977280" y="3112200"/>
            <a:chExt cx="290520" cy="369360"/>
          </a:xfrm>
        </p:grpSpPr>
        <p:sp>
          <p:nvSpPr>
            <p:cNvPr id="5216" name="Google Shape;4833;p51"/>
            <p:cNvSpPr/>
            <p:nvPr/>
          </p:nvSpPr>
          <p:spPr>
            <a:xfrm>
              <a:off x="4096800" y="3219480"/>
              <a:ext cx="97200" cy="96120"/>
            </a:xfrm>
            <a:custGeom>
              <a:avLst/>
              <a:gdLst/>
              <a:ahLst/>
              <a:rect l="l" t="t" r="r" b="b"/>
              <a:pathLst>
                <a:path w="3341" h="330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w="0">
              <a:noFill/>
            </a:ln>
          </p:spPr>
          <p:style>
            <a:lnRef idx="0"/>
            <a:fillRef idx="0"/>
            <a:effectRef idx="0"/>
            <a:fontRef idx="minor"/>
          </p:style>
        </p:sp>
        <p:sp>
          <p:nvSpPr>
            <p:cNvPr id="5217" name="Google Shape;4834;p51"/>
            <p:cNvSpPr/>
            <p:nvPr/>
          </p:nvSpPr>
          <p:spPr>
            <a:xfrm>
              <a:off x="3977280" y="3112200"/>
              <a:ext cx="290520" cy="369360"/>
            </a:xfrm>
            <a:custGeom>
              <a:avLst/>
              <a:gdLst/>
              <a:ahLst/>
              <a:rect l="l" t="t" r="r" b="b"/>
              <a:pathLst>
                <a:path w="9956" h="12658">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w="0">
              <a:noFill/>
            </a:ln>
          </p:spPr>
          <p:style>
            <a:lnRef idx="0"/>
            <a:fillRef idx="0"/>
            <a:effectRef idx="0"/>
            <a:fontRef idx="minor"/>
          </p:style>
        </p:sp>
      </p:grpSp>
      <p:sp>
        <p:nvSpPr>
          <p:cNvPr id="5218" name="Google Shape;4835;p51"/>
          <p:cNvSpPr/>
          <p:nvPr/>
        </p:nvSpPr>
        <p:spPr>
          <a:xfrm>
            <a:off x="1677240" y="1311840"/>
            <a:ext cx="363960" cy="369000"/>
          </a:xfrm>
          <a:custGeom>
            <a:avLst/>
            <a:gdLst/>
            <a:ahLst/>
            <a:rect l="l" t="t" r="r" b="b"/>
            <a:pathLst>
              <a:path w="12477" h="1264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w="0">
            <a:noFill/>
          </a:ln>
        </p:spPr>
        <p:style>
          <a:lnRef idx="0"/>
          <a:fillRef idx="0"/>
          <a:effectRef idx="0"/>
          <a:fontRef idx="minor"/>
        </p:style>
        <p:txBody>
          <a:bodyPr/>
          <a:p/>
        </p:txBody>
      </p:sp>
      <p:sp>
        <p:nvSpPr>
          <p:cNvPr id="5219" name="Google Shape;4836;p51"/>
          <p:cNvSpPr/>
          <p:nvPr/>
        </p:nvSpPr>
        <p:spPr>
          <a:xfrm>
            <a:off x="1702080" y="1747080"/>
            <a:ext cx="314280" cy="371520"/>
          </a:xfrm>
          <a:custGeom>
            <a:avLst/>
            <a:gdLst/>
            <a:ahLst/>
            <a:rect l="l" t="t" r="r" b="b"/>
            <a:pathLst>
              <a:path w="10776" h="12729">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w="0">
            <a:noFill/>
          </a:ln>
        </p:spPr>
        <p:style>
          <a:lnRef idx="0"/>
          <a:fillRef idx="0"/>
          <a:effectRef idx="0"/>
          <a:fontRef idx="minor"/>
        </p:style>
        <p:txBody>
          <a:bodyPr/>
          <a:p/>
        </p:txBody>
      </p:sp>
      <p:grpSp>
        <p:nvGrpSpPr>
          <p:cNvPr id="5220" name="Google Shape;4837;p51"/>
          <p:cNvGrpSpPr/>
          <p:nvPr/>
        </p:nvGrpSpPr>
        <p:grpSpPr>
          <a:xfrm>
            <a:off x="1670760" y="2190240"/>
            <a:ext cx="371520" cy="369720"/>
            <a:chOff x="1670760" y="2190240"/>
            <a:chExt cx="371520" cy="369720"/>
          </a:xfrm>
        </p:grpSpPr>
        <p:sp>
          <p:nvSpPr>
            <p:cNvPr id="5221" name="Google Shape;4838;p51"/>
            <p:cNvSpPr/>
            <p:nvPr/>
          </p:nvSpPr>
          <p:spPr>
            <a:xfrm>
              <a:off x="1672560" y="2190240"/>
              <a:ext cx="369720" cy="144000"/>
            </a:xfrm>
            <a:custGeom>
              <a:avLst/>
              <a:gdLst/>
              <a:ahLst/>
              <a:rect l="l" t="t" r="r" b="b"/>
              <a:pathLst>
                <a:path w="12666" h="4947">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w="0">
              <a:noFill/>
            </a:ln>
          </p:spPr>
          <p:style>
            <a:lnRef idx="0"/>
            <a:fillRef idx="0"/>
            <a:effectRef idx="0"/>
            <a:fontRef idx="minor"/>
          </p:style>
        </p:sp>
        <p:sp>
          <p:nvSpPr>
            <p:cNvPr id="5222" name="Google Shape;4839;p51"/>
            <p:cNvSpPr/>
            <p:nvPr/>
          </p:nvSpPr>
          <p:spPr>
            <a:xfrm>
              <a:off x="1670760" y="2360520"/>
              <a:ext cx="369720" cy="199440"/>
            </a:xfrm>
            <a:custGeom>
              <a:avLst/>
              <a:gdLst/>
              <a:ahLst/>
              <a:rect l="l" t="t" r="r" b="b"/>
              <a:pathLst>
                <a:path w="12666" h="6838">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w="0">
              <a:noFill/>
            </a:ln>
          </p:spPr>
          <p:style>
            <a:lnRef idx="0"/>
            <a:fillRef idx="0"/>
            <a:effectRef idx="0"/>
            <a:fontRef idx="minor"/>
          </p:style>
        </p:sp>
      </p:grpSp>
      <p:grpSp>
        <p:nvGrpSpPr>
          <p:cNvPr id="5223" name="Google Shape;4840;p51"/>
          <p:cNvGrpSpPr/>
          <p:nvPr/>
        </p:nvGrpSpPr>
        <p:grpSpPr>
          <a:xfrm>
            <a:off x="3868920" y="1369080"/>
            <a:ext cx="370800" cy="337320"/>
            <a:chOff x="3868920" y="1369080"/>
            <a:chExt cx="370800" cy="337320"/>
          </a:xfrm>
        </p:grpSpPr>
        <p:sp>
          <p:nvSpPr>
            <p:cNvPr id="5224" name="Google Shape;4841;p51"/>
            <p:cNvSpPr/>
            <p:nvPr/>
          </p:nvSpPr>
          <p:spPr>
            <a:xfrm>
              <a:off x="4055040" y="1416960"/>
              <a:ext cx="184680" cy="289440"/>
            </a:xfrm>
            <a:custGeom>
              <a:avLst/>
              <a:gdLst/>
              <a:ahLst/>
              <a:rect l="l" t="t" r="r" b="b"/>
              <a:pathLst>
                <a:path w="6333" h="9925">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w="0">
              <a:noFill/>
            </a:ln>
          </p:spPr>
          <p:style>
            <a:lnRef idx="0"/>
            <a:fillRef idx="0"/>
            <a:effectRef idx="0"/>
            <a:fontRef idx="minor"/>
          </p:style>
        </p:sp>
        <p:sp>
          <p:nvSpPr>
            <p:cNvPr id="5225" name="Google Shape;4842;p51"/>
            <p:cNvSpPr/>
            <p:nvPr/>
          </p:nvSpPr>
          <p:spPr>
            <a:xfrm>
              <a:off x="3940920" y="1369080"/>
              <a:ext cx="100800" cy="300600"/>
            </a:xfrm>
            <a:custGeom>
              <a:avLst/>
              <a:gdLst/>
              <a:ahLst/>
              <a:rect l="l" t="t" r="r" b="b"/>
              <a:pathLst>
                <a:path w="3467" h="10303">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w="0">
              <a:noFill/>
            </a:ln>
          </p:spPr>
          <p:style>
            <a:lnRef idx="0"/>
            <a:fillRef idx="0"/>
            <a:effectRef idx="0"/>
            <a:fontRef idx="minor"/>
          </p:style>
        </p:sp>
        <p:sp>
          <p:nvSpPr>
            <p:cNvPr id="5226" name="Google Shape;4843;p51"/>
            <p:cNvSpPr/>
            <p:nvPr/>
          </p:nvSpPr>
          <p:spPr>
            <a:xfrm>
              <a:off x="4065840" y="1369080"/>
              <a:ext cx="100800" cy="300600"/>
            </a:xfrm>
            <a:custGeom>
              <a:avLst/>
              <a:gdLst/>
              <a:ahLst/>
              <a:rect l="l" t="t" r="r" b="b"/>
              <a:pathLst>
                <a:path w="3466" h="10303">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w="0">
              <a:noFill/>
            </a:ln>
          </p:spPr>
          <p:style>
            <a:lnRef idx="0"/>
            <a:fillRef idx="0"/>
            <a:effectRef idx="0"/>
            <a:fontRef idx="minor"/>
          </p:style>
        </p:sp>
        <p:sp>
          <p:nvSpPr>
            <p:cNvPr id="5227" name="Google Shape;4844;p51"/>
            <p:cNvSpPr/>
            <p:nvPr/>
          </p:nvSpPr>
          <p:spPr>
            <a:xfrm>
              <a:off x="3868920" y="1416960"/>
              <a:ext cx="183600" cy="289440"/>
            </a:xfrm>
            <a:custGeom>
              <a:avLst/>
              <a:gdLst/>
              <a:ahLst/>
              <a:rect l="l" t="t" r="r" b="b"/>
              <a:pathLst>
                <a:path w="6302" h="9925">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w="0">
              <a:noFill/>
            </a:ln>
          </p:spPr>
          <p:style>
            <a:lnRef idx="0"/>
            <a:fillRef idx="0"/>
            <a:effectRef idx="0"/>
            <a:fontRef idx="minor"/>
          </p:style>
        </p:sp>
      </p:grpSp>
      <p:grpSp>
        <p:nvGrpSpPr>
          <p:cNvPr id="5228" name="Google Shape;4845;p51"/>
          <p:cNvGrpSpPr/>
          <p:nvPr/>
        </p:nvGrpSpPr>
        <p:grpSpPr>
          <a:xfrm>
            <a:off x="3872520" y="1770480"/>
            <a:ext cx="363240" cy="369720"/>
            <a:chOff x="3872520" y="1770480"/>
            <a:chExt cx="363240" cy="369720"/>
          </a:xfrm>
        </p:grpSpPr>
        <p:sp>
          <p:nvSpPr>
            <p:cNvPr id="5229" name="Google Shape;4846;p51"/>
            <p:cNvSpPr/>
            <p:nvPr/>
          </p:nvSpPr>
          <p:spPr>
            <a:xfrm>
              <a:off x="3872520" y="1770480"/>
              <a:ext cx="363240" cy="156600"/>
            </a:xfrm>
            <a:custGeom>
              <a:avLst/>
              <a:gdLst/>
              <a:ahLst/>
              <a:rect l="l" t="t" r="r" b="b"/>
              <a:pathLst>
                <a:path w="12446" h="5379">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w="0">
              <a:noFill/>
            </a:ln>
          </p:spPr>
          <p:style>
            <a:lnRef idx="0"/>
            <a:fillRef idx="0"/>
            <a:effectRef idx="0"/>
            <a:fontRef idx="minor"/>
          </p:style>
        </p:sp>
        <p:sp>
          <p:nvSpPr>
            <p:cNvPr id="5230" name="Google Shape;4847;p51"/>
            <p:cNvSpPr/>
            <p:nvPr/>
          </p:nvSpPr>
          <p:spPr>
            <a:xfrm>
              <a:off x="3942720" y="1917720"/>
              <a:ext cx="216000" cy="222480"/>
            </a:xfrm>
            <a:custGeom>
              <a:avLst/>
              <a:gdLst/>
              <a:ahLst/>
              <a:rect l="l" t="t" r="r" b="b"/>
              <a:pathLst>
                <a:path w="7404" h="7625">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w="0">
              <a:noFill/>
            </a:ln>
          </p:spPr>
          <p:style>
            <a:lnRef idx="0"/>
            <a:fillRef idx="0"/>
            <a:effectRef idx="0"/>
            <a:fontRef idx="minor"/>
          </p:style>
        </p:sp>
        <p:sp>
          <p:nvSpPr>
            <p:cNvPr id="5231" name="Google Shape;4848;p51"/>
            <p:cNvSpPr/>
            <p:nvPr/>
          </p:nvSpPr>
          <p:spPr>
            <a:xfrm>
              <a:off x="4015440" y="1868040"/>
              <a:ext cx="77760" cy="23760"/>
            </a:xfrm>
            <a:custGeom>
              <a:avLst/>
              <a:gdLst/>
              <a:ahLst/>
              <a:rect l="l" t="t" r="r" b="b"/>
              <a:pathLst>
                <a:path w="2678" h="82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w="0">
              <a:noFill/>
            </a:ln>
          </p:spPr>
          <p:style>
            <a:lnRef idx="0"/>
            <a:fillRef idx="0"/>
            <a:effectRef idx="0"/>
            <a:fontRef idx="minor"/>
          </p:style>
        </p:sp>
      </p:grpSp>
      <p:sp>
        <p:nvSpPr>
          <p:cNvPr id="5232" name="Google Shape;4849;p51"/>
          <p:cNvSpPr/>
          <p:nvPr/>
        </p:nvSpPr>
        <p:spPr>
          <a:xfrm>
            <a:off x="3876120" y="2213640"/>
            <a:ext cx="362160" cy="371520"/>
          </a:xfrm>
          <a:custGeom>
            <a:avLst/>
            <a:gdLst/>
            <a:ahLst/>
            <a:rect l="l" t="t" r="r" b="b"/>
            <a:pathLst>
              <a:path w="12414" h="12732">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w="0">
            <a:noFill/>
          </a:ln>
        </p:spPr>
        <p:style>
          <a:lnRef idx="0"/>
          <a:fillRef idx="0"/>
          <a:effectRef idx="0"/>
          <a:fontRef idx="minor"/>
        </p:style>
        <p:txBody>
          <a:bodyPr/>
          <a:p/>
        </p:txBody>
      </p:sp>
      <p:grpSp>
        <p:nvGrpSpPr>
          <p:cNvPr id="5233" name="Google Shape;4850;p51"/>
          <p:cNvGrpSpPr/>
          <p:nvPr/>
        </p:nvGrpSpPr>
        <p:grpSpPr>
          <a:xfrm>
            <a:off x="2596680" y="2662920"/>
            <a:ext cx="398520" cy="371880"/>
            <a:chOff x="2596680" y="2662920"/>
            <a:chExt cx="398520" cy="371880"/>
          </a:xfrm>
        </p:grpSpPr>
        <p:sp>
          <p:nvSpPr>
            <p:cNvPr id="5234" name="Google Shape;4851;p51"/>
            <p:cNvSpPr/>
            <p:nvPr/>
          </p:nvSpPr>
          <p:spPr>
            <a:xfrm>
              <a:off x="2596680" y="2920680"/>
              <a:ext cx="118440" cy="114120"/>
            </a:xfrm>
            <a:custGeom>
              <a:avLst/>
              <a:gdLst/>
              <a:ahLst/>
              <a:rect l="l" t="t" r="r" b="b"/>
              <a:pathLst>
                <a:path w="4070" h="3919">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w="0">
              <a:noFill/>
            </a:ln>
          </p:spPr>
          <p:style>
            <a:lnRef idx="0"/>
            <a:fillRef idx="0"/>
            <a:effectRef idx="0"/>
            <a:fontRef idx="minor"/>
          </p:style>
        </p:sp>
        <p:sp>
          <p:nvSpPr>
            <p:cNvPr id="5235" name="Google Shape;4852;p51"/>
            <p:cNvSpPr/>
            <p:nvPr/>
          </p:nvSpPr>
          <p:spPr>
            <a:xfrm>
              <a:off x="2652120" y="2819520"/>
              <a:ext cx="165240" cy="164520"/>
            </a:xfrm>
            <a:custGeom>
              <a:avLst/>
              <a:gdLst/>
              <a:ahLst/>
              <a:rect l="l" t="t" r="r" b="b"/>
              <a:pathLst>
                <a:path w="5672" h="5641">
                  <a:moveTo>
                    <a:pt x="2742" y="1"/>
                  </a:moveTo>
                  <a:lnTo>
                    <a:pt x="1" y="2710"/>
                  </a:lnTo>
                  <a:lnTo>
                    <a:pt x="2931" y="5640"/>
                  </a:lnTo>
                  <a:lnTo>
                    <a:pt x="5671" y="2899"/>
                  </a:lnTo>
                  <a:lnTo>
                    <a:pt x="2742" y="1"/>
                  </a:lnTo>
                  <a:close/>
                </a:path>
              </a:pathLst>
            </a:custGeom>
            <a:solidFill>
              <a:schemeClr val="dk2"/>
            </a:solidFill>
            <a:ln w="0">
              <a:noFill/>
            </a:ln>
          </p:spPr>
          <p:style>
            <a:lnRef idx="0"/>
            <a:fillRef idx="0"/>
            <a:effectRef idx="0"/>
            <a:fontRef idx="minor"/>
          </p:style>
        </p:sp>
        <p:sp>
          <p:nvSpPr>
            <p:cNvPr id="5236" name="Google Shape;4853;p51"/>
            <p:cNvSpPr/>
            <p:nvPr/>
          </p:nvSpPr>
          <p:spPr>
            <a:xfrm>
              <a:off x="2725200" y="2662920"/>
              <a:ext cx="270000" cy="224280"/>
            </a:xfrm>
            <a:custGeom>
              <a:avLst/>
              <a:gdLst/>
              <a:ahLst/>
              <a:rect l="l" t="t" r="r" b="b"/>
              <a:pathLst>
                <a:path w="9253" h="7689">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w="0">
              <a:noFill/>
            </a:ln>
          </p:spPr>
          <p:style>
            <a:lnRef idx="0"/>
            <a:fillRef idx="0"/>
            <a:effectRef idx="0"/>
            <a:fontRef idx="minor"/>
          </p:style>
        </p:sp>
      </p:grpSp>
      <p:grpSp>
        <p:nvGrpSpPr>
          <p:cNvPr id="5237" name="Google Shape;4854;p51"/>
          <p:cNvGrpSpPr/>
          <p:nvPr/>
        </p:nvGrpSpPr>
        <p:grpSpPr>
          <a:xfrm>
            <a:off x="2618640" y="3122640"/>
            <a:ext cx="369720" cy="368640"/>
            <a:chOff x="2618640" y="3122640"/>
            <a:chExt cx="369720" cy="368640"/>
          </a:xfrm>
        </p:grpSpPr>
        <p:sp>
          <p:nvSpPr>
            <p:cNvPr id="5238" name="Google Shape;4855;p51"/>
            <p:cNvSpPr/>
            <p:nvPr/>
          </p:nvSpPr>
          <p:spPr>
            <a:xfrm>
              <a:off x="2863440" y="3276000"/>
              <a:ext cx="23760" cy="48600"/>
            </a:xfrm>
            <a:custGeom>
              <a:avLst/>
              <a:gdLst/>
              <a:ahLst/>
              <a:rect l="l" t="t" r="r" b="b"/>
              <a:pathLst>
                <a:path w="820" h="167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w="0">
              <a:noFill/>
            </a:ln>
          </p:spPr>
          <p:style>
            <a:lnRef idx="0"/>
            <a:fillRef idx="0"/>
            <a:effectRef idx="0"/>
            <a:fontRef idx="minor"/>
          </p:style>
        </p:sp>
        <p:sp>
          <p:nvSpPr>
            <p:cNvPr id="5239" name="Google Shape;4856;p51"/>
            <p:cNvSpPr/>
            <p:nvPr/>
          </p:nvSpPr>
          <p:spPr>
            <a:xfrm>
              <a:off x="2718000" y="3276000"/>
              <a:ext cx="24480" cy="48600"/>
            </a:xfrm>
            <a:custGeom>
              <a:avLst/>
              <a:gdLst/>
              <a:ahLst/>
              <a:rect l="l" t="t" r="r" b="b"/>
              <a:pathLst>
                <a:path w="852" h="167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w="0">
              <a:noFill/>
            </a:ln>
          </p:spPr>
          <p:style>
            <a:lnRef idx="0"/>
            <a:fillRef idx="0"/>
            <a:effectRef idx="0"/>
            <a:fontRef idx="minor"/>
          </p:style>
        </p:sp>
        <p:sp>
          <p:nvSpPr>
            <p:cNvPr id="5240" name="Google Shape;4857;p51"/>
            <p:cNvSpPr/>
            <p:nvPr/>
          </p:nvSpPr>
          <p:spPr>
            <a:xfrm>
              <a:off x="2642400" y="3323160"/>
              <a:ext cx="321840" cy="168120"/>
            </a:xfrm>
            <a:custGeom>
              <a:avLst/>
              <a:gdLst/>
              <a:ahLst/>
              <a:rect l="l" t="t" r="r" b="b"/>
              <a:pathLst>
                <a:path w="11028" h="5767">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w="0">
              <a:noFill/>
            </a:ln>
          </p:spPr>
          <p:style>
            <a:lnRef idx="0"/>
            <a:fillRef idx="0"/>
            <a:effectRef idx="0"/>
            <a:fontRef idx="minor"/>
          </p:style>
        </p:sp>
        <p:sp>
          <p:nvSpPr>
            <p:cNvPr id="5241" name="Google Shape;4858;p51"/>
            <p:cNvSpPr/>
            <p:nvPr/>
          </p:nvSpPr>
          <p:spPr>
            <a:xfrm>
              <a:off x="2618640" y="3122640"/>
              <a:ext cx="369720" cy="176400"/>
            </a:xfrm>
            <a:custGeom>
              <a:avLst/>
              <a:gdLst/>
              <a:ahLst/>
              <a:rect l="l" t="t" r="r" b="b"/>
              <a:pathLst>
                <a:path w="12666" h="605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w="0">
              <a:noFill/>
            </a:ln>
          </p:spPr>
          <p:style>
            <a:lnRef idx="0"/>
            <a:fillRef idx="0"/>
            <a:effectRef idx="0"/>
            <a:fontRef idx="minor"/>
          </p:style>
        </p:sp>
      </p:grpSp>
      <p:grpSp>
        <p:nvGrpSpPr>
          <p:cNvPr id="5242" name="Google Shape;4859;p51"/>
          <p:cNvGrpSpPr/>
          <p:nvPr/>
        </p:nvGrpSpPr>
        <p:grpSpPr>
          <a:xfrm>
            <a:off x="2617560" y="3579840"/>
            <a:ext cx="371520" cy="369720"/>
            <a:chOff x="2617560" y="3579840"/>
            <a:chExt cx="371520" cy="369720"/>
          </a:xfrm>
        </p:grpSpPr>
        <p:sp>
          <p:nvSpPr>
            <p:cNvPr id="5243" name="Google Shape;4860;p51"/>
            <p:cNvSpPr/>
            <p:nvPr/>
          </p:nvSpPr>
          <p:spPr>
            <a:xfrm>
              <a:off x="2617560" y="3579840"/>
              <a:ext cx="297000" cy="295920"/>
            </a:xfrm>
            <a:custGeom>
              <a:avLst/>
              <a:gdLst/>
              <a:ahLst/>
              <a:rect l="l" t="t" r="r" b="b"/>
              <a:pathLst>
                <a:path w="10177" h="10145">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w="0">
              <a:noFill/>
            </a:ln>
          </p:spPr>
          <p:style>
            <a:lnRef idx="0"/>
            <a:fillRef idx="0"/>
            <a:effectRef idx="0"/>
            <a:fontRef idx="minor"/>
          </p:style>
        </p:sp>
        <p:sp>
          <p:nvSpPr>
            <p:cNvPr id="5244" name="Google Shape;4861;p51"/>
            <p:cNvSpPr/>
            <p:nvPr/>
          </p:nvSpPr>
          <p:spPr>
            <a:xfrm>
              <a:off x="2667240" y="3728880"/>
              <a:ext cx="321840" cy="220680"/>
            </a:xfrm>
            <a:custGeom>
              <a:avLst/>
              <a:gdLst/>
              <a:ahLst/>
              <a:rect l="l" t="t" r="r" b="b"/>
              <a:pathLst>
                <a:path w="11028" h="7567">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w="0">
              <a:noFill/>
            </a:ln>
          </p:spPr>
          <p:style>
            <a:lnRef idx="0"/>
            <a:fillRef idx="0"/>
            <a:effectRef idx="0"/>
            <a:fontRef idx="minor"/>
          </p:style>
        </p:sp>
      </p:grpSp>
      <p:grpSp>
        <p:nvGrpSpPr>
          <p:cNvPr id="5245" name="Google Shape;4862;p51"/>
          <p:cNvGrpSpPr/>
          <p:nvPr/>
        </p:nvGrpSpPr>
        <p:grpSpPr>
          <a:xfrm>
            <a:off x="3934800" y="3574800"/>
            <a:ext cx="375480" cy="371520"/>
            <a:chOff x="3934800" y="3574800"/>
            <a:chExt cx="375480" cy="371520"/>
          </a:xfrm>
        </p:grpSpPr>
        <p:sp>
          <p:nvSpPr>
            <p:cNvPr id="5246" name="Google Shape;4863;p51"/>
            <p:cNvSpPr/>
            <p:nvPr/>
          </p:nvSpPr>
          <p:spPr>
            <a:xfrm>
              <a:off x="4162320" y="3803040"/>
              <a:ext cx="147960" cy="143280"/>
            </a:xfrm>
            <a:custGeom>
              <a:avLst/>
              <a:gdLst/>
              <a:ahLst/>
              <a:rect l="l" t="t" r="r" b="b"/>
              <a:pathLst>
                <a:path w="5073" h="4916">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w="0">
              <a:noFill/>
            </a:ln>
          </p:spPr>
          <p:style>
            <a:lnRef idx="0"/>
            <a:fillRef idx="0"/>
            <a:effectRef idx="0"/>
            <a:fontRef idx="minor"/>
          </p:style>
        </p:sp>
        <p:sp>
          <p:nvSpPr>
            <p:cNvPr id="5247" name="Google Shape;4864;p51"/>
            <p:cNvSpPr/>
            <p:nvPr/>
          </p:nvSpPr>
          <p:spPr>
            <a:xfrm>
              <a:off x="3934800" y="3574800"/>
              <a:ext cx="289440" cy="290520"/>
            </a:xfrm>
            <a:custGeom>
              <a:avLst/>
              <a:gdLst/>
              <a:ahLst/>
              <a:rect l="l" t="t" r="r" b="b"/>
              <a:pathLst>
                <a:path w="9925" h="9958">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w="0">
              <a:noFill/>
            </a:ln>
          </p:spPr>
          <p:style>
            <a:lnRef idx="0"/>
            <a:fillRef idx="0"/>
            <a:effectRef idx="0"/>
            <a:fontRef idx="minor"/>
          </p:style>
        </p:sp>
      </p:grpSp>
      <p:grpSp>
        <p:nvGrpSpPr>
          <p:cNvPr id="5248" name="Google Shape;4865;p51"/>
          <p:cNvGrpSpPr/>
          <p:nvPr/>
        </p:nvGrpSpPr>
        <p:grpSpPr>
          <a:xfrm>
            <a:off x="2110680" y="1310400"/>
            <a:ext cx="370440" cy="370440"/>
            <a:chOff x="2110680" y="1310400"/>
            <a:chExt cx="370440" cy="370440"/>
          </a:xfrm>
        </p:grpSpPr>
        <p:sp>
          <p:nvSpPr>
            <p:cNvPr id="5249" name="Google Shape;4866;p51"/>
            <p:cNvSpPr/>
            <p:nvPr/>
          </p:nvSpPr>
          <p:spPr>
            <a:xfrm>
              <a:off x="2110680" y="1376640"/>
              <a:ext cx="48600" cy="286920"/>
            </a:xfrm>
            <a:custGeom>
              <a:avLst/>
              <a:gdLst/>
              <a:ahLst/>
              <a:rect l="l" t="t" r="r" b="b"/>
              <a:pathLst>
                <a:path w="1671" h="9830">
                  <a:moveTo>
                    <a:pt x="1" y="0"/>
                  </a:moveTo>
                  <a:lnTo>
                    <a:pt x="1" y="9830"/>
                  </a:lnTo>
                  <a:lnTo>
                    <a:pt x="1670" y="8192"/>
                  </a:lnTo>
                  <a:lnTo>
                    <a:pt x="1670" y="1639"/>
                  </a:lnTo>
                  <a:lnTo>
                    <a:pt x="1" y="0"/>
                  </a:lnTo>
                  <a:close/>
                </a:path>
              </a:pathLst>
            </a:custGeom>
            <a:solidFill>
              <a:schemeClr val="dk2"/>
            </a:solidFill>
            <a:ln w="0">
              <a:noFill/>
            </a:ln>
          </p:spPr>
          <p:style>
            <a:lnRef idx="0"/>
            <a:fillRef idx="0"/>
            <a:effectRef idx="0"/>
            <a:fontRef idx="minor"/>
          </p:style>
        </p:sp>
        <p:sp>
          <p:nvSpPr>
            <p:cNvPr id="5250" name="Google Shape;4867;p51"/>
            <p:cNvSpPr/>
            <p:nvPr/>
          </p:nvSpPr>
          <p:spPr>
            <a:xfrm>
              <a:off x="2432520" y="1376640"/>
              <a:ext cx="48600" cy="286920"/>
            </a:xfrm>
            <a:custGeom>
              <a:avLst/>
              <a:gdLst/>
              <a:ahLst/>
              <a:rect l="l" t="t" r="r" b="b"/>
              <a:pathLst>
                <a:path w="1671" h="9830">
                  <a:moveTo>
                    <a:pt x="1670" y="0"/>
                  </a:moveTo>
                  <a:lnTo>
                    <a:pt x="0" y="1639"/>
                  </a:lnTo>
                  <a:lnTo>
                    <a:pt x="0" y="8192"/>
                  </a:lnTo>
                  <a:lnTo>
                    <a:pt x="1670" y="9830"/>
                  </a:lnTo>
                  <a:lnTo>
                    <a:pt x="1670" y="0"/>
                  </a:lnTo>
                  <a:close/>
                </a:path>
              </a:pathLst>
            </a:custGeom>
            <a:solidFill>
              <a:schemeClr val="dk2"/>
            </a:solidFill>
            <a:ln w="0">
              <a:noFill/>
            </a:ln>
          </p:spPr>
          <p:style>
            <a:lnRef idx="0"/>
            <a:fillRef idx="0"/>
            <a:effectRef idx="0"/>
            <a:fontRef idx="minor"/>
          </p:style>
        </p:sp>
        <p:sp>
          <p:nvSpPr>
            <p:cNvPr id="5251" name="Google Shape;4868;p51"/>
            <p:cNvSpPr/>
            <p:nvPr/>
          </p:nvSpPr>
          <p:spPr>
            <a:xfrm>
              <a:off x="2183400" y="1431720"/>
              <a:ext cx="225000" cy="176400"/>
            </a:xfrm>
            <a:custGeom>
              <a:avLst/>
              <a:gdLst/>
              <a:ahLst/>
              <a:rect l="l" t="t" r="r" b="b"/>
              <a:pathLst>
                <a:path w="7720" h="605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w="0">
              <a:noFill/>
            </a:ln>
          </p:spPr>
          <p:style>
            <a:lnRef idx="0"/>
            <a:fillRef idx="0"/>
            <a:effectRef idx="0"/>
            <a:fontRef idx="minor"/>
          </p:style>
        </p:sp>
        <p:sp>
          <p:nvSpPr>
            <p:cNvPr id="5252" name="Google Shape;4869;p51"/>
            <p:cNvSpPr/>
            <p:nvPr/>
          </p:nvSpPr>
          <p:spPr>
            <a:xfrm>
              <a:off x="2127960" y="1633320"/>
              <a:ext cx="335520" cy="47520"/>
            </a:xfrm>
            <a:custGeom>
              <a:avLst/>
              <a:gdLst/>
              <a:ahLst/>
              <a:rect l="l" t="t" r="r" b="b"/>
              <a:pathLst>
                <a:path w="11500" h="1639">
                  <a:moveTo>
                    <a:pt x="1639" y="0"/>
                  </a:moveTo>
                  <a:lnTo>
                    <a:pt x="0" y="1638"/>
                  </a:lnTo>
                  <a:lnTo>
                    <a:pt x="11500" y="1638"/>
                  </a:lnTo>
                  <a:lnTo>
                    <a:pt x="9830" y="0"/>
                  </a:lnTo>
                  <a:close/>
                </a:path>
              </a:pathLst>
            </a:custGeom>
            <a:solidFill>
              <a:schemeClr val="dk2"/>
            </a:solidFill>
            <a:ln w="0">
              <a:noFill/>
            </a:ln>
          </p:spPr>
          <p:style>
            <a:lnRef idx="0"/>
            <a:fillRef idx="0"/>
            <a:effectRef idx="0"/>
            <a:fontRef idx="minor"/>
          </p:style>
        </p:sp>
        <p:sp>
          <p:nvSpPr>
            <p:cNvPr id="5253" name="Google Shape;4870;p51"/>
            <p:cNvSpPr/>
            <p:nvPr/>
          </p:nvSpPr>
          <p:spPr>
            <a:xfrm>
              <a:off x="2127240" y="1310400"/>
              <a:ext cx="336600" cy="96840"/>
            </a:xfrm>
            <a:custGeom>
              <a:avLst/>
              <a:gdLst/>
              <a:ahLst/>
              <a:rect l="l" t="t" r="r" b="b"/>
              <a:pathLst>
                <a:path w="11532" h="3333">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w="0">
              <a:noFill/>
            </a:ln>
          </p:spPr>
          <p:style>
            <a:lnRef idx="0"/>
            <a:fillRef idx="0"/>
            <a:effectRef idx="0"/>
            <a:fontRef idx="minor"/>
          </p:style>
        </p:sp>
      </p:grpSp>
      <p:grpSp>
        <p:nvGrpSpPr>
          <p:cNvPr id="5254" name="Google Shape;4871;p51"/>
          <p:cNvGrpSpPr/>
          <p:nvPr/>
        </p:nvGrpSpPr>
        <p:grpSpPr>
          <a:xfrm>
            <a:off x="2110320" y="1747440"/>
            <a:ext cx="371160" cy="369360"/>
            <a:chOff x="2110320" y="1747440"/>
            <a:chExt cx="371160" cy="369360"/>
          </a:xfrm>
        </p:grpSpPr>
        <p:sp>
          <p:nvSpPr>
            <p:cNvPr id="5255" name="Google Shape;4872;p51"/>
            <p:cNvSpPr/>
            <p:nvPr/>
          </p:nvSpPr>
          <p:spPr>
            <a:xfrm>
              <a:off x="2187360" y="1900080"/>
              <a:ext cx="217800" cy="216720"/>
            </a:xfrm>
            <a:custGeom>
              <a:avLst/>
              <a:gdLst/>
              <a:ahLst/>
              <a:rect l="l" t="t" r="r" b="b"/>
              <a:pathLst>
                <a:path w="7467" h="7436">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w="0">
              <a:noFill/>
            </a:ln>
          </p:spPr>
          <p:style>
            <a:lnRef idx="0"/>
            <a:fillRef idx="0"/>
            <a:effectRef idx="0"/>
            <a:fontRef idx="minor"/>
          </p:style>
        </p:sp>
        <p:sp>
          <p:nvSpPr>
            <p:cNvPr id="5256" name="Google Shape;4873;p51"/>
            <p:cNvSpPr/>
            <p:nvPr/>
          </p:nvSpPr>
          <p:spPr>
            <a:xfrm>
              <a:off x="2305080" y="1749600"/>
              <a:ext cx="176400" cy="172440"/>
            </a:xfrm>
            <a:custGeom>
              <a:avLst/>
              <a:gdLst/>
              <a:ahLst/>
              <a:rect l="l" t="t" r="r" b="b"/>
              <a:pathLst>
                <a:path w="6050" h="5912">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w="0">
              <a:noFill/>
            </a:ln>
          </p:spPr>
          <p:style>
            <a:lnRef idx="0"/>
            <a:fillRef idx="0"/>
            <a:effectRef idx="0"/>
            <a:fontRef idx="minor"/>
          </p:style>
        </p:sp>
        <p:sp>
          <p:nvSpPr>
            <p:cNvPr id="5257" name="Google Shape;4874;p51"/>
            <p:cNvSpPr/>
            <p:nvPr/>
          </p:nvSpPr>
          <p:spPr>
            <a:xfrm>
              <a:off x="2209680" y="1747440"/>
              <a:ext cx="172800" cy="104760"/>
            </a:xfrm>
            <a:custGeom>
              <a:avLst/>
              <a:gdLst/>
              <a:ahLst/>
              <a:rect l="l" t="t" r="r" b="b"/>
              <a:pathLst>
                <a:path w="5924" h="3593">
                  <a:moveTo>
                    <a:pt x="0" y="1"/>
                  </a:moveTo>
                  <a:lnTo>
                    <a:pt x="2962" y="3592"/>
                  </a:lnTo>
                  <a:lnTo>
                    <a:pt x="5923" y="1"/>
                  </a:lnTo>
                  <a:close/>
                </a:path>
              </a:pathLst>
            </a:custGeom>
            <a:solidFill>
              <a:schemeClr val="dk2"/>
            </a:solidFill>
            <a:ln w="0">
              <a:noFill/>
            </a:ln>
          </p:spPr>
          <p:style>
            <a:lnRef idx="0"/>
            <a:fillRef idx="0"/>
            <a:effectRef idx="0"/>
            <a:fontRef idx="minor"/>
          </p:style>
        </p:sp>
        <p:sp>
          <p:nvSpPr>
            <p:cNvPr id="5258" name="Google Shape;4875;p51"/>
            <p:cNvSpPr/>
            <p:nvPr/>
          </p:nvSpPr>
          <p:spPr>
            <a:xfrm>
              <a:off x="2110320" y="1749600"/>
              <a:ext cx="173520" cy="171360"/>
            </a:xfrm>
            <a:custGeom>
              <a:avLst/>
              <a:gdLst/>
              <a:ahLst/>
              <a:rect l="l" t="t" r="r" b="b"/>
              <a:pathLst>
                <a:path w="5955" h="5881">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w="0">
              <a:noFill/>
            </a:ln>
          </p:spPr>
          <p:style>
            <a:lnRef idx="0"/>
            <a:fillRef idx="0"/>
            <a:effectRef idx="0"/>
            <a:fontRef idx="minor"/>
          </p:style>
        </p:sp>
      </p:grpSp>
      <p:sp>
        <p:nvSpPr>
          <p:cNvPr id="5259" name="Google Shape;4876;p51"/>
          <p:cNvSpPr/>
          <p:nvPr/>
        </p:nvSpPr>
        <p:spPr>
          <a:xfrm>
            <a:off x="2113200" y="2191680"/>
            <a:ext cx="371520" cy="369000"/>
          </a:xfrm>
          <a:custGeom>
            <a:avLst/>
            <a:gdLst/>
            <a:ahLst/>
            <a:rect l="l" t="t" r="r" b="b"/>
            <a:pathLst>
              <a:path w="12729" h="12643">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w="0">
            <a:noFill/>
          </a:ln>
        </p:spPr>
        <p:style>
          <a:lnRef idx="0"/>
          <a:fillRef idx="0"/>
          <a:effectRef idx="0"/>
          <a:fontRef idx="minor"/>
        </p:style>
        <p:txBody>
          <a:bodyPr/>
          <a:p/>
        </p:txBody>
      </p:sp>
      <p:sp>
        <p:nvSpPr>
          <p:cNvPr id="5260" name="Google Shape;4877;p51"/>
          <p:cNvSpPr/>
          <p:nvPr/>
        </p:nvSpPr>
        <p:spPr>
          <a:xfrm>
            <a:off x="824760" y="2684160"/>
            <a:ext cx="438480" cy="368640"/>
          </a:xfrm>
          <a:custGeom>
            <a:avLst/>
            <a:gdLst/>
            <a:ahLst/>
            <a:rect l="l" t="t" r="r" b="b"/>
            <a:pathLst>
              <a:path w="15029" h="12634">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w="0">
            <a:noFill/>
          </a:ln>
        </p:spPr>
        <p:style>
          <a:lnRef idx="0"/>
          <a:fillRef idx="0"/>
          <a:effectRef idx="0"/>
          <a:fontRef idx="minor"/>
        </p:style>
        <p:txBody>
          <a:bodyPr/>
          <a:p/>
        </p:txBody>
      </p:sp>
      <p:grpSp>
        <p:nvGrpSpPr>
          <p:cNvPr id="5261" name="Google Shape;4878;p51"/>
          <p:cNvGrpSpPr/>
          <p:nvPr/>
        </p:nvGrpSpPr>
        <p:grpSpPr>
          <a:xfrm>
            <a:off x="880200" y="3142800"/>
            <a:ext cx="337320" cy="370440"/>
            <a:chOff x="880200" y="3142800"/>
            <a:chExt cx="337320" cy="370440"/>
          </a:xfrm>
        </p:grpSpPr>
        <p:sp>
          <p:nvSpPr>
            <p:cNvPr id="5262" name="Google Shape;4879;p51"/>
            <p:cNvSpPr/>
            <p:nvPr/>
          </p:nvSpPr>
          <p:spPr>
            <a:xfrm>
              <a:off x="880200" y="3369600"/>
              <a:ext cx="337320" cy="143640"/>
            </a:xfrm>
            <a:custGeom>
              <a:avLst/>
              <a:gdLst/>
              <a:ahLst/>
              <a:rect l="l" t="t" r="r" b="b"/>
              <a:pathLst>
                <a:path w="11555" h="4927">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w="0">
              <a:noFill/>
            </a:ln>
          </p:spPr>
          <p:style>
            <a:lnRef idx="0"/>
            <a:fillRef idx="0"/>
            <a:effectRef idx="0"/>
            <a:fontRef idx="minor"/>
          </p:style>
        </p:sp>
        <p:sp>
          <p:nvSpPr>
            <p:cNvPr id="5263" name="Google Shape;4880;p51"/>
            <p:cNvSpPr/>
            <p:nvPr/>
          </p:nvSpPr>
          <p:spPr>
            <a:xfrm>
              <a:off x="947160" y="3142800"/>
              <a:ext cx="187560" cy="247320"/>
            </a:xfrm>
            <a:custGeom>
              <a:avLst/>
              <a:gdLst/>
              <a:ahLst/>
              <a:rect l="l" t="t" r="r" b="b"/>
              <a:pathLst>
                <a:path w="6428" h="8482">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w="0">
              <a:noFill/>
            </a:ln>
          </p:spPr>
          <p:style>
            <a:lnRef idx="0"/>
            <a:fillRef idx="0"/>
            <a:effectRef idx="0"/>
            <a:fontRef idx="minor"/>
          </p:style>
        </p:sp>
      </p:grpSp>
      <p:grpSp>
        <p:nvGrpSpPr>
          <p:cNvPr id="5264" name="Google Shape;4881;p51"/>
          <p:cNvGrpSpPr/>
          <p:nvPr/>
        </p:nvGrpSpPr>
        <p:grpSpPr>
          <a:xfrm>
            <a:off x="864000" y="3601080"/>
            <a:ext cx="369720" cy="369720"/>
            <a:chOff x="864000" y="3601080"/>
            <a:chExt cx="369720" cy="369720"/>
          </a:xfrm>
        </p:grpSpPr>
        <p:sp>
          <p:nvSpPr>
            <p:cNvPr id="5265" name="Google Shape;4882;p51"/>
            <p:cNvSpPr/>
            <p:nvPr/>
          </p:nvSpPr>
          <p:spPr>
            <a:xfrm>
              <a:off x="864000" y="3601080"/>
              <a:ext cx="369720" cy="271080"/>
            </a:xfrm>
            <a:custGeom>
              <a:avLst/>
              <a:gdLst/>
              <a:ahLst/>
              <a:rect l="l" t="t" r="r" b="b"/>
              <a:pathLst>
                <a:path w="12666" h="9294">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w="0">
              <a:noFill/>
            </a:ln>
          </p:spPr>
          <p:style>
            <a:lnRef idx="0"/>
            <a:fillRef idx="0"/>
            <a:effectRef idx="0"/>
            <a:fontRef idx="minor"/>
          </p:style>
        </p:sp>
        <p:sp>
          <p:nvSpPr>
            <p:cNvPr id="5266" name="Google Shape;4883;p51"/>
            <p:cNvSpPr/>
            <p:nvPr/>
          </p:nvSpPr>
          <p:spPr>
            <a:xfrm>
              <a:off x="934920" y="3897360"/>
              <a:ext cx="227160" cy="73440"/>
            </a:xfrm>
            <a:custGeom>
              <a:avLst/>
              <a:gdLst/>
              <a:ahLst/>
              <a:rect l="l" t="t" r="r" b="b"/>
              <a:pathLst>
                <a:path w="7783" h="2521">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w="0">
              <a:noFill/>
            </a:ln>
          </p:spPr>
          <p:style>
            <a:lnRef idx="0"/>
            <a:fillRef idx="0"/>
            <a:effectRef idx="0"/>
            <a:fontRef idx="minor"/>
          </p:style>
        </p:sp>
      </p:grpSp>
      <p:grpSp>
        <p:nvGrpSpPr>
          <p:cNvPr id="5267" name="Google Shape;4884;p51"/>
          <p:cNvGrpSpPr/>
          <p:nvPr/>
        </p:nvGrpSpPr>
        <p:grpSpPr>
          <a:xfrm>
            <a:off x="3096000" y="2665800"/>
            <a:ext cx="266400" cy="368640"/>
            <a:chOff x="3096000" y="2665800"/>
            <a:chExt cx="266400" cy="368640"/>
          </a:xfrm>
        </p:grpSpPr>
        <p:sp>
          <p:nvSpPr>
            <p:cNvPr id="5268" name="Google Shape;4885;p51"/>
            <p:cNvSpPr/>
            <p:nvPr/>
          </p:nvSpPr>
          <p:spPr>
            <a:xfrm>
              <a:off x="3096000" y="2665800"/>
              <a:ext cx="266400" cy="265680"/>
            </a:xfrm>
            <a:custGeom>
              <a:avLst/>
              <a:gdLst/>
              <a:ahLst/>
              <a:rect l="l" t="t" r="r" b="b"/>
              <a:pathLst>
                <a:path w="9138" h="9106">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w="0">
              <a:noFill/>
            </a:ln>
          </p:spPr>
          <p:style>
            <a:lnRef idx="0"/>
            <a:fillRef idx="0"/>
            <a:effectRef idx="0"/>
            <a:fontRef idx="minor"/>
          </p:style>
        </p:sp>
        <p:sp>
          <p:nvSpPr>
            <p:cNvPr id="5269" name="Google Shape;4886;p51"/>
            <p:cNvSpPr/>
            <p:nvPr/>
          </p:nvSpPr>
          <p:spPr>
            <a:xfrm>
              <a:off x="3168720" y="2955600"/>
              <a:ext cx="120240" cy="78840"/>
            </a:xfrm>
            <a:custGeom>
              <a:avLst/>
              <a:gdLst/>
              <a:ahLst/>
              <a:rect l="l" t="t" r="r" b="b"/>
              <a:pathLst>
                <a:path w="4128" h="271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w="0">
              <a:noFill/>
            </a:ln>
          </p:spPr>
          <p:style>
            <a:lnRef idx="0"/>
            <a:fillRef idx="0"/>
            <a:effectRef idx="0"/>
            <a:fontRef idx="minor"/>
          </p:style>
        </p:sp>
      </p:grpSp>
      <p:grpSp>
        <p:nvGrpSpPr>
          <p:cNvPr id="5270" name="Google Shape;4887;p51"/>
          <p:cNvGrpSpPr/>
          <p:nvPr/>
        </p:nvGrpSpPr>
        <p:grpSpPr>
          <a:xfrm>
            <a:off x="3051000" y="3122640"/>
            <a:ext cx="371160" cy="369360"/>
            <a:chOff x="3051000" y="3122640"/>
            <a:chExt cx="371160" cy="369360"/>
          </a:xfrm>
        </p:grpSpPr>
        <p:sp>
          <p:nvSpPr>
            <p:cNvPr id="5271" name="Google Shape;4888;p51"/>
            <p:cNvSpPr/>
            <p:nvPr/>
          </p:nvSpPr>
          <p:spPr>
            <a:xfrm>
              <a:off x="3052800" y="3323520"/>
              <a:ext cx="114840" cy="106200"/>
            </a:xfrm>
            <a:custGeom>
              <a:avLst/>
              <a:gdLst/>
              <a:ahLst/>
              <a:rect l="l" t="t" r="r" b="b"/>
              <a:pathLst>
                <a:path w="3939" h="3642">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w="0">
              <a:noFill/>
            </a:ln>
          </p:spPr>
          <p:style>
            <a:lnRef idx="0"/>
            <a:fillRef idx="0"/>
            <a:effectRef idx="0"/>
            <a:fontRef idx="minor"/>
          </p:style>
        </p:sp>
        <p:sp>
          <p:nvSpPr>
            <p:cNvPr id="5272" name="Google Shape;4889;p51"/>
            <p:cNvSpPr/>
            <p:nvPr/>
          </p:nvSpPr>
          <p:spPr>
            <a:xfrm>
              <a:off x="3051000" y="3184920"/>
              <a:ext cx="168120" cy="156240"/>
            </a:xfrm>
            <a:custGeom>
              <a:avLst/>
              <a:gdLst/>
              <a:ahLst/>
              <a:rect l="l" t="t" r="r" b="b"/>
              <a:pathLst>
                <a:path w="5766" h="535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w="0">
              <a:noFill/>
            </a:ln>
          </p:spPr>
          <p:style>
            <a:lnRef idx="0"/>
            <a:fillRef idx="0"/>
            <a:effectRef idx="0"/>
            <a:fontRef idx="minor"/>
          </p:style>
        </p:sp>
        <p:sp>
          <p:nvSpPr>
            <p:cNvPr id="5273" name="Google Shape;4890;p51"/>
            <p:cNvSpPr/>
            <p:nvPr/>
          </p:nvSpPr>
          <p:spPr>
            <a:xfrm>
              <a:off x="3115080" y="3378240"/>
              <a:ext cx="90000" cy="110160"/>
            </a:xfrm>
            <a:custGeom>
              <a:avLst/>
              <a:gdLst/>
              <a:ahLst/>
              <a:rect l="l" t="t" r="r" b="b"/>
              <a:pathLst>
                <a:path w="3088" h="3781">
                  <a:moveTo>
                    <a:pt x="2332" y="0"/>
                  </a:moveTo>
                  <a:lnTo>
                    <a:pt x="0" y="2331"/>
                  </a:lnTo>
                  <a:cubicBezTo>
                    <a:pt x="883" y="3088"/>
                    <a:pt x="1891" y="3592"/>
                    <a:pt x="2962" y="3781"/>
                  </a:cubicBezTo>
                  <a:cubicBezTo>
                    <a:pt x="3088" y="2363"/>
                    <a:pt x="3088" y="1197"/>
                    <a:pt x="2332" y="0"/>
                  </a:cubicBezTo>
                  <a:close/>
                </a:path>
              </a:pathLst>
            </a:custGeom>
            <a:solidFill>
              <a:schemeClr val="dk2"/>
            </a:solidFill>
            <a:ln w="0">
              <a:noFill/>
            </a:ln>
          </p:spPr>
          <p:style>
            <a:lnRef idx="0"/>
            <a:fillRef idx="0"/>
            <a:effectRef idx="0"/>
            <a:fontRef idx="minor"/>
          </p:style>
        </p:sp>
        <p:sp>
          <p:nvSpPr>
            <p:cNvPr id="5274" name="Google Shape;4891;p51"/>
            <p:cNvSpPr/>
            <p:nvPr/>
          </p:nvSpPr>
          <p:spPr>
            <a:xfrm>
              <a:off x="3255120" y="3272400"/>
              <a:ext cx="167040" cy="158040"/>
            </a:xfrm>
            <a:custGeom>
              <a:avLst/>
              <a:gdLst/>
              <a:ahLst/>
              <a:rect l="l" t="t" r="r" b="b"/>
              <a:pathLst>
                <a:path w="5734" h="542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w="0">
              <a:noFill/>
            </a:ln>
          </p:spPr>
          <p:style>
            <a:lnRef idx="0"/>
            <a:fillRef idx="0"/>
            <a:effectRef idx="0"/>
            <a:fontRef idx="minor"/>
          </p:style>
        </p:sp>
        <p:sp>
          <p:nvSpPr>
            <p:cNvPr id="5275" name="Google Shape;4892;p51"/>
            <p:cNvSpPr/>
            <p:nvPr/>
          </p:nvSpPr>
          <p:spPr>
            <a:xfrm>
              <a:off x="3200760" y="3324960"/>
              <a:ext cx="158040" cy="167040"/>
            </a:xfrm>
            <a:custGeom>
              <a:avLst/>
              <a:gdLst/>
              <a:ahLst/>
              <a:rect l="l" t="t" r="r" b="b"/>
              <a:pathLst>
                <a:path w="5420" h="5735">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w="0">
              <a:noFill/>
            </a:ln>
          </p:spPr>
          <p:style>
            <a:lnRef idx="0"/>
            <a:fillRef idx="0"/>
            <a:effectRef idx="0"/>
            <a:fontRef idx="minor"/>
          </p:style>
        </p:sp>
        <p:sp>
          <p:nvSpPr>
            <p:cNvPr id="5276" name="Google Shape;4893;p51"/>
            <p:cNvSpPr/>
            <p:nvPr/>
          </p:nvSpPr>
          <p:spPr>
            <a:xfrm>
              <a:off x="3255120" y="3123360"/>
              <a:ext cx="103680" cy="113760"/>
            </a:xfrm>
            <a:custGeom>
              <a:avLst/>
              <a:gdLst/>
              <a:ahLst/>
              <a:rect l="l" t="t" r="r" b="b"/>
              <a:pathLst>
                <a:path w="3561" h="3907">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w="0">
              <a:noFill/>
            </a:ln>
          </p:spPr>
          <p:style>
            <a:lnRef idx="0"/>
            <a:fillRef idx="0"/>
            <a:effectRef idx="0"/>
            <a:fontRef idx="minor"/>
          </p:style>
        </p:sp>
        <p:sp>
          <p:nvSpPr>
            <p:cNvPr id="5277" name="Google Shape;4894;p51"/>
            <p:cNvSpPr/>
            <p:nvPr/>
          </p:nvSpPr>
          <p:spPr>
            <a:xfrm>
              <a:off x="3115080" y="3122640"/>
              <a:ext cx="158040" cy="167040"/>
            </a:xfrm>
            <a:custGeom>
              <a:avLst/>
              <a:gdLst/>
              <a:ahLst/>
              <a:rect l="l" t="t" r="r" b="b"/>
              <a:pathLst>
                <a:path w="5420" h="5735">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w="0">
              <a:noFill/>
            </a:ln>
          </p:spPr>
          <p:style>
            <a:lnRef idx="0"/>
            <a:fillRef idx="0"/>
            <a:effectRef idx="0"/>
            <a:fontRef idx="minor"/>
          </p:style>
        </p:sp>
        <p:sp>
          <p:nvSpPr>
            <p:cNvPr id="5278" name="Google Shape;4895;p51"/>
            <p:cNvSpPr/>
            <p:nvPr/>
          </p:nvSpPr>
          <p:spPr>
            <a:xfrm>
              <a:off x="3307680" y="3184920"/>
              <a:ext cx="113760" cy="100440"/>
            </a:xfrm>
            <a:custGeom>
              <a:avLst/>
              <a:gdLst/>
              <a:ahLst/>
              <a:rect l="l" t="t" r="r" b="b"/>
              <a:pathLst>
                <a:path w="3908" h="3454">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w="0">
              <a:noFill/>
            </a:ln>
          </p:spPr>
          <p:style>
            <a:lnRef idx="0"/>
            <a:fillRef idx="0"/>
            <a:effectRef idx="0"/>
            <a:fontRef idx="minor"/>
          </p:style>
        </p:sp>
      </p:grpSp>
      <p:grpSp>
        <p:nvGrpSpPr>
          <p:cNvPr id="5279" name="Google Shape;4896;p51"/>
          <p:cNvGrpSpPr/>
          <p:nvPr/>
        </p:nvGrpSpPr>
        <p:grpSpPr>
          <a:xfrm>
            <a:off x="3126600" y="3580920"/>
            <a:ext cx="219600" cy="369360"/>
            <a:chOff x="3126600" y="3580920"/>
            <a:chExt cx="219600" cy="369360"/>
          </a:xfrm>
        </p:grpSpPr>
        <p:sp>
          <p:nvSpPr>
            <p:cNvPr id="5280" name="Google Shape;4897;p51"/>
            <p:cNvSpPr/>
            <p:nvPr/>
          </p:nvSpPr>
          <p:spPr>
            <a:xfrm>
              <a:off x="3126600" y="3580920"/>
              <a:ext cx="219600" cy="257400"/>
            </a:xfrm>
            <a:custGeom>
              <a:avLst/>
              <a:gdLst/>
              <a:ahLst/>
              <a:rect l="l" t="t" r="r" b="b"/>
              <a:pathLst>
                <a:path w="7531" h="8823">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w="0">
              <a:noFill/>
            </a:ln>
          </p:spPr>
          <p:style>
            <a:lnRef idx="0"/>
            <a:fillRef idx="0"/>
            <a:effectRef idx="0"/>
            <a:fontRef idx="minor"/>
          </p:style>
        </p:sp>
        <p:sp>
          <p:nvSpPr>
            <p:cNvPr id="5281" name="Google Shape;4898;p51"/>
            <p:cNvSpPr/>
            <p:nvPr/>
          </p:nvSpPr>
          <p:spPr>
            <a:xfrm>
              <a:off x="3176280" y="3862440"/>
              <a:ext cx="122040" cy="87840"/>
            </a:xfrm>
            <a:custGeom>
              <a:avLst/>
              <a:gdLst/>
              <a:ahLst/>
              <a:rect l="l" t="t" r="r" b="b"/>
              <a:pathLst>
                <a:path w="4191" h="3025">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w="0">
              <a:noFill/>
            </a:ln>
          </p:spPr>
          <p:style>
            <a:lnRef idx="0"/>
            <a:fillRef idx="0"/>
            <a:effectRef idx="0"/>
            <a:fontRef idx="minor"/>
          </p:style>
        </p:sp>
      </p:grpSp>
      <p:sp>
        <p:nvSpPr>
          <p:cNvPr id="5282" name="Google Shape;4899;p51"/>
          <p:cNvSpPr/>
          <p:nvPr/>
        </p:nvSpPr>
        <p:spPr>
          <a:xfrm>
            <a:off x="2228400" y="4040640"/>
            <a:ext cx="383400" cy="370080"/>
          </a:xfrm>
          <a:custGeom>
            <a:avLst/>
            <a:gdLst/>
            <a:ahLst/>
            <a:rect l="l" t="t" r="r" b="b"/>
            <a:pathLst>
              <a:path w="13139" h="12676">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w="0">
            <a:noFill/>
          </a:ln>
        </p:spPr>
        <p:style>
          <a:lnRef idx="0"/>
          <a:fillRef idx="0"/>
          <a:effectRef idx="0"/>
          <a:fontRef idx="minor"/>
        </p:style>
        <p:txBody>
          <a:bodyPr/>
          <a:p/>
        </p:txBody>
      </p:sp>
      <p:grpSp>
        <p:nvGrpSpPr>
          <p:cNvPr id="5283" name="Google Shape;4900;p51"/>
          <p:cNvGrpSpPr/>
          <p:nvPr/>
        </p:nvGrpSpPr>
        <p:grpSpPr>
          <a:xfrm>
            <a:off x="2542320" y="1312200"/>
            <a:ext cx="373320" cy="369000"/>
            <a:chOff x="2542320" y="1312200"/>
            <a:chExt cx="373320" cy="369000"/>
          </a:xfrm>
        </p:grpSpPr>
        <p:sp>
          <p:nvSpPr>
            <p:cNvPr id="5284" name="Google Shape;4901;p51"/>
            <p:cNvSpPr/>
            <p:nvPr/>
          </p:nvSpPr>
          <p:spPr>
            <a:xfrm>
              <a:off x="2542320" y="1451160"/>
              <a:ext cx="232560" cy="230040"/>
            </a:xfrm>
            <a:custGeom>
              <a:avLst/>
              <a:gdLst/>
              <a:ahLst/>
              <a:rect l="l" t="t" r="r" b="b"/>
              <a:pathLst>
                <a:path w="7972" h="7885">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w="0">
              <a:noFill/>
            </a:ln>
          </p:spPr>
          <p:style>
            <a:lnRef idx="0"/>
            <a:fillRef idx="0"/>
            <a:effectRef idx="0"/>
            <a:fontRef idx="minor"/>
          </p:style>
        </p:sp>
        <p:sp>
          <p:nvSpPr>
            <p:cNvPr id="5285" name="Google Shape;4902;p51"/>
            <p:cNvSpPr/>
            <p:nvPr/>
          </p:nvSpPr>
          <p:spPr>
            <a:xfrm>
              <a:off x="2653560" y="1312200"/>
              <a:ext cx="262080" cy="258840"/>
            </a:xfrm>
            <a:custGeom>
              <a:avLst/>
              <a:gdLst/>
              <a:ahLst/>
              <a:rect l="l" t="t" r="r" b="b"/>
              <a:pathLst>
                <a:path w="8980" h="8878">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w="0">
              <a:noFill/>
            </a:ln>
          </p:spPr>
          <p:style>
            <a:lnRef idx="0"/>
            <a:fillRef idx="0"/>
            <a:effectRef idx="0"/>
            <a:fontRef idx="minor"/>
          </p:style>
        </p:sp>
      </p:grpSp>
      <p:grpSp>
        <p:nvGrpSpPr>
          <p:cNvPr id="5286" name="Google Shape;4903;p51"/>
          <p:cNvGrpSpPr/>
          <p:nvPr/>
        </p:nvGrpSpPr>
        <p:grpSpPr>
          <a:xfrm>
            <a:off x="2544480" y="1827360"/>
            <a:ext cx="368640" cy="288720"/>
            <a:chOff x="2544480" y="1827360"/>
            <a:chExt cx="368640" cy="288720"/>
          </a:xfrm>
        </p:grpSpPr>
        <p:sp>
          <p:nvSpPr>
            <p:cNvPr id="5287" name="Google Shape;4904;p51"/>
            <p:cNvSpPr/>
            <p:nvPr/>
          </p:nvSpPr>
          <p:spPr>
            <a:xfrm>
              <a:off x="2544480" y="2069640"/>
              <a:ext cx="368640" cy="46440"/>
            </a:xfrm>
            <a:custGeom>
              <a:avLst/>
              <a:gdLst/>
              <a:ahLst/>
              <a:rect l="l" t="t" r="r" b="b"/>
              <a:pathLst>
                <a:path w="12635" h="1608">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w="0">
              <a:noFill/>
            </a:ln>
          </p:spPr>
          <p:style>
            <a:lnRef idx="0"/>
            <a:fillRef idx="0"/>
            <a:effectRef idx="0"/>
            <a:fontRef idx="minor"/>
          </p:style>
        </p:sp>
        <p:sp>
          <p:nvSpPr>
            <p:cNvPr id="5288" name="Google Shape;4905;p51"/>
            <p:cNvSpPr/>
            <p:nvPr/>
          </p:nvSpPr>
          <p:spPr>
            <a:xfrm>
              <a:off x="2567520" y="1827360"/>
              <a:ext cx="321840" cy="217800"/>
            </a:xfrm>
            <a:custGeom>
              <a:avLst/>
              <a:gdLst/>
              <a:ahLst/>
              <a:rect l="l" t="t" r="r" b="b"/>
              <a:pathLst>
                <a:path w="11028" h="746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w="0">
              <a:noFill/>
            </a:ln>
          </p:spPr>
          <p:style>
            <a:lnRef idx="0"/>
            <a:fillRef idx="0"/>
            <a:effectRef idx="0"/>
            <a:fontRef idx="minor"/>
          </p:style>
        </p:sp>
      </p:grpSp>
      <p:grpSp>
        <p:nvGrpSpPr>
          <p:cNvPr id="5289" name="Google Shape;4906;p51"/>
          <p:cNvGrpSpPr/>
          <p:nvPr/>
        </p:nvGrpSpPr>
        <p:grpSpPr>
          <a:xfrm>
            <a:off x="2545920" y="2190240"/>
            <a:ext cx="365760" cy="369720"/>
            <a:chOff x="2545920" y="2190240"/>
            <a:chExt cx="365760" cy="369720"/>
          </a:xfrm>
        </p:grpSpPr>
        <p:sp>
          <p:nvSpPr>
            <p:cNvPr id="5290" name="Google Shape;4907;p51"/>
            <p:cNvSpPr/>
            <p:nvPr/>
          </p:nvSpPr>
          <p:spPr>
            <a:xfrm>
              <a:off x="2596320" y="2296080"/>
              <a:ext cx="263880" cy="263880"/>
            </a:xfrm>
            <a:custGeom>
              <a:avLst/>
              <a:gdLst/>
              <a:ahLst/>
              <a:rect l="l" t="t" r="r" b="b"/>
              <a:pathLst>
                <a:path w="9043" h="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w="0">
              <a:noFill/>
            </a:ln>
          </p:spPr>
          <p:style>
            <a:lnRef idx="0"/>
            <a:fillRef idx="0"/>
            <a:effectRef idx="0"/>
            <a:fontRef idx="minor"/>
          </p:style>
        </p:sp>
        <p:sp>
          <p:nvSpPr>
            <p:cNvPr id="5291" name="Google Shape;4908;p51"/>
            <p:cNvSpPr/>
            <p:nvPr/>
          </p:nvSpPr>
          <p:spPr>
            <a:xfrm>
              <a:off x="2667240" y="2381400"/>
              <a:ext cx="122040" cy="122040"/>
            </a:xfrm>
            <a:custGeom>
              <a:avLst/>
              <a:gdLst/>
              <a:ahLst/>
              <a:rect l="l" t="t" r="r" b="b"/>
              <a:pathLst>
                <a:path w="4191" h="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w="0">
              <a:noFill/>
            </a:ln>
          </p:spPr>
          <p:style>
            <a:lnRef idx="0"/>
            <a:fillRef idx="0"/>
            <a:effectRef idx="0"/>
            <a:fontRef idx="minor"/>
          </p:style>
        </p:sp>
        <p:sp>
          <p:nvSpPr>
            <p:cNvPr id="5292" name="Google Shape;4909;p51"/>
            <p:cNvSpPr/>
            <p:nvPr/>
          </p:nvSpPr>
          <p:spPr>
            <a:xfrm>
              <a:off x="2545920" y="2190240"/>
              <a:ext cx="365760" cy="192960"/>
            </a:xfrm>
            <a:custGeom>
              <a:avLst/>
              <a:gdLst/>
              <a:ahLst/>
              <a:rect l="l" t="t" r="r" b="b"/>
              <a:pathLst>
                <a:path w="12540" h="6623">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w="0">
              <a:noFill/>
            </a:ln>
          </p:spPr>
          <p:style>
            <a:lnRef idx="0"/>
            <a:fillRef idx="0"/>
            <a:effectRef idx="0"/>
            <a:fontRef idx="minor"/>
          </p:style>
        </p:sp>
      </p:grpSp>
      <p:grpSp>
        <p:nvGrpSpPr>
          <p:cNvPr id="5293" name="Google Shape;4910;p51"/>
          <p:cNvGrpSpPr/>
          <p:nvPr/>
        </p:nvGrpSpPr>
        <p:grpSpPr>
          <a:xfrm>
            <a:off x="1311120" y="2684160"/>
            <a:ext cx="339120" cy="371520"/>
            <a:chOff x="1311120" y="2684160"/>
            <a:chExt cx="339120" cy="371520"/>
          </a:xfrm>
        </p:grpSpPr>
        <p:sp>
          <p:nvSpPr>
            <p:cNvPr id="5294" name="Google Shape;4911;p51"/>
            <p:cNvSpPr/>
            <p:nvPr/>
          </p:nvSpPr>
          <p:spPr>
            <a:xfrm>
              <a:off x="1311120" y="2684160"/>
              <a:ext cx="339120" cy="371520"/>
            </a:xfrm>
            <a:custGeom>
              <a:avLst/>
              <a:gdLst/>
              <a:ahLst/>
              <a:rect l="l" t="t" r="r" b="b"/>
              <a:pathLst>
                <a:path w="11626" h="12729">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w="0">
              <a:noFill/>
            </a:ln>
          </p:spPr>
          <p:style>
            <a:lnRef idx="0"/>
            <a:fillRef idx="0"/>
            <a:effectRef idx="0"/>
            <a:fontRef idx="minor"/>
          </p:style>
        </p:sp>
        <p:sp>
          <p:nvSpPr>
            <p:cNvPr id="5295" name="Google Shape;4912;p51"/>
            <p:cNvSpPr/>
            <p:nvPr/>
          </p:nvSpPr>
          <p:spPr>
            <a:xfrm>
              <a:off x="1433520" y="2790000"/>
              <a:ext cx="96120" cy="265680"/>
            </a:xfrm>
            <a:custGeom>
              <a:avLst/>
              <a:gdLst/>
              <a:ahLst/>
              <a:rect l="l" t="t" r="r" b="b"/>
              <a:pathLst>
                <a:path w="3309" h="9106">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w="0">
              <a:noFill/>
            </a:ln>
          </p:spPr>
          <p:style>
            <a:lnRef idx="0"/>
            <a:fillRef idx="0"/>
            <a:effectRef idx="0"/>
            <a:fontRef idx="minor"/>
          </p:style>
        </p:sp>
      </p:grpSp>
      <p:sp>
        <p:nvSpPr>
          <p:cNvPr id="5296" name="Google Shape;4913;p51"/>
          <p:cNvSpPr/>
          <p:nvPr/>
        </p:nvSpPr>
        <p:spPr>
          <a:xfrm>
            <a:off x="1333080" y="3143520"/>
            <a:ext cx="315360" cy="369720"/>
          </a:xfrm>
          <a:custGeom>
            <a:avLst/>
            <a:gdLst/>
            <a:ahLst/>
            <a:rect l="l" t="t" r="r" b="b"/>
            <a:pathLst>
              <a:path w="10807" h="12666">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w="0">
            <a:noFill/>
          </a:ln>
        </p:spPr>
        <p:style>
          <a:lnRef idx="0"/>
          <a:fillRef idx="0"/>
          <a:effectRef idx="0"/>
          <a:fontRef idx="minor"/>
        </p:style>
        <p:txBody>
          <a:bodyPr/>
          <a:p/>
        </p:txBody>
      </p:sp>
      <p:grpSp>
        <p:nvGrpSpPr>
          <p:cNvPr id="5297" name="Google Shape;4914;p51"/>
          <p:cNvGrpSpPr/>
          <p:nvPr/>
        </p:nvGrpSpPr>
        <p:grpSpPr>
          <a:xfrm>
            <a:off x="1305000" y="3600720"/>
            <a:ext cx="366120" cy="370080"/>
            <a:chOff x="1305000" y="3600720"/>
            <a:chExt cx="366120" cy="370080"/>
          </a:xfrm>
        </p:grpSpPr>
        <p:sp>
          <p:nvSpPr>
            <p:cNvPr id="5298" name="Google Shape;4915;p51"/>
            <p:cNvSpPr/>
            <p:nvPr/>
          </p:nvSpPr>
          <p:spPr>
            <a:xfrm>
              <a:off x="1305000" y="3600720"/>
              <a:ext cx="110880" cy="179640"/>
            </a:xfrm>
            <a:custGeom>
              <a:avLst/>
              <a:gdLst/>
              <a:ahLst/>
              <a:rect l="l" t="t" r="r" b="b"/>
              <a:pathLst>
                <a:path w="3813" h="6159">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w="0">
              <a:noFill/>
            </a:ln>
          </p:spPr>
          <p:style>
            <a:lnRef idx="0"/>
            <a:fillRef idx="0"/>
            <a:effectRef idx="0"/>
            <a:fontRef idx="minor"/>
          </p:style>
        </p:sp>
        <p:sp>
          <p:nvSpPr>
            <p:cNvPr id="5299" name="Google Shape;4916;p51"/>
            <p:cNvSpPr/>
            <p:nvPr/>
          </p:nvSpPr>
          <p:spPr>
            <a:xfrm>
              <a:off x="1373400" y="3647160"/>
              <a:ext cx="252720" cy="323640"/>
            </a:xfrm>
            <a:custGeom>
              <a:avLst/>
              <a:gdLst/>
              <a:ahLst/>
              <a:rect l="l" t="t" r="r" b="b"/>
              <a:pathLst>
                <a:path w="8664" h="11092">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w="0">
              <a:noFill/>
            </a:ln>
          </p:spPr>
          <p:style>
            <a:lnRef idx="0"/>
            <a:fillRef idx="0"/>
            <a:effectRef idx="0"/>
            <a:fontRef idx="minor"/>
          </p:style>
        </p:sp>
        <p:sp>
          <p:nvSpPr>
            <p:cNvPr id="5300" name="Google Shape;4917;p51"/>
            <p:cNvSpPr/>
            <p:nvPr/>
          </p:nvSpPr>
          <p:spPr>
            <a:xfrm>
              <a:off x="1595880" y="3719880"/>
              <a:ext cx="75240" cy="83160"/>
            </a:xfrm>
            <a:custGeom>
              <a:avLst/>
              <a:gdLst/>
              <a:ahLst/>
              <a:rect l="l" t="t" r="r" b="b"/>
              <a:pathLst>
                <a:path w="2584" h="286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w="0">
              <a:noFill/>
            </a:ln>
          </p:spPr>
          <p:style>
            <a:lnRef idx="0"/>
            <a:fillRef idx="0"/>
            <a:effectRef idx="0"/>
            <a:fontRef idx="minor"/>
          </p:style>
        </p:sp>
      </p:grpSp>
      <p:grpSp>
        <p:nvGrpSpPr>
          <p:cNvPr id="5301" name="Google Shape;4918;p51"/>
          <p:cNvGrpSpPr/>
          <p:nvPr/>
        </p:nvGrpSpPr>
        <p:grpSpPr>
          <a:xfrm>
            <a:off x="3474360" y="2664720"/>
            <a:ext cx="375120" cy="370440"/>
            <a:chOff x="3474360" y="2664720"/>
            <a:chExt cx="375120" cy="370440"/>
          </a:xfrm>
        </p:grpSpPr>
        <p:sp>
          <p:nvSpPr>
            <p:cNvPr id="5302" name="Google Shape;4919;p51"/>
            <p:cNvSpPr/>
            <p:nvPr/>
          </p:nvSpPr>
          <p:spPr>
            <a:xfrm>
              <a:off x="3474360" y="2749320"/>
              <a:ext cx="305280" cy="285840"/>
            </a:xfrm>
            <a:custGeom>
              <a:avLst/>
              <a:gdLst/>
              <a:ahLst/>
              <a:rect l="l" t="t" r="r" b="b"/>
              <a:pathLst>
                <a:path w="10460" h="9798">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w="0">
              <a:noFill/>
            </a:ln>
          </p:spPr>
          <p:style>
            <a:lnRef idx="0"/>
            <a:fillRef idx="0"/>
            <a:effectRef idx="0"/>
            <a:fontRef idx="minor"/>
          </p:style>
        </p:sp>
        <p:sp>
          <p:nvSpPr>
            <p:cNvPr id="5303" name="Google Shape;4920;p51"/>
            <p:cNvSpPr/>
            <p:nvPr/>
          </p:nvSpPr>
          <p:spPr>
            <a:xfrm>
              <a:off x="3716280" y="2664720"/>
              <a:ext cx="133200" cy="129600"/>
            </a:xfrm>
            <a:custGeom>
              <a:avLst/>
              <a:gdLst/>
              <a:ahLst/>
              <a:rect l="l" t="t" r="r" b="b"/>
              <a:pathLst>
                <a:path w="4569" h="4451">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w="0">
              <a:noFill/>
            </a:ln>
          </p:spPr>
          <p:style>
            <a:lnRef idx="0"/>
            <a:fillRef idx="0"/>
            <a:effectRef idx="0"/>
            <a:fontRef idx="minor"/>
          </p:style>
        </p:sp>
      </p:grpSp>
      <p:grpSp>
        <p:nvGrpSpPr>
          <p:cNvPr id="5304" name="Google Shape;4921;p51"/>
          <p:cNvGrpSpPr/>
          <p:nvPr/>
        </p:nvGrpSpPr>
        <p:grpSpPr>
          <a:xfrm>
            <a:off x="3483000" y="3186720"/>
            <a:ext cx="372240" cy="240840"/>
            <a:chOff x="3483000" y="3186720"/>
            <a:chExt cx="372240" cy="240840"/>
          </a:xfrm>
        </p:grpSpPr>
        <p:sp>
          <p:nvSpPr>
            <p:cNvPr id="5305" name="Google Shape;4922;p51"/>
            <p:cNvSpPr/>
            <p:nvPr/>
          </p:nvSpPr>
          <p:spPr>
            <a:xfrm>
              <a:off x="3706560" y="3323160"/>
              <a:ext cx="72360" cy="72360"/>
            </a:xfrm>
            <a:custGeom>
              <a:avLst/>
              <a:gdLst/>
              <a:ahLst/>
              <a:rect l="l" t="t" r="r" b="b"/>
              <a:pathLst>
                <a:path w="2490" h="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w="0">
              <a:noFill/>
            </a:ln>
          </p:spPr>
          <p:style>
            <a:lnRef idx="0"/>
            <a:fillRef idx="0"/>
            <a:effectRef idx="0"/>
            <a:fontRef idx="minor"/>
          </p:style>
        </p:sp>
        <p:sp>
          <p:nvSpPr>
            <p:cNvPr id="5306" name="Google Shape;4923;p51"/>
            <p:cNvSpPr/>
            <p:nvPr/>
          </p:nvSpPr>
          <p:spPr>
            <a:xfrm>
              <a:off x="3483000" y="3186720"/>
              <a:ext cx="372240" cy="240840"/>
            </a:xfrm>
            <a:custGeom>
              <a:avLst/>
              <a:gdLst/>
              <a:ahLst/>
              <a:rect l="l" t="t" r="r" b="b"/>
              <a:pathLst>
                <a:path w="12761" h="8256">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w="0">
              <a:noFill/>
            </a:ln>
          </p:spPr>
          <p:style>
            <a:lnRef idx="0"/>
            <a:fillRef idx="0"/>
            <a:effectRef idx="0"/>
            <a:fontRef idx="minor"/>
          </p:style>
        </p:sp>
      </p:grpSp>
      <p:grpSp>
        <p:nvGrpSpPr>
          <p:cNvPr id="5307" name="Google Shape;4924;p51"/>
          <p:cNvGrpSpPr/>
          <p:nvPr/>
        </p:nvGrpSpPr>
        <p:grpSpPr>
          <a:xfrm>
            <a:off x="3485520" y="3579120"/>
            <a:ext cx="367560" cy="371520"/>
            <a:chOff x="3485520" y="3579120"/>
            <a:chExt cx="367560" cy="371520"/>
          </a:xfrm>
        </p:grpSpPr>
        <p:sp>
          <p:nvSpPr>
            <p:cNvPr id="5308" name="Google Shape;4925;p51"/>
            <p:cNvSpPr/>
            <p:nvPr/>
          </p:nvSpPr>
          <p:spPr>
            <a:xfrm>
              <a:off x="3708000" y="3580920"/>
              <a:ext cx="145080" cy="217080"/>
            </a:xfrm>
            <a:custGeom>
              <a:avLst/>
              <a:gdLst/>
              <a:ahLst/>
              <a:rect l="l" t="t" r="r" b="b"/>
              <a:pathLst>
                <a:path w="4978" h="744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w="0">
              <a:noFill/>
            </a:ln>
          </p:spPr>
          <p:style>
            <a:lnRef idx="0"/>
            <a:fillRef idx="0"/>
            <a:effectRef idx="0"/>
            <a:fontRef idx="minor"/>
          </p:style>
        </p:sp>
        <p:sp>
          <p:nvSpPr>
            <p:cNvPr id="5309" name="Google Shape;4926;p51"/>
            <p:cNvSpPr/>
            <p:nvPr/>
          </p:nvSpPr>
          <p:spPr>
            <a:xfrm>
              <a:off x="3535920" y="3903120"/>
              <a:ext cx="315360" cy="47520"/>
            </a:xfrm>
            <a:custGeom>
              <a:avLst/>
              <a:gdLst/>
              <a:ahLst/>
              <a:rect l="l" t="t" r="r" b="b"/>
              <a:pathLst>
                <a:path w="10807" h="1639">
                  <a:moveTo>
                    <a:pt x="1450" y="1"/>
                  </a:moveTo>
                  <a:cubicBezTo>
                    <a:pt x="1292" y="788"/>
                    <a:pt x="662" y="1387"/>
                    <a:pt x="1" y="1639"/>
                  </a:cubicBezTo>
                  <a:lnTo>
                    <a:pt x="8822" y="1639"/>
                  </a:lnTo>
                  <a:cubicBezTo>
                    <a:pt x="9799" y="1639"/>
                    <a:pt x="10649" y="946"/>
                    <a:pt x="10807" y="1"/>
                  </a:cubicBezTo>
                  <a:close/>
                </a:path>
              </a:pathLst>
            </a:custGeom>
            <a:solidFill>
              <a:schemeClr val="dk2"/>
            </a:solidFill>
            <a:ln w="0">
              <a:noFill/>
            </a:ln>
          </p:spPr>
          <p:style>
            <a:lnRef idx="0"/>
            <a:fillRef idx="0"/>
            <a:effectRef idx="0"/>
            <a:fontRef idx="minor"/>
          </p:style>
        </p:sp>
        <p:sp>
          <p:nvSpPr>
            <p:cNvPr id="5310" name="Google Shape;4927;p51"/>
            <p:cNvSpPr/>
            <p:nvPr/>
          </p:nvSpPr>
          <p:spPr>
            <a:xfrm>
              <a:off x="3485520" y="3579120"/>
              <a:ext cx="320040" cy="345240"/>
            </a:xfrm>
            <a:custGeom>
              <a:avLst/>
              <a:gdLst/>
              <a:ahLst/>
              <a:rect l="l" t="t" r="r" b="b"/>
              <a:pathLst>
                <a:path w="10965" h="11827">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w="0">
              <a:noFill/>
            </a:ln>
          </p:spPr>
          <p:style>
            <a:lnRef idx="0"/>
            <a:fillRef idx="0"/>
            <a:effectRef idx="0"/>
            <a:fontRef idx="minor"/>
          </p:style>
        </p:sp>
      </p:grpSp>
      <p:sp>
        <p:nvSpPr>
          <p:cNvPr id="5311" name="Google Shape;4928;p51"/>
          <p:cNvSpPr/>
          <p:nvPr/>
        </p:nvSpPr>
        <p:spPr>
          <a:xfrm>
            <a:off x="2734200" y="4043880"/>
            <a:ext cx="265680" cy="368640"/>
          </a:xfrm>
          <a:custGeom>
            <a:avLst/>
            <a:gdLst/>
            <a:ahLst/>
            <a:rect l="l" t="t" r="r" b="b"/>
            <a:pathLst>
              <a:path w="9106" h="12634">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w="0">
            <a:noFill/>
          </a:ln>
        </p:spPr>
        <p:style>
          <a:lnRef idx="0"/>
          <a:fillRef idx="0"/>
          <a:effectRef idx="0"/>
          <a:fontRef idx="minor"/>
        </p:style>
        <p:txBody>
          <a:bodyPr/>
          <a:p/>
        </p:txBody>
      </p:sp>
      <p:grpSp>
        <p:nvGrpSpPr>
          <p:cNvPr id="5312" name="Google Shape;4929;p51"/>
          <p:cNvGrpSpPr/>
          <p:nvPr/>
        </p:nvGrpSpPr>
        <p:grpSpPr>
          <a:xfrm>
            <a:off x="4840200" y="1328400"/>
            <a:ext cx="355320" cy="308520"/>
            <a:chOff x="4840200" y="1328400"/>
            <a:chExt cx="355320" cy="308520"/>
          </a:xfrm>
        </p:grpSpPr>
        <p:sp>
          <p:nvSpPr>
            <p:cNvPr id="5313" name="Google Shape;4930;p51"/>
            <p:cNvSpPr/>
            <p:nvPr/>
          </p:nvSpPr>
          <p:spPr>
            <a:xfrm>
              <a:off x="4843080" y="1429920"/>
              <a:ext cx="352440" cy="124560"/>
            </a:xfrm>
            <a:custGeom>
              <a:avLst/>
              <a:gdLst/>
              <a:ahLst/>
              <a:rect l="l" t="t" r="r" b="b"/>
              <a:pathLst>
                <a:path w="11847" h="4191">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w="0">
              <a:noFill/>
            </a:ln>
          </p:spPr>
          <p:style>
            <a:lnRef idx="0"/>
            <a:fillRef idx="0"/>
            <a:effectRef idx="0"/>
            <a:fontRef idx="minor"/>
          </p:style>
        </p:sp>
        <p:sp>
          <p:nvSpPr>
            <p:cNvPr id="5314" name="Google Shape;4931;p51"/>
            <p:cNvSpPr/>
            <p:nvPr/>
          </p:nvSpPr>
          <p:spPr>
            <a:xfrm>
              <a:off x="4840200" y="1328400"/>
              <a:ext cx="351720" cy="149040"/>
            </a:xfrm>
            <a:custGeom>
              <a:avLst/>
              <a:gdLst/>
              <a:ahLst/>
              <a:rect l="l" t="t" r="r" b="b"/>
              <a:pathLst>
                <a:path w="11816" h="5011">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w="0">
              <a:noFill/>
            </a:ln>
          </p:spPr>
          <p:style>
            <a:lnRef idx="0"/>
            <a:fillRef idx="0"/>
            <a:effectRef idx="0"/>
            <a:fontRef idx="minor"/>
          </p:style>
        </p:sp>
        <p:sp>
          <p:nvSpPr>
            <p:cNvPr id="5315" name="Google Shape;4932;p51"/>
            <p:cNvSpPr/>
            <p:nvPr/>
          </p:nvSpPr>
          <p:spPr>
            <a:xfrm>
              <a:off x="4907880" y="1519920"/>
              <a:ext cx="222120" cy="117000"/>
            </a:xfrm>
            <a:custGeom>
              <a:avLst/>
              <a:gdLst/>
              <a:ahLst/>
              <a:rect l="l" t="t" r="r" b="b"/>
              <a:pathLst>
                <a:path w="7467" h="3939">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w="0">
              <a:noFill/>
            </a:ln>
          </p:spPr>
          <p:style>
            <a:lnRef idx="0"/>
            <a:fillRef idx="0"/>
            <a:effectRef idx="0"/>
            <a:fontRef idx="minor"/>
          </p:style>
        </p:sp>
      </p:grpSp>
      <p:grpSp>
        <p:nvGrpSpPr>
          <p:cNvPr id="5316" name="Google Shape;4933;p51"/>
          <p:cNvGrpSpPr/>
          <p:nvPr/>
        </p:nvGrpSpPr>
        <p:grpSpPr>
          <a:xfrm>
            <a:off x="4841280" y="1763280"/>
            <a:ext cx="353520" cy="352440"/>
            <a:chOff x="4841280" y="1763280"/>
            <a:chExt cx="353520" cy="352440"/>
          </a:xfrm>
        </p:grpSpPr>
        <p:sp>
          <p:nvSpPr>
            <p:cNvPr id="5317" name="Google Shape;4934;p51"/>
            <p:cNvSpPr/>
            <p:nvPr/>
          </p:nvSpPr>
          <p:spPr>
            <a:xfrm>
              <a:off x="4841280" y="1907640"/>
              <a:ext cx="41040" cy="62640"/>
            </a:xfrm>
            <a:custGeom>
              <a:avLst/>
              <a:gdLst/>
              <a:ahLst/>
              <a:rect l="l" t="t" r="r" b="b"/>
              <a:pathLst>
                <a:path w="1387" h="2111">
                  <a:moveTo>
                    <a:pt x="0" y="0"/>
                  </a:moveTo>
                  <a:lnTo>
                    <a:pt x="0" y="2111"/>
                  </a:lnTo>
                  <a:lnTo>
                    <a:pt x="1386" y="2111"/>
                  </a:lnTo>
                  <a:lnTo>
                    <a:pt x="1386" y="0"/>
                  </a:lnTo>
                  <a:close/>
                </a:path>
              </a:pathLst>
            </a:custGeom>
            <a:solidFill>
              <a:schemeClr val="dk2"/>
            </a:solidFill>
            <a:ln w="0">
              <a:noFill/>
            </a:ln>
          </p:spPr>
          <p:style>
            <a:lnRef idx="0"/>
            <a:fillRef idx="0"/>
            <a:effectRef idx="0"/>
            <a:fontRef idx="minor"/>
          </p:style>
        </p:sp>
        <p:sp>
          <p:nvSpPr>
            <p:cNvPr id="5318" name="Google Shape;4935;p51"/>
            <p:cNvSpPr/>
            <p:nvPr/>
          </p:nvSpPr>
          <p:spPr>
            <a:xfrm>
              <a:off x="4841280" y="1992240"/>
              <a:ext cx="62640" cy="20160"/>
            </a:xfrm>
            <a:custGeom>
              <a:avLst/>
              <a:gdLst/>
              <a:ahLst/>
              <a:rect l="l" t="t" r="r" b="b"/>
              <a:pathLst>
                <a:path w="2111" h="694">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w="0">
              <a:noFill/>
            </a:ln>
          </p:spPr>
          <p:style>
            <a:lnRef idx="0"/>
            <a:fillRef idx="0"/>
            <a:effectRef idx="0"/>
            <a:fontRef idx="minor"/>
          </p:style>
        </p:sp>
        <p:sp>
          <p:nvSpPr>
            <p:cNvPr id="5319" name="Google Shape;4936;p51"/>
            <p:cNvSpPr/>
            <p:nvPr/>
          </p:nvSpPr>
          <p:spPr>
            <a:xfrm>
              <a:off x="4841280" y="1866600"/>
              <a:ext cx="62640" cy="20160"/>
            </a:xfrm>
            <a:custGeom>
              <a:avLst/>
              <a:gdLst/>
              <a:ahLst/>
              <a:rect l="l" t="t" r="r" b="b"/>
              <a:pathLst>
                <a:path w="2111" h="695">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w="0">
              <a:noFill/>
            </a:ln>
          </p:spPr>
          <p:style>
            <a:lnRef idx="0"/>
            <a:fillRef idx="0"/>
            <a:effectRef idx="0"/>
            <a:fontRef idx="minor"/>
          </p:style>
        </p:sp>
        <p:sp>
          <p:nvSpPr>
            <p:cNvPr id="5320" name="Google Shape;4937;p51"/>
            <p:cNvSpPr/>
            <p:nvPr/>
          </p:nvSpPr>
          <p:spPr>
            <a:xfrm>
              <a:off x="4842360" y="1763280"/>
              <a:ext cx="352440" cy="352440"/>
            </a:xfrm>
            <a:custGeom>
              <a:avLst/>
              <a:gdLst/>
              <a:ahLst/>
              <a:rect l="l" t="t" r="r" b="b"/>
              <a:pathLst>
                <a:path w="11847" h="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w="0">
              <a:noFill/>
            </a:ln>
          </p:spPr>
          <p:style>
            <a:lnRef idx="0"/>
            <a:fillRef idx="0"/>
            <a:effectRef idx="0"/>
            <a:fontRef idx="minor"/>
          </p:style>
        </p:sp>
        <p:sp>
          <p:nvSpPr>
            <p:cNvPr id="5321" name="Google Shape;4938;p51"/>
            <p:cNvSpPr/>
            <p:nvPr/>
          </p:nvSpPr>
          <p:spPr>
            <a:xfrm>
              <a:off x="4976280" y="1887120"/>
              <a:ext cx="102960" cy="102960"/>
            </a:xfrm>
            <a:custGeom>
              <a:avLst/>
              <a:gdLst/>
              <a:ahLst/>
              <a:rect l="l" t="t" r="r" b="b"/>
              <a:pathLst>
                <a:path w="3467" h="3466">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w="0">
              <a:noFill/>
            </a:ln>
          </p:spPr>
          <p:style>
            <a:lnRef idx="0"/>
            <a:fillRef idx="0"/>
            <a:effectRef idx="0"/>
            <a:fontRef idx="minor"/>
          </p:style>
        </p:sp>
        <p:sp>
          <p:nvSpPr>
            <p:cNvPr id="5322" name="Google Shape;4939;p51"/>
            <p:cNvSpPr/>
            <p:nvPr/>
          </p:nvSpPr>
          <p:spPr>
            <a:xfrm>
              <a:off x="4904280" y="1825200"/>
              <a:ext cx="227520" cy="228600"/>
            </a:xfrm>
            <a:custGeom>
              <a:avLst/>
              <a:gdLst/>
              <a:ahLst/>
              <a:rect l="l" t="t" r="r" b="b"/>
              <a:pathLst>
                <a:path w="7656" h="7688">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w="0">
              <a:noFill/>
            </a:ln>
          </p:spPr>
          <p:style>
            <a:lnRef idx="0"/>
            <a:fillRef idx="0"/>
            <a:effectRef idx="0"/>
            <a:fontRef idx="minor"/>
          </p:style>
        </p:sp>
      </p:grpSp>
      <p:grpSp>
        <p:nvGrpSpPr>
          <p:cNvPr id="5323" name="Google Shape;4940;p51"/>
          <p:cNvGrpSpPr/>
          <p:nvPr/>
        </p:nvGrpSpPr>
        <p:grpSpPr>
          <a:xfrm>
            <a:off x="4837680" y="2213280"/>
            <a:ext cx="361080" cy="352440"/>
            <a:chOff x="4837680" y="2213280"/>
            <a:chExt cx="361080" cy="352440"/>
          </a:xfrm>
        </p:grpSpPr>
        <p:sp>
          <p:nvSpPr>
            <p:cNvPr id="5324" name="Google Shape;4941;p51"/>
            <p:cNvSpPr/>
            <p:nvPr/>
          </p:nvSpPr>
          <p:spPr>
            <a:xfrm>
              <a:off x="4992480" y="2383200"/>
              <a:ext cx="102960" cy="76680"/>
            </a:xfrm>
            <a:custGeom>
              <a:avLst/>
              <a:gdLst/>
              <a:ahLst/>
              <a:rect l="l" t="t" r="r" b="b"/>
              <a:pathLst>
                <a:path w="3466" h="258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w="0">
              <a:noFill/>
            </a:ln>
          </p:spPr>
          <p:style>
            <a:lnRef idx="0"/>
            <a:fillRef idx="0"/>
            <a:effectRef idx="0"/>
            <a:fontRef idx="minor"/>
          </p:style>
        </p:sp>
        <p:sp>
          <p:nvSpPr>
            <p:cNvPr id="5325" name="Google Shape;4942;p51"/>
            <p:cNvSpPr/>
            <p:nvPr/>
          </p:nvSpPr>
          <p:spPr>
            <a:xfrm>
              <a:off x="4837680" y="2213280"/>
              <a:ext cx="361080" cy="352440"/>
            </a:xfrm>
            <a:custGeom>
              <a:avLst/>
              <a:gdLst/>
              <a:ahLst/>
              <a:rect l="l" t="t" r="r" b="b"/>
              <a:pathLst>
                <a:path w="12131" h="11846">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w="0">
              <a:noFill/>
            </a:ln>
          </p:spPr>
          <p:style>
            <a:lnRef idx="0"/>
            <a:fillRef idx="0"/>
            <a:effectRef idx="0"/>
            <a:fontRef idx="minor"/>
          </p:style>
        </p:sp>
      </p:grpSp>
      <p:grpSp>
        <p:nvGrpSpPr>
          <p:cNvPr id="5326" name="Google Shape;4943;p51"/>
          <p:cNvGrpSpPr/>
          <p:nvPr/>
        </p:nvGrpSpPr>
        <p:grpSpPr>
          <a:xfrm>
            <a:off x="7072200" y="1369440"/>
            <a:ext cx="351720" cy="226800"/>
            <a:chOff x="7072200" y="1369440"/>
            <a:chExt cx="351720" cy="226800"/>
          </a:xfrm>
        </p:grpSpPr>
        <p:sp>
          <p:nvSpPr>
            <p:cNvPr id="5327" name="Google Shape;4944;p51"/>
            <p:cNvSpPr/>
            <p:nvPr/>
          </p:nvSpPr>
          <p:spPr>
            <a:xfrm>
              <a:off x="7361280" y="1492920"/>
              <a:ext cx="62640" cy="81720"/>
            </a:xfrm>
            <a:custGeom>
              <a:avLst/>
              <a:gdLst/>
              <a:ahLst/>
              <a:rect l="l" t="t" r="r" b="b"/>
              <a:pathLst>
                <a:path w="2111" h="275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w="0">
              <a:noFill/>
            </a:ln>
          </p:spPr>
          <p:style>
            <a:lnRef idx="0"/>
            <a:fillRef idx="0"/>
            <a:effectRef idx="0"/>
            <a:fontRef idx="minor"/>
          </p:style>
        </p:sp>
        <p:sp>
          <p:nvSpPr>
            <p:cNvPr id="5328" name="Google Shape;4945;p51"/>
            <p:cNvSpPr/>
            <p:nvPr/>
          </p:nvSpPr>
          <p:spPr>
            <a:xfrm>
              <a:off x="7072200" y="1369440"/>
              <a:ext cx="348840" cy="226800"/>
            </a:xfrm>
            <a:custGeom>
              <a:avLst/>
              <a:gdLst/>
              <a:ahLst/>
              <a:rect l="l" t="t" r="r" b="b"/>
              <a:pathLst>
                <a:path w="11721" h="7625">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w="0">
              <a:noFill/>
            </a:ln>
          </p:spPr>
          <p:style>
            <a:lnRef idx="0"/>
            <a:fillRef idx="0"/>
            <a:effectRef idx="0"/>
            <a:fontRef idx="minor"/>
          </p:style>
        </p:sp>
      </p:grpSp>
      <p:grpSp>
        <p:nvGrpSpPr>
          <p:cNvPr id="5329" name="Google Shape;4946;p51"/>
          <p:cNvGrpSpPr/>
          <p:nvPr/>
        </p:nvGrpSpPr>
        <p:grpSpPr>
          <a:xfrm>
            <a:off x="7072200" y="1763640"/>
            <a:ext cx="351360" cy="351720"/>
            <a:chOff x="7072200" y="1763640"/>
            <a:chExt cx="351360" cy="351720"/>
          </a:xfrm>
        </p:grpSpPr>
        <p:sp>
          <p:nvSpPr>
            <p:cNvPr id="5330" name="Google Shape;4947;p51"/>
            <p:cNvSpPr/>
            <p:nvPr/>
          </p:nvSpPr>
          <p:spPr>
            <a:xfrm>
              <a:off x="7201800" y="1826640"/>
              <a:ext cx="91440" cy="45360"/>
            </a:xfrm>
            <a:custGeom>
              <a:avLst/>
              <a:gdLst/>
              <a:ahLst/>
              <a:rect l="l" t="t" r="r" b="b"/>
              <a:pathLst>
                <a:path w="3088" h="1537">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w="0">
              <a:noFill/>
            </a:ln>
          </p:spPr>
          <p:style>
            <a:lnRef idx="0"/>
            <a:fillRef idx="0"/>
            <a:effectRef idx="0"/>
            <a:fontRef idx="minor"/>
          </p:style>
        </p:sp>
        <p:sp>
          <p:nvSpPr>
            <p:cNvPr id="5331" name="Google Shape;4948;p51"/>
            <p:cNvSpPr/>
            <p:nvPr/>
          </p:nvSpPr>
          <p:spPr>
            <a:xfrm>
              <a:off x="7237440" y="1930680"/>
              <a:ext cx="20160" cy="20160"/>
            </a:xfrm>
            <a:custGeom>
              <a:avLst/>
              <a:gdLst/>
              <a:ahLst/>
              <a:rect l="l" t="t" r="r" b="b"/>
              <a:pathLst>
                <a:path w="694" h="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w="0">
              <a:noFill/>
            </a:ln>
          </p:spPr>
          <p:style>
            <a:lnRef idx="0"/>
            <a:fillRef idx="0"/>
            <a:effectRef idx="0"/>
            <a:fontRef idx="minor"/>
          </p:style>
        </p:sp>
        <p:sp>
          <p:nvSpPr>
            <p:cNvPr id="5332" name="Google Shape;4949;p51"/>
            <p:cNvSpPr/>
            <p:nvPr/>
          </p:nvSpPr>
          <p:spPr>
            <a:xfrm>
              <a:off x="7135200" y="1951200"/>
              <a:ext cx="66240" cy="80280"/>
            </a:xfrm>
            <a:custGeom>
              <a:avLst/>
              <a:gdLst/>
              <a:ahLst/>
              <a:rect l="l" t="t" r="r" b="b"/>
              <a:pathLst>
                <a:path w="2238" h="2711">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w="0">
              <a:noFill/>
            </a:ln>
          </p:spPr>
          <p:style>
            <a:lnRef idx="0"/>
            <a:fillRef idx="0"/>
            <a:effectRef idx="0"/>
            <a:fontRef idx="minor"/>
          </p:style>
        </p:sp>
        <p:sp>
          <p:nvSpPr>
            <p:cNvPr id="5333" name="Google Shape;4950;p51"/>
            <p:cNvSpPr/>
            <p:nvPr/>
          </p:nvSpPr>
          <p:spPr>
            <a:xfrm>
              <a:off x="7293600" y="1950480"/>
              <a:ext cx="66240" cy="80280"/>
            </a:xfrm>
            <a:custGeom>
              <a:avLst/>
              <a:gdLst/>
              <a:ahLst/>
              <a:rect l="l" t="t" r="r" b="b"/>
              <a:pathLst>
                <a:path w="2238" h="271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w="0">
              <a:noFill/>
            </a:ln>
          </p:spPr>
          <p:style>
            <a:lnRef idx="0"/>
            <a:fillRef idx="0"/>
            <a:effectRef idx="0"/>
            <a:fontRef idx="minor"/>
          </p:style>
        </p:sp>
        <p:sp>
          <p:nvSpPr>
            <p:cNvPr id="5334" name="Google Shape;4951;p51"/>
            <p:cNvSpPr/>
            <p:nvPr/>
          </p:nvSpPr>
          <p:spPr>
            <a:xfrm>
              <a:off x="7072200" y="1763640"/>
              <a:ext cx="351360" cy="351720"/>
            </a:xfrm>
            <a:custGeom>
              <a:avLst/>
              <a:gdLst/>
              <a:ahLst/>
              <a:rect l="l" t="t" r="r" b="b"/>
              <a:pathLst>
                <a:path w="11815" h="11816">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w="0">
              <a:noFill/>
            </a:ln>
          </p:spPr>
          <p:style>
            <a:lnRef idx="0"/>
            <a:fillRef idx="0"/>
            <a:effectRef idx="0"/>
            <a:fontRef idx="minor"/>
          </p:style>
        </p:sp>
      </p:grpSp>
      <p:grpSp>
        <p:nvGrpSpPr>
          <p:cNvPr id="5335" name="Google Shape;4952;p51"/>
          <p:cNvGrpSpPr/>
          <p:nvPr/>
        </p:nvGrpSpPr>
        <p:grpSpPr>
          <a:xfrm>
            <a:off x="7060680" y="2213640"/>
            <a:ext cx="375120" cy="351720"/>
            <a:chOff x="7060680" y="2213640"/>
            <a:chExt cx="375120" cy="351720"/>
          </a:xfrm>
        </p:grpSpPr>
        <p:sp>
          <p:nvSpPr>
            <p:cNvPr id="5336" name="Google Shape;4953;p51"/>
            <p:cNvSpPr/>
            <p:nvPr/>
          </p:nvSpPr>
          <p:spPr>
            <a:xfrm>
              <a:off x="7263360" y="2215080"/>
              <a:ext cx="172440" cy="160560"/>
            </a:xfrm>
            <a:custGeom>
              <a:avLst/>
              <a:gdLst/>
              <a:ahLst/>
              <a:rect l="l" t="t" r="r" b="b"/>
              <a:pathLst>
                <a:path w="5797" h="5405">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w="0">
              <a:noFill/>
            </a:ln>
          </p:spPr>
          <p:style>
            <a:lnRef idx="0"/>
            <a:fillRef idx="0"/>
            <a:effectRef idx="0"/>
            <a:fontRef idx="minor"/>
          </p:style>
        </p:sp>
        <p:sp>
          <p:nvSpPr>
            <p:cNvPr id="5337" name="Google Shape;4954;p51"/>
            <p:cNvSpPr/>
            <p:nvPr/>
          </p:nvSpPr>
          <p:spPr>
            <a:xfrm>
              <a:off x="7200360" y="2344320"/>
              <a:ext cx="93600" cy="91800"/>
            </a:xfrm>
            <a:custGeom>
              <a:avLst/>
              <a:gdLst/>
              <a:ahLst/>
              <a:rect l="l" t="t" r="r" b="b"/>
              <a:pathLst>
                <a:path w="3151" h="3089">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w="0">
              <a:noFill/>
            </a:ln>
          </p:spPr>
          <p:style>
            <a:lnRef idx="0"/>
            <a:fillRef idx="0"/>
            <a:effectRef idx="0"/>
            <a:fontRef idx="minor"/>
          </p:style>
        </p:sp>
        <p:sp>
          <p:nvSpPr>
            <p:cNvPr id="5338" name="Google Shape;4955;p51"/>
            <p:cNvSpPr/>
            <p:nvPr/>
          </p:nvSpPr>
          <p:spPr>
            <a:xfrm>
              <a:off x="7060680" y="2404440"/>
              <a:ext cx="172440" cy="160200"/>
            </a:xfrm>
            <a:custGeom>
              <a:avLst/>
              <a:gdLst/>
              <a:ahLst/>
              <a:rect l="l" t="t" r="r" b="b"/>
              <a:pathLst>
                <a:path w="5797" h="5388">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w="0">
              <a:noFill/>
            </a:ln>
          </p:spPr>
          <p:style>
            <a:lnRef idx="0"/>
            <a:fillRef idx="0"/>
            <a:effectRef idx="0"/>
            <a:fontRef idx="minor"/>
          </p:style>
        </p:sp>
        <p:sp>
          <p:nvSpPr>
            <p:cNvPr id="5339" name="Google Shape;4956;p51"/>
            <p:cNvSpPr/>
            <p:nvPr/>
          </p:nvSpPr>
          <p:spPr>
            <a:xfrm>
              <a:off x="7063560" y="2213640"/>
              <a:ext cx="370440" cy="351720"/>
            </a:xfrm>
            <a:custGeom>
              <a:avLst/>
              <a:gdLst/>
              <a:ahLst/>
              <a:rect l="l" t="t" r="r" b="b"/>
              <a:pathLst>
                <a:path w="12445" h="11824">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w="0">
              <a:noFill/>
            </a:ln>
          </p:spPr>
          <p:style>
            <a:lnRef idx="0"/>
            <a:fillRef idx="0"/>
            <a:effectRef idx="0"/>
            <a:fontRef idx="minor"/>
          </p:style>
        </p:sp>
      </p:grpSp>
      <p:sp>
        <p:nvSpPr>
          <p:cNvPr id="5340" name="Google Shape;4957;p51"/>
          <p:cNvSpPr/>
          <p:nvPr/>
        </p:nvSpPr>
        <p:spPr>
          <a:xfrm>
            <a:off x="5727600" y="2694240"/>
            <a:ext cx="352440" cy="351360"/>
          </a:xfrm>
          <a:custGeom>
            <a:avLst/>
            <a:gdLst/>
            <a:ahLst/>
            <a:rect l="l" t="t" r="r" b="b"/>
            <a:pathLst>
              <a:path w="11847" h="11815">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w="0">
            <a:noFill/>
          </a:ln>
        </p:spPr>
        <p:style>
          <a:lnRef idx="0"/>
          <a:fillRef idx="0"/>
          <a:effectRef idx="0"/>
          <a:fontRef idx="minor"/>
        </p:style>
        <p:txBody>
          <a:bodyPr/>
          <a:p/>
        </p:txBody>
      </p:sp>
      <p:grpSp>
        <p:nvGrpSpPr>
          <p:cNvPr id="5341" name="Google Shape;4958;p51"/>
          <p:cNvGrpSpPr/>
          <p:nvPr/>
        </p:nvGrpSpPr>
        <p:grpSpPr>
          <a:xfrm>
            <a:off x="5759280" y="3172680"/>
            <a:ext cx="288360" cy="352440"/>
            <a:chOff x="5759280" y="3172680"/>
            <a:chExt cx="288360" cy="352440"/>
          </a:xfrm>
        </p:grpSpPr>
        <p:sp>
          <p:nvSpPr>
            <p:cNvPr id="5342" name="Google Shape;4959;p51"/>
            <p:cNvSpPr/>
            <p:nvPr/>
          </p:nvSpPr>
          <p:spPr>
            <a:xfrm>
              <a:off x="5759280" y="3236400"/>
              <a:ext cx="123480" cy="133920"/>
            </a:xfrm>
            <a:custGeom>
              <a:avLst/>
              <a:gdLst/>
              <a:ahLst/>
              <a:rect l="l" t="t" r="r" b="b"/>
              <a:pathLst>
                <a:path w="4160" h="4506">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w="0">
              <a:noFill/>
            </a:ln>
          </p:spPr>
          <p:style>
            <a:lnRef idx="0"/>
            <a:fillRef idx="0"/>
            <a:effectRef idx="0"/>
            <a:fontRef idx="minor"/>
          </p:style>
        </p:sp>
        <p:sp>
          <p:nvSpPr>
            <p:cNvPr id="5343" name="Google Shape;4960;p51"/>
            <p:cNvSpPr/>
            <p:nvPr/>
          </p:nvSpPr>
          <p:spPr>
            <a:xfrm>
              <a:off x="5924160" y="3327480"/>
              <a:ext cx="123480" cy="134640"/>
            </a:xfrm>
            <a:custGeom>
              <a:avLst/>
              <a:gdLst/>
              <a:ahLst/>
              <a:rect l="l" t="t" r="r" b="b"/>
              <a:pathLst>
                <a:path w="4160" h="4538">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w="0">
              <a:noFill/>
            </a:ln>
          </p:spPr>
          <p:style>
            <a:lnRef idx="0"/>
            <a:fillRef idx="0"/>
            <a:effectRef idx="0"/>
            <a:fontRef idx="minor"/>
          </p:style>
        </p:sp>
        <p:sp>
          <p:nvSpPr>
            <p:cNvPr id="5344" name="Google Shape;4961;p51"/>
            <p:cNvSpPr/>
            <p:nvPr/>
          </p:nvSpPr>
          <p:spPr>
            <a:xfrm>
              <a:off x="5759280" y="3391200"/>
              <a:ext cx="123480" cy="133920"/>
            </a:xfrm>
            <a:custGeom>
              <a:avLst/>
              <a:gdLst/>
              <a:ahLst/>
              <a:rect l="l" t="t" r="r" b="b"/>
              <a:pathLst>
                <a:path w="4160" h="4507">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w="0">
              <a:noFill/>
            </a:ln>
          </p:spPr>
          <p:style>
            <a:lnRef idx="0"/>
            <a:fillRef idx="0"/>
            <a:effectRef idx="0"/>
            <a:fontRef idx="minor"/>
          </p:style>
        </p:sp>
        <p:sp>
          <p:nvSpPr>
            <p:cNvPr id="5345" name="Google Shape;4962;p51"/>
            <p:cNvSpPr/>
            <p:nvPr/>
          </p:nvSpPr>
          <p:spPr>
            <a:xfrm>
              <a:off x="5924160" y="3172680"/>
              <a:ext cx="123480" cy="134640"/>
            </a:xfrm>
            <a:custGeom>
              <a:avLst/>
              <a:gdLst/>
              <a:ahLst/>
              <a:rect l="l" t="t" r="r" b="b"/>
              <a:pathLst>
                <a:path w="4160" h="4537">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w="0">
              <a:noFill/>
            </a:ln>
          </p:spPr>
          <p:style>
            <a:lnRef idx="0"/>
            <a:fillRef idx="0"/>
            <a:effectRef idx="0"/>
            <a:fontRef idx="minor"/>
          </p:style>
        </p:sp>
      </p:grpSp>
      <p:grpSp>
        <p:nvGrpSpPr>
          <p:cNvPr id="5346" name="Google Shape;4963;p51"/>
          <p:cNvGrpSpPr/>
          <p:nvPr/>
        </p:nvGrpSpPr>
        <p:grpSpPr>
          <a:xfrm>
            <a:off x="5758560" y="3622680"/>
            <a:ext cx="289800" cy="352440"/>
            <a:chOff x="5758560" y="3622680"/>
            <a:chExt cx="289800" cy="352440"/>
          </a:xfrm>
        </p:grpSpPr>
        <p:sp>
          <p:nvSpPr>
            <p:cNvPr id="5347" name="Google Shape;4964;p51"/>
            <p:cNvSpPr/>
            <p:nvPr/>
          </p:nvSpPr>
          <p:spPr>
            <a:xfrm>
              <a:off x="5903280" y="3622680"/>
              <a:ext cx="125280" cy="270720"/>
            </a:xfrm>
            <a:custGeom>
              <a:avLst/>
              <a:gdLst/>
              <a:ahLst/>
              <a:rect l="l" t="t" r="r" b="b"/>
              <a:pathLst>
                <a:path w="4223" h="9106">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w="0">
              <a:noFill/>
            </a:ln>
          </p:spPr>
          <p:style>
            <a:lnRef idx="0"/>
            <a:fillRef idx="0"/>
            <a:effectRef idx="0"/>
            <a:fontRef idx="minor"/>
          </p:style>
        </p:sp>
        <p:sp>
          <p:nvSpPr>
            <p:cNvPr id="5348" name="Google Shape;4965;p51"/>
            <p:cNvSpPr/>
            <p:nvPr/>
          </p:nvSpPr>
          <p:spPr>
            <a:xfrm>
              <a:off x="5964120" y="3912480"/>
              <a:ext cx="84240" cy="20160"/>
            </a:xfrm>
            <a:custGeom>
              <a:avLst/>
              <a:gdLst/>
              <a:ahLst/>
              <a:rect l="l" t="t" r="r" b="b"/>
              <a:pathLst>
                <a:path w="2836" h="694">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w="0">
              <a:noFill/>
            </a:ln>
          </p:spPr>
          <p:style>
            <a:lnRef idx="0"/>
            <a:fillRef idx="0"/>
            <a:effectRef idx="0"/>
            <a:fontRef idx="minor"/>
          </p:style>
        </p:sp>
        <p:sp>
          <p:nvSpPr>
            <p:cNvPr id="5349" name="Google Shape;4966;p51"/>
            <p:cNvSpPr/>
            <p:nvPr/>
          </p:nvSpPr>
          <p:spPr>
            <a:xfrm>
              <a:off x="5758560" y="3711960"/>
              <a:ext cx="248400" cy="263160"/>
            </a:xfrm>
            <a:custGeom>
              <a:avLst/>
              <a:gdLst/>
              <a:ahLst/>
              <a:rect l="l" t="t" r="r" b="b"/>
              <a:pathLst>
                <a:path w="8350" h="8854">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w="0">
              <a:noFill/>
            </a:ln>
          </p:spPr>
          <p:style>
            <a:lnRef idx="0"/>
            <a:fillRef idx="0"/>
            <a:effectRef idx="0"/>
            <a:fontRef idx="minor"/>
          </p:style>
        </p:sp>
      </p:grpSp>
      <p:grpSp>
        <p:nvGrpSpPr>
          <p:cNvPr id="5350" name="Google Shape;4967;p51"/>
          <p:cNvGrpSpPr/>
          <p:nvPr/>
        </p:nvGrpSpPr>
        <p:grpSpPr>
          <a:xfrm>
            <a:off x="7958520" y="2695320"/>
            <a:ext cx="356040" cy="349200"/>
            <a:chOff x="7958520" y="2695320"/>
            <a:chExt cx="356040" cy="349200"/>
          </a:xfrm>
        </p:grpSpPr>
        <p:sp>
          <p:nvSpPr>
            <p:cNvPr id="5351" name="Google Shape;4968;p51"/>
            <p:cNvSpPr/>
            <p:nvPr/>
          </p:nvSpPr>
          <p:spPr>
            <a:xfrm>
              <a:off x="7958520" y="2695320"/>
              <a:ext cx="356040" cy="349200"/>
            </a:xfrm>
            <a:custGeom>
              <a:avLst/>
              <a:gdLst/>
              <a:ahLst/>
              <a:rect l="l" t="t" r="r" b="b"/>
              <a:pathLst>
                <a:path w="11972" h="11737">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w="0">
              <a:noFill/>
            </a:ln>
          </p:spPr>
          <p:style>
            <a:lnRef idx="0"/>
            <a:fillRef idx="0"/>
            <a:effectRef idx="0"/>
            <a:fontRef idx="minor"/>
          </p:style>
        </p:sp>
        <p:sp>
          <p:nvSpPr>
            <p:cNvPr id="5352" name="Google Shape;4969;p51"/>
            <p:cNvSpPr/>
            <p:nvPr/>
          </p:nvSpPr>
          <p:spPr>
            <a:xfrm>
              <a:off x="8106120" y="2797920"/>
              <a:ext cx="61560" cy="60840"/>
            </a:xfrm>
            <a:custGeom>
              <a:avLst/>
              <a:gdLst/>
              <a:ahLst/>
              <a:rect l="l" t="t" r="r" b="b"/>
              <a:pathLst>
                <a:path w="2080" h="2049">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w="0">
              <a:noFill/>
            </a:ln>
          </p:spPr>
          <p:style>
            <a:lnRef idx="0"/>
            <a:fillRef idx="0"/>
            <a:effectRef idx="0"/>
            <a:fontRef idx="minor"/>
          </p:style>
        </p:sp>
        <p:sp>
          <p:nvSpPr>
            <p:cNvPr id="5353" name="Google Shape;4970;p51"/>
            <p:cNvSpPr/>
            <p:nvPr/>
          </p:nvSpPr>
          <p:spPr>
            <a:xfrm>
              <a:off x="8147160" y="2921760"/>
              <a:ext cx="20160" cy="21240"/>
            </a:xfrm>
            <a:custGeom>
              <a:avLst/>
              <a:gdLst/>
              <a:ahLst/>
              <a:rect l="l" t="t" r="r" b="b"/>
              <a:pathLst>
                <a:path w="694" h="725">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w="0">
              <a:noFill/>
            </a:ln>
          </p:spPr>
          <p:style>
            <a:lnRef idx="0"/>
            <a:fillRef idx="0"/>
            <a:effectRef idx="0"/>
            <a:fontRef idx="minor"/>
          </p:style>
        </p:sp>
      </p:grpSp>
      <p:grpSp>
        <p:nvGrpSpPr>
          <p:cNvPr id="5354" name="Google Shape;4971;p51"/>
          <p:cNvGrpSpPr/>
          <p:nvPr/>
        </p:nvGrpSpPr>
        <p:grpSpPr>
          <a:xfrm>
            <a:off x="5301360" y="1306440"/>
            <a:ext cx="310320" cy="352440"/>
            <a:chOff x="5301360" y="1306440"/>
            <a:chExt cx="310320" cy="352440"/>
          </a:xfrm>
        </p:grpSpPr>
        <p:sp>
          <p:nvSpPr>
            <p:cNvPr id="5355" name="Google Shape;4972;p51"/>
            <p:cNvSpPr/>
            <p:nvPr/>
          </p:nvSpPr>
          <p:spPr>
            <a:xfrm>
              <a:off x="5313600" y="1326960"/>
              <a:ext cx="30600" cy="83160"/>
            </a:xfrm>
            <a:custGeom>
              <a:avLst/>
              <a:gdLst/>
              <a:ahLst/>
              <a:rect l="l" t="t" r="r" b="b"/>
              <a:pathLst>
                <a:path w="1041" h="2805">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w="0">
              <a:noFill/>
            </a:ln>
          </p:spPr>
          <p:style>
            <a:lnRef idx="0"/>
            <a:fillRef idx="0"/>
            <a:effectRef idx="0"/>
            <a:fontRef idx="minor"/>
          </p:style>
        </p:sp>
        <p:sp>
          <p:nvSpPr>
            <p:cNvPr id="5356" name="Google Shape;4973;p51"/>
            <p:cNvSpPr/>
            <p:nvPr/>
          </p:nvSpPr>
          <p:spPr>
            <a:xfrm>
              <a:off x="5571720" y="1326960"/>
              <a:ext cx="30600" cy="82080"/>
            </a:xfrm>
            <a:custGeom>
              <a:avLst/>
              <a:gdLst/>
              <a:ahLst/>
              <a:rect l="l" t="t" r="r" b="b"/>
              <a:pathLst>
                <a:path w="1041" h="2773">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w="0">
              <a:noFill/>
            </a:ln>
          </p:spPr>
          <p:style>
            <a:lnRef idx="0"/>
            <a:fillRef idx="0"/>
            <a:effectRef idx="0"/>
            <a:fontRef idx="minor"/>
          </p:style>
        </p:sp>
        <p:sp>
          <p:nvSpPr>
            <p:cNvPr id="5357" name="Google Shape;4974;p51"/>
            <p:cNvSpPr/>
            <p:nvPr/>
          </p:nvSpPr>
          <p:spPr>
            <a:xfrm>
              <a:off x="5416920" y="1338480"/>
              <a:ext cx="30600" cy="68040"/>
            </a:xfrm>
            <a:custGeom>
              <a:avLst/>
              <a:gdLst/>
              <a:ahLst/>
              <a:rect l="l" t="t" r="r" b="b"/>
              <a:pathLst>
                <a:path w="1040" h="2301">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w="0">
              <a:noFill/>
            </a:ln>
          </p:spPr>
          <p:style>
            <a:lnRef idx="0"/>
            <a:fillRef idx="0"/>
            <a:effectRef idx="0"/>
            <a:fontRef idx="minor"/>
          </p:style>
        </p:sp>
        <p:sp>
          <p:nvSpPr>
            <p:cNvPr id="5358" name="Google Shape;4975;p51"/>
            <p:cNvSpPr/>
            <p:nvPr/>
          </p:nvSpPr>
          <p:spPr>
            <a:xfrm>
              <a:off x="5468400" y="1338480"/>
              <a:ext cx="30600" cy="68040"/>
            </a:xfrm>
            <a:custGeom>
              <a:avLst/>
              <a:gdLst/>
              <a:ahLst/>
              <a:rect l="l" t="t" r="r" b="b"/>
              <a:pathLst>
                <a:path w="1040" h="2301">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w="0">
              <a:noFill/>
            </a:ln>
          </p:spPr>
          <p:style>
            <a:lnRef idx="0"/>
            <a:fillRef idx="0"/>
            <a:effectRef idx="0"/>
            <a:fontRef idx="minor"/>
          </p:style>
        </p:sp>
        <p:sp>
          <p:nvSpPr>
            <p:cNvPr id="5359" name="Google Shape;4976;p51"/>
            <p:cNvSpPr/>
            <p:nvPr/>
          </p:nvSpPr>
          <p:spPr>
            <a:xfrm>
              <a:off x="5365440" y="1306440"/>
              <a:ext cx="30600" cy="108360"/>
            </a:xfrm>
            <a:custGeom>
              <a:avLst/>
              <a:gdLst/>
              <a:ahLst/>
              <a:rect l="l" t="t" r="r" b="b"/>
              <a:pathLst>
                <a:path w="1041" h="3655">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w="0">
              <a:noFill/>
            </a:ln>
          </p:spPr>
          <p:style>
            <a:lnRef idx="0"/>
            <a:fillRef idx="0"/>
            <a:effectRef idx="0"/>
            <a:fontRef idx="minor"/>
          </p:style>
        </p:sp>
        <p:sp>
          <p:nvSpPr>
            <p:cNvPr id="5360" name="Google Shape;4977;p51"/>
            <p:cNvSpPr/>
            <p:nvPr/>
          </p:nvSpPr>
          <p:spPr>
            <a:xfrm>
              <a:off x="5520240" y="1307520"/>
              <a:ext cx="30600" cy="108360"/>
            </a:xfrm>
            <a:custGeom>
              <a:avLst/>
              <a:gdLst/>
              <a:ahLst/>
              <a:rect l="l" t="t" r="r" b="b"/>
              <a:pathLst>
                <a:path w="1041" h="3656">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w="0">
              <a:noFill/>
            </a:ln>
          </p:spPr>
          <p:style>
            <a:lnRef idx="0"/>
            <a:fillRef idx="0"/>
            <a:effectRef idx="0"/>
            <a:fontRef idx="minor"/>
          </p:style>
        </p:sp>
        <p:sp>
          <p:nvSpPr>
            <p:cNvPr id="5361" name="Google Shape;4978;p51"/>
            <p:cNvSpPr/>
            <p:nvPr/>
          </p:nvSpPr>
          <p:spPr>
            <a:xfrm>
              <a:off x="5363280" y="1418040"/>
              <a:ext cx="191880" cy="158400"/>
            </a:xfrm>
            <a:custGeom>
              <a:avLst/>
              <a:gdLst/>
              <a:ahLst/>
              <a:rect l="l" t="t" r="r" b="b"/>
              <a:pathLst>
                <a:path w="6459" h="5325">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w="0">
              <a:noFill/>
            </a:ln>
          </p:spPr>
          <p:style>
            <a:lnRef idx="0"/>
            <a:fillRef idx="0"/>
            <a:effectRef idx="0"/>
            <a:fontRef idx="minor"/>
          </p:style>
        </p:sp>
        <p:sp>
          <p:nvSpPr>
            <p:cNvPr id="5362" name="Google Shape;4979;p51"/>
            <p:cNvSpPr/>
            <p:nvPr/>
          </p:nvSpPr>
          <p:spPr>
            <a:xfrm>
              <a:off x="5467680" y="1419120"/>
              <a:ext cx="144000" cy="239760"/>
            </a:xfrm>
            <a:custGeom>
              <a:avLst/>
              <a:gdLst/>
              <a:ahLst/>
              <a:rect l="l" t="t" r="r" b="b"/>
              <a:pathLst>
                <a:path w="4853" h="8066">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w="0">
              <a:noFill/>
            </a:ln>
          </p:spPr>
          <p:style>
            <a:lnRef idx="0"/>
            <a:fillRef idx="0"/>
            <a:effectRef idx="0"/>
            <a:fontRef idx="minor"/>
          </p:style>
        </p:sp>
        <p:sp>
          <p:nvSpPr>
            <p:cNvPr id="5363" name="Google Shape;4980;p51"/>
            <p:cNvSpPr/>
            <p:nvPr/>
          </p:nvSpPr>
          <p:spPr>
            <a:xfrm>
              <a:off x="5301360" y="1420920"/>
              <a:ext cx="146160" cy="237960"/>
            </a:xfrm>
            <a:custGeom>
              <a:avLst/>
              <a:gdLst/>
              <a:ahLst/>
              <a:rect l="l" t="t" r="r" b="b"/>
              <a:pathLst>
                <a:path w="4915" h="8003">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w="0">
              <a:noFill/>
            </a:ln>
          </p:spPr>
          <p:style>
            <a:lnRef idx="0"/>
            <a:fillRef idx="0"/>
            <a:effectRef idx="0"/>
            <a:fontRef idx="minor"/>
          </p:style>
        </p:sp>
      </p:grpSp>
      <p:sp>
        <p:nvSpPr>
          <p:cNvPr id="5364" name="Google Shape;4981;p51"/>
          <p:cNvSpPr/>
          <p:nvPr/>
        </p:nvSpPr>
        <p:spPr>
          <a:xfrm>
            <a:off x="5280840" y="1764360"/>
            <a:ext cx="352440" cy="350280"/>
          </a:xfrm>
          <a:custGeom>
            <a:avLst/>
            <a:gdLst/>
            <a:ahLst/>
            <a:rect l="l" t="t" r="r" b="b"/>
            <a:pathLst>
              <a:path w="11846" h="1177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w="0">
            <a:noFill/>
          </a:ln>
        </p:spPr>
        <p:style>
          <a:lnRef idx="0"/>
          <a:fillRef idx="0"/>
          <a:effectRef idx="0"/>
          <a:fontRef idx="minor"/>
        </p:style>
        <p:txBody>
          <a:bodyPr/>
          <a:p/>
        </p:txBody>
      </p:sp>
      <p:grpSp>
        <p:nvGrpSpPr>
          <p:cNvPr id="5365" name="Google Shape;4982;p51"/>
          <p:cNvGrpSpPr/>
          <p:nvPr/>
        </p:nvGrpSpPr>
        <p:grpSpPr>
          <a:xfrm>
            <a:off x="5342760" y="2213640"/>
            <a:ext cx="227520" cy="351360"/>
            <a:chOff x="5342760" y="2213640"/>
            <a:chExt cx="227520" cy="351360"/>
          </a:xfrm>
        </p:grpSpPr>
        <p:sp>
          <p:nvSpPr>
            <p:cNvPr id="5366" name="Google Shape;4983;p51"/>
            <p:cNvSpPr/>
            <p:nvPr/>
          </p:nvSpPr>
          <p:spPr>
            <a:xfrm>
              <a:off x="5384880" y="2213640"/>
              <a:ext cx="143280" cy="60840"/>
            </a:xfrm>
            <a:custGeom>
              <a:avLst/>
              <a:gdLst/>
              <a:ahLst/>
              <a:rect l="l" t="t" r="r" b="b"/>
              <a:pathLst>
                <a:path w="4821" h="2049">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w="0">
              <a:noFill/>
            </a:ln>
          </p:spPr>
          <p:style>
            <a:lnRef idx="0"/>
            <a:fillRef idx="0"/>
            <a:effectRef idx="0"/>
            <a:fontRef idx="minor"/>
          </p:style>
        </p:sp>
        <p:sp>
          <p:nvSpPr>
            <p:cNvPr id="5367" name="Google Shape;4984;p51"/>
            <p:cNvSpPr/>
            <p:nvPr/>
          </p:nvSpPr>
          <p:spPr>
            <a:xfrm>
              <a:off x="5342760" y="2420280"/>
              <a:ext cx="227520" cy="144720"/>
            </a:xfrm>
            <a:custGeom>
              <a:avLst/>
              <a:gdLst/>
              <a:ahLst/>
              <a:rect l="l" t="t" r="r" b="b"/>
              <a:pathLst>
                <a:path w="7657" h="4874">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w="0">
              <a:noFill/>
            </a:ln>
          </p:spPr>
          <p:style>
            <a:lnRef idx="0"/>
            <a:fillRef idx="0"/>
            <a:effectRef idx="0"/>
            <a:fontRef idx="minor"/>
          </p:style>
        </p:sp>
        <p:sp>
          <p:nvSpPr>
            <p:cNvPr id="5368" name="Google Shape;4985;p51"/>
            <p:cNvSpPr/>
            <p:nvPr/>
          </p:nvSpPr>
          <p:spPr>
            <a:xfrm>
              <a:off x="5351400" y="2296440"/>
              <a:ext cx="216360" cy="145080"/>
            </a:xfrm>
            <a:custGeom>
              <a:avLst/>
              <a:gdLst/>
              <a:ahLst/>
              <a:rect l="l" t="t" r="r" b="b"/>
              <a:pathLst>
                <a:path w="7278" h="4879">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w="0">
              <a:noFill/>
            </a:ln>
          </p:spPr>
          <p:style>
            <a:lnRef idx="0"/>
            <a:fillRef idx="0"/>
            <a:effectRef idx="0"/>
            <a:fontRef idx="minor"/>
          </p:style>
        </p:sp>
      </p:grpSp>
      <p:grpSp>
        <p:nvGrpSpPr>
          <p:cNvPr id="5369" name="Google Shape;4986;p51"/>
          <p:cNvGrpSpPr/>
          <p:nvPr/>
        </p:nvGrpSpPr>
        <p:grpSpPr>
          <a:xfrm>
            <a:off x="7508160" y="1306440"/>
            <a:ext cx="352440" cy="352440"/>
            <a:chOff x="7508160" y="1306440"/>
            <a:chExt cx="352440" cy="352440"/>
          </a:xfrm>
        </p:grpSpPr>
        <p:sp>
          <p:nvSpPr>
            <p:cNvPr id="5370" name="Google Shape;4987;p51"/>
            <p:cNvSpPr/>
            <p:nvPr/>
          </p:nvSpPr>
          <p:spPr>
            <a:xfrm>
              <a:off x="7650000" y="1306440"/>
              <a:ext cx="60480" cy="270000"/>
            </a:xfrm>
            <a:custGeom>
              <a:avLst/>
              <a:gdLst/>
              <a:ahLst/>
              <a:rect l="l" t="t" r="r" b="b"/>
              <a:pathLst>
                <a:path w="2048" h="9075">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w="0">
              <a:noFill/>
            </a:ln>
          </p:spPr>
          <p:style>
            <a:lnRef idx="0"/>
            <a:fillRef idx="0"/>
            <a:effectRef idx="0"/>
            <a:fontRef idx="minor"/>
          </p:style>
        </p:sp>
        <p:sp>
          <p:nvSpPr>
            <p:cNvPr id="5371" name="Google Shape;4988;p51"/>
            <p:cNvSpPr/>
            <p:nvPr/>
          </p:nvSpPr>
          <p:spPr>
            <a:xfrm>
              <a:off x="7508160" y="1474560"/>
              <a:ext cx="352440" cy="184320"/>
            </a:xfrm>
            <a:custGeom>
              <a:avLst/>
              <a:gdLst/>
              <a:ahLst/>
              <a:rect l="l" t="t" r="r" b="b"/>
              <a:pathLst>
                <a:path w="11847" h="620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w="0">
              <a:noFill/>
            </a:ln>
          </p:spPr>
          <p:style>
            <a:lnRef idx="0"/>
            <a:fillRef idx="0"/>
            <a:effectRef idx="0"/>
            <a:fontRef idx="minor"/>
          </p:style>
        </p:sp>
      </p:grpSp>
      <p:grpSp>
        <p:nvGrpSpPr>
          <p:cNvPr id="5372" name="Google Shape;4989;p51"/>
          <p:cNvGrpSpPr/>
          <p:nvPr/>
        </p:nvGrpSpPr>
        <p:grpSpPr>
          <a:xfrm>
            <a:off x="7507800" y="1763640"/>
            <a:ext cx="353520" cy="351360"/>
            <a:chOff x="7507800" y="1763640"/>
            <a:chExt cx="353520" cy="351360"/>
          </a:xfrm>
        </p:grpSpPr>
        <p:sp>
          <p:nvSpPr>
            <p:cNvPr id="5373" name="Google Shape;4990;p51"/>
            <p:cNvSpPr/>
            <p:nvPr/>
          </p:nvSpPr>
          <p:spPr>
            <a:xfrm>
              <a:off x="7508520" y="1909080"/>
              <a:ext cx="352440" cy="205920"/>
            </a:xfrm>
            <a:custGeom>
              <a:avLst/>
              <a:gdLst/>
              <a:ahLst/>
              <a:rect l="l" t="t" r="r" b="b"/>
              <a:pathLst>
                <a:path w="11847" h="6932">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w="0">
              <a:noFill/>
            </a:ln>
          </p:spPr>
          <p:style>
            <a:lnRef idx="0"/>
            <a:fillRef idx="0"/>
            <a:effectRef idx="0"/>
            <a:fontRef idx="minor"/>
          </p:style>
        </p:sp>
        <p:sp>
          <p:nvSpPr>
            <p:cNvPr id="5374" name="Google Shape;4991;p51"/>
            <p:cNvSpPr/>
            <p:nvPr/>
          </p:nvSpPr>
          <p:spPr>
            <a:xfrm>
              <a:off x="7507800" y="1763640"/>
              <a:ext cx="353520" cy="145080"/>
            </a:xfrm>
            <a:custGeom>
              <a:avLst/>
              <a:gdLst/>
              <a:ahLst/>
              <a:rect l="l" t="t" r="r" b="b"/>
              <a:pathLst>
                <a:path w="11879" h="4884">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w="0">
              <a:noFill/>
            </a:ln>
          </p:spPr>
          <p:style>
            <a:lnRef idx="0"/>
            <a:fillRef idx="0"/>
            <a:effectRef idx="0"/>
            <a:fontRef idx="minor"/>
          </p:style>
        </p:sp>
      </p:grpSp>
      <p:sp>
        <p:nvSpPr>
          <p:cNvPr id="5375" name="Google Shape;4992;p51"/>
          <p:cNvSpPr/>
          <p:nvPr/>
        </p:nvSpPr>
        <p:spPr>
          <a:xfrm>
            <a:off x="7540560" y="2213280"/>
            <a:ext cx="288720" cy="352440"/>
          </a:xfrm>
          <a:custGeom>
            <a:avLst/>
            <a:gdLst/>
            <a:ahLst/>
            <a:rect l="l" t="t" r="r" b="b"/>
            <a:pathLst>
              <a:path w="9704" h="11847">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w="0">
            <a:noFill/>
          </a:ln>
        </p:spPr>
        <p:style>
          <a:lnRef idx="0"/>
          <a:fillRef idx="0"/>
          <a:effectRef idx="0"/>
          <a:fontRef idx="minor"/>
        </p:style>
        <p:txBody>
          <a:bodyPr/>
          <a:p/>
        </p:txBody>
      </p:sp>
      <p:grpSp>
        <p:nvGrpSpPr>
          <p:cNvPr id="5376" name="Google Shape;4993;p51"/>
          <p:cNvGrpSpPr/>
          <p:nvPr/>
        </p:nvGrpSpPr>
        <p:grpSpPr>
          <a:xfrm>
            <a:off x="6179040" y="2693520"/>
            <a:ext cx="344880" cy="352440"/>
            <a:chOff x="6179040" y="2693520"/>
            <a:chExt cx="344880" cy="352440"/>
          </a:xfrm>
        </p:grpSpPr>
        <p:sp>
          <p:nvSpPr>
            <p:cNvPr id="5377" name="Google Shape;4994;p51"/>
            <p:cNvSpPr/>
            <p:nvPr/>
          </p:nvSpPr>
          <p:spPr>
            <a:xfrm>
              <a:off x="6316920" y="2841120"/>
              <a:ext cx="61560" cy="60840"/>
            </a:xfrm>
            <a:custGeom>
              <a:avLst/>
              <a:gdLst/>
              <a:ahLst/>
              <a:rect l="l" t="t" r="r" b="b"/>
              <a:pathLst>
                <a:path w="2081" h="2049">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w="0">
              <a:noFill/>
            </a:ln>
          </p:spPr>
          <p:style>
            <a:lnRef idx="0"/>
            <a:fillRef idx="0"/>
            <a:effectRef idx="0"/>
            <a:fontRef idx="minor"/>
          </p:style>
        </p:sp>
        <p:sp>
          <p:nvSpPr>
            <p:cNvPr id="5378" name="Google Shape;4995;p51"/>
            <p:cNvSpPr/>
            <p:nvPr/>
          </p:nvSpPr>
          <p:spPr>
            <a:xfrm>
              <a:off x="6179040" y="2693520"/>
              <a:ext cx="344880" cy="352440"/>
            </a:xfrm>
            <a:custGeom>
              <a:avLst/>
              <a:gdLst/>
              <a:ahLst/>
              <a:rect l="l" t="t" r="r" b="b"/>
              <a:pathLst>
                <a:path w="11595" h="11847">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w="0">
              <a:noFill/>
            </a:ln>
          </p:spPr>
          <p:style>
            <a:lnRef idx="0"/>
            <a:fillRef idx="0"/>
            <a:effectRef idx="0"/>
            <a:fontRef idx="minor"/>
          </p:style>
        </p:sp>
      </p:grpSp>
      <p:grpSp>
        <p:nvGrpSpPr>
          <p:cNvPr id="5379" name="Google Shape;4996;p51"/>
          <p:cNvGrpSpPr/>
          <p:nvPr/>
        </p:nvGrpSpPr>
        <p:grpSpPr>
          <a:xfrm>
            <a:off x="6186960" y="3173040"/>
            <a:ext cx="329040" cy="351720"/>
            <a:chOff x="6186960" y="3173040"/>
            <a:chExt cx="329040" cy="351720"/>
          </a:xfrm>
        </p:grpSpPr>
        <p:sp>
          <p:nvSpPr>
            <p:cNvPr id="5380" name="Google Shape;4997;p51"/>
            <p:cNvSpPr/>
            <p:nvPr/>
          </p:nvSpPr>
          <p:spPr>
            <a:xfrm>
              <a:off x="6310800" y="3214440"/>
              <a:ext cx="82080" cy="40680"/>
            </a:xfrm>
            <a:custGeom>
              <a:avLst/>
              <a:gdLst/>
              <a:ahLst/>
              <a:rect l="l" t="t" r="r" b="b"/>
              <a:pathLst>
                <a:path w="2773" h="1378">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w="0">
              <a:noFill/>
            </a:ln>
          </p:spPr>
          <p:style>
            <a:lnRef idx="0"/>
            <a:fillRef idx="0"/>
            <a:effectRef idx="0"/>
            <a:fontRef idx="minor"/>
          </p:style>
        </p:sp>
        <p:sp>
          <p:nvSpPr>
            <p:cNvPr id="5381" name="Google Shape;4998;p51"/>
            <p:cNvSpPr/>
            <p:nvPr/>
          </p:nvSpPr>
          <p:spPr>
            <a:xfrm>
              <a:off x="6186960" y="3173040"/>
              <a:ext cx="329040" cy="351720"/>
            </a:xfrm>
            <a:custGeom>
              <a:avLst/>
              <a:gdLst/>
              <a:ahLst/>
              <a:rect l="l" t="t" r="r" b="b"/>
              <a:pathLst>
                <a:path w="11059" h="11816">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w="0">
              <a:noFill/>
            </a:ln>
          </p:spPr>
          <p:style>
            <a:lnRef idx="0"/>
            <a:fillRef idx="0"/>
            <a:effectRef idx="0"/>
            <a:fontRef idx="minor"/>
          </p:style>
        </p:sp>
      </p:grpSp>
      <p:grpSp>
        <p:nvGrpSpPr>
          <p:cNvPr id="5382" name="Google Shape;4999;p51"/>
          <p:cNvGrpSpPr/>
          <p:nvPr/>
        </p:nvGrpSpPr>
        <p:grpSpPr>
          <a:xfrm>
            <a:off x="6176520" y="3624840"/>
            <a:ext cx="349560" cy="347760"/>
            <a:chOff x="6176520" y="3624840"/>
            <a:chExt cx="349560" cy="347760"/>
          </a:xfrm>
        </p:grpSpPr>
        <p:sp>
          <p:nvSpPr>
            <p:cNvPr id="5383" name="Google Shape;5000;p51"/>
            <p:cNvSpPr/>
            <p:nvPr/>
          </p:nvSpPr>
          <p:spPr>
            <a:xfrm>
              <a:off x="6297480" y="3769560"/>
              <a:ext cx="104760" cy="77400"/>
            </a:xfrm>
            <a:custGeom>
              <a:avLst/>
              <a:gdLst/>
              <a:ahLst/>
              <a:rect l="l" t="t" r="r" b="b"/>
              <a:pathLst>
                <a:path w="3529" h="2616">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w="0">
              <a:noFill/>
            </a:ln>
          </p:spPr>
          <p:style>
            <a:lnRef idx="0"/>
            <a:fillRef idx="0"/>
            <a:effectRef idx="0"/>
            <a:fontRef idx="minor"/>
          </p:style>
        </p:sp>
        <p:sp>
          <p:nvSpPr>
            <p:cNvPr id="5384" name="Google Shape;5001;p51"/>
            <p:cNvSpPr/>
            <p:nvPr/>
          </p:nvSpPr>
          <p:spPr>
            <a:xfrm>
              <a:off x="6176520" y="3624840"/>
              <a:ext cx="349560" cy="347760"/>
            </a:xfrm>
            <a:custGeom>
              <a:avLst/>
              <a:gdLst/>
              <a:ahLst/>
              <a:rect l="l" t="t" r="r" b="b"/>
              <a:pathLst>
                <a:path w="11752" h="11689">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w="0">
              <a:noFill/>
            </a:ln>
          </p:spPr>
          <p:style>
            <a:lnRef idx="0"/>
            <a:fillRef idx="0"/>
            <a:effectRef idx="0"/>
            <a:fontRef idx="minor"/>
          </p:style>
        </p:sp>
      </p:grpSp>
      <p:grpSp>
        <p:nvGrpSpPr>
          <p:cNvPr id="5385" name="Google Shape;5002;p51"/>
          <p:cNvGrpSpPr/>
          <p:nvPr/>
        </p:nvGrpSpPr>
        <p:grpSpPr>
          <a:xfrm>
            <a:off x="7959960" y="3173400"/>
            <a:ext cx="353520" cy="351000"/>
            <a:chOff x="7959960" y="3173400"/>
            <a:chExt cx="353520" cy="351000"/>
          </a:xfrm>
        </p:grpSpPr>
        <p:sp>
          <p:nvSpPr>
            <p:cNvPr id="5386" name="Google Shape;5003;p51"/>
            <p:cNvSpPr/>
            <p:nvPr/>
          </p:nvSpPr>
          <p:spPr>
            <a:xfrm>
              <a:off x="8146800" y="3173400"/>
              <a:ext cx="166680" cy="351000"/>
            </a:xfrm>
            <a:custGeom>
              <a:avLst/>
              <a:gdLst/>
              <a:ahLst/>
              <a:rect l="l" t="t" r="r" b="b"/>
              <a:pathLst>
                <a:path w="5608" h="1180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w="0">
              <a:noFill/>
            </a:ln>
          </p:spPr>
          <p:style>
            <a:lnRef idx="0"/>
            <a:fillRef idx="0"/>
            <a:effectRef idx="0"/>
            <a:fontRef idx="minor"/>
          </p:style>
        </p:sp>
        <p:sp>
          <p:nvSpPr>
            <p:cNvPr id="5387" name="Google Shape;5004;p51"/>
            <p:cNvSpPr/>
            <p:nvPr/>
          </p:nvSpPr>
          <p:spPr>
            <a:xfrm>
              <a:off x="7959960" y="3173400"/>
              <a:ext cx="165600" cy="350280"/>
            </a:xfrm>
            <a:custGeom>
              <a:avLst/>
              <a:gdLst/>
              <a:ahLst/>
              <a:rect l="l" t="t" r="r" b="b"/>
              <a:pathLst>
                <a:path w="5577" h="1177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w="0">
              <a:noFill/>
            </a:ln>
          </p:spPr>
          <p:style>
            <a:lnRef idx="0"/>
            <a:fillRef idx="0"/>
            <a:effectRef idx="0"/>
            <a:fontRef idx="minor"/>
          </p:style>
        </p:sp>
      </p:grpSp>
      <p:grpSp>
        <p:nvGrpSpPr>
          <p:cNvPr id="5388" name="Google Shape;5005;p51"/>
          <p:cNvGrpSpPr/>
          <p:nvPr/>
        </p:nvGrpSpPr>
        <p:grpSpPr>
          <a:xfrm>
            <a:off x="5753160" y="1306800"/>
            <a:ext cx="299160" cy="351720"/>
            <a:chOff x="5753160" y="1306800"/>
            <a:chExt cx="299160" cy="351720"/>
          </a:xfrm>
        </p:grpSpPr>
        <p:sp>
          <p:nvSpPr>
            <p:cNvPr id="5389" name="Google Shape;5006;p51"/>
            <p:cNvSpPr/>
            <p:nvPr/>
          </p:nvSpPr>
          <p:spPr>
            <a:xfrm>
              <a:off x="5989680" y="1453320"/>
              <a:ext cx="21240" cy="21240"/>
            </a:xfrm>
            <a:custGeom>
              <a:avLst/>
              <a:gdLst/>
              <a:ahLst/>
              <a:rect l="l" t="t" r="r" b="b"/>
              <a:pathLst>
                <a:path w="725" h="726">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w="0">
              <a:noFill/>
            </a:ln>
          </p:spPr>
          <p:style>
            <a:lnRef idx="0"/>
            <a:fillRef idx="0"/>
            <a:effectRef idx="0"/>
            <a:fontRef idx="minor"/>
          </p:style>
        </p:sp>
        <p:sp>
          <p:nvSpPr>
            <p:cNvPr id="5390" name="Google Shape;5007;p51"/>
            <p:cNvSpPr/>
            <p:nvPr/>
          </p:nvSpPr>
          <p:spPr>
            <a:xfrm>
              <a:off x="5846040" y="1306800"/>
              <a:ext cx="72000" cy="125280"/>
            </a:xfrm>
            <a:custGeom>
              <a:avLst/>
              <a:gdLst/>
              <a:ahLst/>
              <a:rect l="l" t="t" r="r" b="b"/>
              <a:pathLst>
                <a:path w="2426" h="4222">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w="0">
              <a:noFill/>
            </a:ln>
          </p:spPr>
          <p:style>
            <a:lnRef idx="0"/>
            <a:fillRef idx="0"/>
            <a:effectRef idx="0"/>
            <a:fontRef idx="minor"/>
          </p:style>
        </p:sp>
        <p:sp>
          <p:nvSpPr>
            <p:cNvPr id="5391" name="Google Shape;5008;p51"/>
            <p:cNvSpPr/>
            <p:nvPr/>
          </p:nvSpPr>
          <p:spPr>
            <a:xfrm>
              <a:off x="5753160" y="1306800"/>
              <a:ext cx="72000" cy="125280"/>
            </a:xfrm>
            <a:custGeom>
              <a:avLst/>
              <a:gdLst/>
              <a:ahLst/>
              <a:rect l="l" t="t" r="r" b="b"/>
              <a:pathLst>
                <a:path w="2426" h="4222">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w="0">
              <a:noFill/>
            </a:ln>
          </p:spPr>
          <p:style>
            <a:lnRef idx="0"/>
            <a:fillRef idx="0"/>
            <a:effectRef idx="0"/>
            <a:fontRef idx="minor"/>
          </p:style>
        </p:sp>
        <p:sp>
          <p:nvSpPr>
            <p:cNvPr id="5392" name="Google Shape;5009;p51"/>
            <p:cNvSpPr/>
            <p:nvPr/>
          </p:nvSpPr>
          <p:spPr>
            <a:xfrm>
              <a:off x="5753160" y="1411920"/>
              <a:ext cx="299160" cy="246600"/>
            </a:xfrm>
            <a:custGeom>
              <a:avLst/>
              <a:gdLst/>
              <a:ahLst/>
              <a:rect l="l" t="t" r="r" b="b"/>
              <a:pathLst>
                <a:path w="10051" h="8287">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w="0">
              <a:noFill/>
            </a:ln>
          </p:spPr>
          <p:style>
            <a:lnRef idx="0"/>
            <a:fillRef idx="0"/>
            <a:effectRef idx="0"/>
            <a:fontRef idx="minor"/>
          </p:style>
        </p:sp>
      </p:grpSp>
      <p:grpSp>
        <p:nvGrpSpPr>
          <p:cNvPr id="5393" name="Google Shape;5010;p51"/>
          <p:cNvGrpSpPr/>
          <p:nvPr/>
        </p:nvGrpSpPr>
        <p:grpSpPr>
          <a:xfrm>
            <a:off x="5725440" y="1825560"/>
            <a:ext cx="354240" cy="227520"/>
            <a:chOff x="5725440" y="1825560"/>
            <a:chExt cx="354240" cy="227520"/>
          </a:xfrm>
        </p:grpSpPr>
        <p:sp>
          <p:nvSpPr>
            <p:cNvPr id="5394" name="Google Shape;5011;p51"/>
            <p:cNvSpPr/>
            <p:nvPr/>
          </p:nvSpPr>
          <p:spPr>
            <a:xfrm>
              <a:off x="5851440" y="1889280"/>
              <a:ext cx="102960" cy="102960"/>
            </a:xfrm>
            <a:custGeom>
              <a:avLst/>
              <a:gdLst/>
              <a:ahLst/>
              <a:rect l="l" t="t" r="r" b="b"/>
              <a:pathLst>
                <a:path w="3466" h="3467">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w="0">
              <a:noFill/>
            </a:ln>
          </p:spPr>
          <p:style>
            <a:lnRef idx="0"/>
            <a:fillRef idx="0"/>
            <a:effectRef idx="0"/>
            <a:fontRef idx="minor"/>
          </p:style>
        </p:sp>
        <p:sp>
          <p:nvSpPr>
            <p:cNvPr id="5395" name="Google Shape;5012;p51"/>
            <p:cNvSpPr/>
            <p:nvPr/>
          </p:nvSpPr>
          <p:spPr>
            <a:xfrm>
              <a:off x="5725440" y="1825560"/>
              <a:ext cx="354240" cy="227520"/>
            </a:xfrm>
            <a:custGeom>
              <a:avLst/>
              <a:gdLst/>
              <a:ahLst/>
              <a:rect l="l" t="t" r="r" b="b"/>
              <a:pathLst>
                <a:path w="11910" h="7656">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w="0">
              <a:noFill/>
            </a:ln>
          </p:spPr>
          <p:style>
            <a:lnRef idx="0"/>
            <a:fillRef idx="0"/>
            <a:effectRef idx="0"/>
            <a:fontRef idx="minor"/>
          </p:style>
        </p:sp>
      </p:grpSp>
      <p:grpSp>
        <p:nvGrpSpPr>
          <p:cNvPr id="5396" name="Google Shape;5013;p51"/>
          <p:cNvGrpSpPr/>
          <p:nvPr/>
        </p:nvGrpSpPr>
        <p:grpSpPr>
          <a:xfrm>
            <a:off x="5726880" y="2219040"/>
            <a:ext cx="351720" cy="340560"/>
            <a:chOff x="5726880" y="2219040"/>
            <a:chExt cx="351720" cy="340560"/>
          </a:xfrm>
        </p:grpSpPr>
        <p:sp>
          <p:nvSpPr>
            <p:cNvPr id="5397" name="Google Shape;5014;p51"/>
            <p:cNvSpPr/>
            <p:nvPr/>
          </p:nvSpPr>
          <p:spPr>
            <a:xfrm>
              <a:off x="5873400" y="2219040"/>
              <a:ext cx="205200" cy="193320"/>
            </a:xfrm>
            <a:custGeom>
              <a:avLst/>
              <a:gdLst/>
              <a:ahLst/>
              <a:rect l="l" t="t" r="r" b="b"/>
              <a:pathLst>
                <a:path w="6901" h="6503">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w="0">
              <a:noFill/>
            </a:ln>
          </p:spPr>
          <p:style>
            <a:lnRef idx="0"/>
            <a:fillRef idx="0"/>
            <a:effectRef idx="0"/>
            <a:fontRef idx="minor"/>
          </p:style>
        </p:sp>
        <p:sp>
          <p:nvSpPr>
            <p:cNvPr id="5398" name="Google Shape;5015;p51"/>
            <p:cNvSpPr/>
            <p:nvPr/>
          </p:nvSpPr>
          <p:spPr>
            <a:xfrm>
              <a:off x="5726880" y="2372400"/>
              <a:ext cx="187200" cy="187200"/>
            </a:xfrm>
            <a:custGeom>
              <a:avLst/>
              <a:gdLst/>
              <a:ahLst/>
              <a:rect l="l" t="t" r="r" b="b"/>
              <a:pathLst>
                <a:path w="6302" h="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w="0">
              <a:noFill/>
            </a:ln>
          </p:spPr>
          <p:style>
            <a:lnRef idx="0"/>
            <a:fillRef idx="0"/>
            <a:effectRef idx="0"/>
            <a:fontRef idx="minor"/>
          </p:style>
        </p:sp>
      </p:grpSp>
      <p:grpSp>
        <p:nvGrpSpPr>
          <p:cNvPr id="5399" name="Google Shape;5016;p51"/>
          <p:cNvGrpSpPr/>
          <p:nvPr/>
        </p:nvGrpSpPr>
        <p:grpSpPr>
          <a:xfrm>
            <a:off x="7948080" y="1306080"/>
            <a:ext cx="353520" cy="353520"/>
            <a:chOff x="7948080" y="1306080"/>
            <a:chExt cx="353520" cy="353520"/>
          </a:xfrm>
        </p:grpSpPr>
        <p:sp>
          <p:nvSpPr>
            <p:cNvPr id="5400" name="Google Shape;5017;p51"/>
            <p:cNvSpPr/>
            <p:nvPr/>
          </p:nvSpPr>
          <p:spPr>
            <a:xfrm>
              <a:off x="8196840" y="1472040"/>
              <a:ext cx="82080" cy="101880"/>
            </a:xfrm>
            <a:custGeom>
              <a:avLst/>
              <a:gdLst/>
              <a:ahLst/>
              <a:rect l="l" t="t" r="r" b="b"/>
              <a:pathLst>
                <a:path w="2773" h="3435">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w="0">
              <a:noFill/>
            </a:ln>
          </p:spPr>
          <p:style>
            <a:lnRef idx="0"/>
            <a:fillRef idx="0"/>
            <a:effectRef idx="0"/>
            <a:fontRef idx="minor"/>
          </p:style>
        </p:sp>
        <p:sp>
          <p:nvSpPr>
            <p:cNvPr id="5401" name="Google Shape;5018;p51"/>
            <p:cNvSpPr/>
            <p:nvPr/>
          </p:nvSpPr>
          <p:spPr>
            <a:xfrm>
              <a:off x="8074080" y="1306080"/>
              <a:ext cx="227520" cy="353520"/>
            </a:xfrm>
            <a:custGeom>
              <a:avLst/>
              <a:gdLst/>
              <a:ahLst/>
              <a:rect l="l" t="t" r="r" b="b"/>
              <a:pathLst>
                <a:path w="7657" h="11878">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w="0">
              <a:noFill/>
            </a:ln>
          </p:spPr>
          <p:style>
            <a:lnRef idx="0"/>
            <a:fillRef idx="0"/>
            <a:effectRef idx="0"/>
            <a:fontRef idx="minor"/>
          </p:style>
        </p:sp>
        <p:sp>
          <p:nvSpPr>
            <p:cNvPr id="5402" name="Google Shape;5019;p51"/>
            <p:cNvSpPr/>
            <p:nvPr/>
          </p:nvSpPr>
          <p:spPr>
            <a:xfrm>
              <a:off x="7948080" y="1512360"/>
              <a:ext cx="82080" cy="114120"/>
            </a:xfrm>
            <a:custGeom>
              <a:avLst/>
              <a:gdLst/>
              <a:ahLst/>
              <a:rect l="l" t="t" r="r" b="b"/>
              <a:pathLst>
                <a:path w="2773" h="3844">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w="0">
              <a:noFill/>
            </a:ln>
          </p:spPr>
          <p:style>
            <a:lnRef idx="0"/>
            <a:fillRef idx="0"/>
            <a:effectRef idx="0"/>
            <a:fontRef idx="minor"/>
          </p:style>
        </p:sp>
        <p:sp>
          <p:nvSpPr>
            <p:cNvPr id="5403" name="Google Shape;5020;p51"/>
            <p:cNvSpPr/>
            <p:nvPr/>
          </p:nvSpPr>
          <p:spPr>
            <a:xfrm>
              <a:off x="7989480" y="1533960"/>
              <a:ext cx="124560" cy="123480"/>
            </a:xfrm>
            <a:custGeom>
              <a:avLst/>
              <a:gdLst/>
              <a:ahLst/>
              <a:rect l="l" t="t" r="r" b="b"/>
              <a:pathLst>
                <a:path w="4191" h="416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w="0">
              <a:noFill/>
            </a:ln>
          </p:spPr>
          <p:style>
            <a:lnRef idx="0"/>
            <a:fillRef idx="0"/>
            <a:effectRef idx="0"/>
            <a:fontRef idx="minor"/>
          </p:style>
        </p:sp>
        <p:sp>
          <p:nvSpPr>
            <p:cNvPr id="5404" name="Google Shape;5021;p51"/>
            <p:cNvSpPr/>
            <p:nvPr/>
          </p:nvSpPr>
          <p:spPr>
            <a:xfrm>
              <a:off x="8093520" y="1473120"/>
              <a:ext cx="41040" cy="102960"/>
            </a:xfrm>
            <a:custGeom>
              <a:avLst/>
              <a:gdLst/>
              <a:ahLst/>
              <a:rect l="l" t="t" r="r" b="b"/>
              <a:pathLst>
                <a:path w="1387" h="3466">
                  <a:moveTo>
                    <a:pt x="1" y="0"/>
                  </a:moveTo>
                  <a:lnTo>
                    <a:pt x="1" y="1764"/>
                  </a:lnTo>
                  <a:cubicBezTo>
                    <a:pt x="631" y="2111"/>
                    <a:pt x="1072" y="2709"/>
                    <a:pt x="1261" y="3466"/>
                  </a:cubicBezTo>
                  <a:lnTo>
                    <a:pt x="1387" y="3466"/>
                  </a:lnTo>
                  <a:lnTo>
                    <a:pt x="1387" y="0"/>
                  </a:lnTo>
                  <a:close/>
                </a:path>
              </a:pathLst>
            </a:custGeom>
            <a:solidFill>
              <a:schemeClr val="dk2"/>
            </a:solidFill>
            <a:ln w="0">
              <a:noFill/>
            </a:ln>
          </p:spPr>
          <p:style>
            <a:lnRef idx="0"/>
            <a:fillRef idx="0"/>
            <a:effectRef idx="0"/>
            <a:fontRef idx="minor"/>
          </p:style>
        </p:sp>
      </p:grpSp>
      <p:grpSp>
        <p:nvGrpSpPr>
          <p:cNvPr id="5405" name="Google Shape;5022;p51"/>
          <p:cNvGrpSpPr/>
          <p:nvPr/>
        </p:nvGrpSpPr>
        <p:grpSpPr>
          <a:xfrm>
            <a:off x="7948080" y="1774080"/>
            <a:ext cx="353520" cy="330840"/>
            <a:chOff x="7948080" y="1774080"/>
            <a:chExt cx="353520" cy="330840"/>
          </a:xfrm>
        </p:grpSpPr>
        <p:sp>
          <p:nvSpPr>
            <p:cNvPr id="5406" name="Google Shape;5023;p51"/>
            <p:cNvSpPr/>
            <p:nvPr/>
          </p:nvSpPr>
          <p:spPr>
            <a:xfrm>
              <a:off x="8115120" y="1940040"/>
              <a:ext cx="20160" cy="20160"/>
            </a:xfrm>
            <a:custGeom>
              <a:avLst/>
              <a:gdLst/>
              <a:ahLst/>
              <a:rect l="l" t="t" r="r" b="b"/>
              <a:pathLst>
                <a:path w="694" h="695">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w="0">
              <a:noFill/>
            </a:ln>
          </p:spPr>
          <p:style>
            <a:lnRef idx="0"/>
            <a:fillRef idx="0"/>
            <a:effectRef idx="0"/>
            <a:fontRef idx="minor"/>
          </p:style>
        </p:sp>
        <p:sp>
          <p:nvSpPr>
            <p:cNvPr id="5407" name="Google Shape;5024;p51"/>
            <p:cNvSpPr/>
            <p:nvPr/>
          </p:nvSpPr>
          <p:spPr>
            <a:xfrm>
              <a:off x="8238240" y="1940040"/>
              <a:ext cx="63360" cy="21240"/>
            </a:xfrm>
            <a:custGeom>
              <a:avLst/>
              <a:gdLst/>
              <a:ahLst/>
              <a:rect l="l" t="t" r="r" b="b"/>
              <a:pathLst>
                <a:path w="2143" h="726">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w="0">
              <a:noFill/>
            </a:ln>
          </p:spPr>
          <p:style>
            <a:lnRef idx="0"/>
            <a:fillRef idx="0"/>
            <a:effectRef idx="0"/>
            <a:fontRef idx="minor"/>
          </p:style>
        </p:sp>
        <p:sp>
          <p:nvSpPr>
            <p:cNvPr id="5408" name="Google Shape;5025;p51"/>
            <p:cNvSpPr/>
            <p:nvPr/>
          </p:nvSpPr>
          <p:spPr>
            <a:xfrm>
              <a:off x="7948080" y="1940040"/>
              <a:ext cx="63360" cy="21240"/>
            </a:xfrm>
            <a:custGeom>
              <a:avLst/>
              <a:gdLst/>
              <a:ahLst/>
              <a:rect l="l" t="t" r="r" b="b"/>
              <a:pathLst>
                <a:path w="2143" h="726">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w="0">
              <a:noFill/>
            </a:ln>
          </p:spPr>
          <p:style>
            <a:lnRef idx="0"/>
            <a:fillRef idx="0"/>
            <a:effectRef idx="0"/>
            <a:fontRef idx="minor"/>
          </p:style>
        </p:sp>
        <p:sp>
          <p:nvSpPr>
            <p:cNvPr id="5409" name="Google Shape;5026;p51"/>
            <p:cNvSpPr/>
            <p:nvPr/>
          </p:nvSpPr>
          <p:spPr>
            <a:xfrm>
              <a:off x="8114400" y="1774080"/>
              <a:ext cx="20160" cy="62640"/>
            </a:xfrm>
            <a:custGeom>
              <a:avLst/>
              <a:gdLst/>
              <a:ahLst/>
              <a:rect l="l" t="t" r="r" b="b"/>
              <a:pathLst>
                <a:path w="694" h="2112">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w="0">
              <a:noFill/>
            </a:ln>
          </p:spPr>
          <p:style>
            <a:lnRef idx="0"/>
            <a:fillRef idx="0"/>
            <a:effectRef idx="0"/>
            <a:fontRef idx="minor"/>
          </p:style>
        </p:sp>
        <p:sp>
          <p:nvSpPr>
            <p:cNvPr id="5410" name="Google Shape;5027;p51"/>
            <p:cNvSpPr/>
            <p:nvPr/>
          </p:nvSpPr>
          <p:spPr>
            <a:xfrm>
              <a:off x="7998120" y="1823760"/>
              <a:ext cx="50400" cy="48600"/>
            </a:xfrm>
            <a:custGeom>
              <a:avLst/>
              <a:gdLst/>
              <a:ahLst/>
              <a:rect l="l" t="t" r="r" b="b"/>
              <a:pathLst>
                <a:path w="1702" h="1639">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w="0">
              <a:noFill/>
            </a:ln>
          </p:spPr>
          <p:style>
            <a:lnRef idx="0"/>
            <a:fillRef idx="0"/>
            <a:effectRef idx="0"/>
            <a:fontRef idx="minor"/>
          </p:style>
        </p:sp>
        <p:sp>
          <p:nvSpPr>
            <p:cNvPr id="5411" name="Google Shape;5028;p51"/>
            <p:cNvSpPr/>
            <p:nvPr/>
          </p:nvSpPr>
          <p:spPr>
            <a:xfrm>
              <a:off x="8201520" y="1823760"/>
              <a:ext cx="51120" cy="48600"/>
            </a:xfrm>
            <a:custGeom>
              <a:avLst/>
              <a:gdLst/>
              <a:ahLst/>
              <a:rect l="l" t="t" r="r" b="b"/>
              <a:pathLst>
                <a:path w="1734" h="1639">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w="0">
              <a:noFill/>
            </a:ln>
          </p:spPr>
          <p:style>
            <a:lnRef idx="0"/>
            <a:fillRef idx="0"/>
            <a:effectRef idx="0"/>
            <a:fontRef idx="minor"/>
          </p:style>
        </p:sp>
        <p:sp>
          <p:nvSpPr>
            <p:cNvPr id="5412" name="Google Shape;5029;p51"/>
            <p:cNvSpPr/>
            <p:nvPr/>
          </p:nvSpPr>
          <p:spPr>
            <a:xfrm>
              <a:off x="8009280" y="2063160"/>
              <a:ext cx="228600" cy="41760"/>
            </a:xfrm>
            <a:custGeom>
              <a:avLst/>
              <a:gdLst/>
              <a:ahLst/>
              <a:rect l="l" t="t" r="r" b="b"/>
              <a:pathLst>
                <a:path w="7688" h="141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w="0">
              <a:noFill/>
            </a:ln>
          </p:spPr>
          <p:style>
            <a:lnRef idx="0"/>
            <a:fillRef idx="0"/>
            <a:effectRef idx="0"/>
            <a:fontRef idx="minor"/>
          </p:style>
        </p:sp>
        <p:sp>
          <p:nvSpPr>
            <p:cNvPr id="5413" name="Google Shape;5030;p51"/>
            <p:cNvSpPr/>
            <p:nvPr/>
          </p:nvSpPr>
          <p:spPr>
            <a:xfrm>
              <a:off x="8031600" y="1858320"/>
              <a:ext cx="182520" cy="184320"/>
            </a:xfrm>
            <a:custGeom>
              <a:avLst/>
              <a:gdLst/>
              <a:ahLst/>
              <a:rect l="l" t="t" r="r" b="b"/>
              <a:pathLst>
                <a:path w="6144" h="6207">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w="0">
              <a:noFill/>
            </a:ln>
          </p:spPr>
          <p:style>
            <a:lnRef idx="0"/>
            <a:fillRef idx="0"/>
            <a:effectRef idx="0"/>
            <a:fontRef idx="minor"/>
          </p:style>
        </p:sp>
      </p:grpSp>
      <p:grpSp>
        <p:nvGrpSpPr>
          <p:cNvPr id="5414" name="Google Shape;5031;p51"/>
          <p:cNvGrpSpPr/>
          <p:nvPr/>
        </p:nvGrpSpPr>
        <p:grpSpPr>
          <a:xfrm>
            <a:off x="7946280" y="2213280"/>
            <a:ext cx="357120" cy="352440"/>
            <a:chOff x="7946280" y="2213280"/>
            <a:chExt cx="357120" cy="352440"/>
          </a:xfrm>
        </p:grpSpPr>
        <p:sp>
          <p:nvSpPr>
            <p:cNvPr id="5415" name="Google Shape;5032;p51"/>
            <p:cNvSpPr/>
            <p:nvPr/>
          </p:nvSpPr>
          <p:spPr>
            <a:xfrm>
              <a:off x="8133120" y="2213280"/>
              <a:ext cx="170280" cy="163800"/>
            </a:xfrm>
            <a:custGeom>
              <a:avLst/>
              <a:gdLst/>
              <a:ahLst/>
              <a:rect l="l" t="t" r="r" b="b"/>
              <a:pathLst>
                <a:path w="5735" h="5507">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w="0">
              <a:noFill/>
            </a:ln>
          </p:spPr>
          <p:style>
            <a:lnRef idx="0"/>
            <a:fillRef idx="0"/>
            <a:effectRef idx="0"/>
            <a:fontRef idx="minor"/>
          </p:style>
        </p:sp>
        <p:sp>
          <p:nvSpPr>
            <p:cNvPr id="5416" name="Google Shape;5033;p51"/>
            <p:cNvSpPr/>
            <p:nvPr/>
          </p:nvSpPr>
          <p:spPr>
            <a:xfrm>
              <a:off x="7946280" y="2513520"/>
              <a:ext cx="51120" cy="52200"/>
            </a:xfrm>
            <a:custGeom>
              <a:avLst/>
              <a:gdLst/>
              <a:ahLst/>
              <a:rect l="l" t="t" r="r" b="b"/>
              <a:pathLst>
                <a:path w="1734" h="1765">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w="0">
              <a:noFill/>
            </a:ln>
          </p:spPr>
          <p:style>
            <a:lnRef idx="0"/>
            <a:fillRef idx="0"/>
            <a:effectRef idx="0"/>
            <a:fontRef idx="minor"/>
          </p:style>
        </p:sp>
        <p:sp>
          <p:nvSpPr>
            <p:cNvPr id="5417" name="Google Shape;5034;p51"/>
            <p:cNvSpPr/>
            <p:nvPr/>
          </p:nvSpPr>
          <p:spPr>
            <a:xfrm>
              <a:off x="7986600" y="2280600"/>
              <a:ext cx="245520" cy="247320"/>
            </a:xfrm>
            <a:custGeom>
              <a:avLst/>
              <a:gdLst/>
              <a:ahLst/>
              <a:rect l="l" t="t" r="r" b="b"/>
              <a:pathLst>
                <a:path w="8255" h="8318">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w="0">
              <a:noFill/>
            </a:ln>
          </p:spPr>
          <p:style>
            <a:lnRef idx="0"/>
            <a:fillRef idx="0"/>
            <a:effectRef idx="0"/>
            <a:fontRef idx="minor"/>
          </p:style>
        </p:sp>
      </p:grpSp>
      <p:grpSp>
        <p:nvGrpSpPr>
          <p:cNvPr id="5418" name="Google Shape;5035;p51"/>
          <p:cNvGrpSpPr/>
          <p:nvPr/>
        </p:nvGrpSpPr>
        <p:grpSpPr>
          <a:xfrm>
            <a:off x="6681960" y="2694600"/>
            <a:ext cx="228240" cy="350640"/>
            <a:chOff x="6681960" y="2694600"/>
            <a:chExt cx="228240" cy="350640"/>
          </a:xfrm>
        </p:grpSpPr>
        <p:sp>
          <p:nvSpPr>
            <p:cNvPr id="5419" name="Google Shape;5036;p51"/>
            <p:cNvSpPr/>
            <p:nvPr/>
          </p:nvSpPr>
          <p:spPr>
            <a:xfrm>
              <a:off x="6682680" y="2694600"/>
              <a:ext cx="227520" cy="41760"/>
            </a:xfrm>
            <a:custGeom>
              <a:avLst/>
              <a:gdLst/>
              <a:ahLst/>
              <a:rect l="l" t="t" r="r" b="b"/>
              <a:pathLst>
                <a:path w="7656" h="1419">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w="0">
              <a:noFill/>
            </a:ln>
          </p:spPr>
          <p:style>
            <a:lnRef idx="0"/>
            <a:fillRef idx="0"/>
            <a:effectRef idx="0"/>
            <a:fontRef idx="minor"/>
          </p:style>
        </p:sp>
        <p:sp>
          <p:nvSpPr>
            <p:cNvPr id="5420" name="Google Shape;5037;p51"/>
            <p:cNvSpPr/>
            <p:nvPr/>
          </p:nvSpPr>
          <p:spPr>
            <a:xfrm>
              <a:off x="6743880" y="2799720"/>
              <a:ext cx="102960" cy="102960"/>
            </a:xfrm>
            <a:custGeom>
              <a:avLst/>
              <a:gdLst/>
              <a:ahLst/>
              <a:rect l="l" t="t" r="r" b="b"/>
              <a:pathLst>
                <a:path w="3466" h="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w="0">
              <a:noFill/>
            </a:ln>
          </p:spPr>
          <p:style>
            <a:lnRef idx="0"/>
            <a:fillRef idx="0"/>
            <a:effectRef idx="0"/>
            <a:fontRef idx="minor"/>
          </p:style>
        </p:sp>
        <p:sp>
          <p:nvSpPr>
            <p:cNvPr id="5421" name="Google Shape;5038;p51"/>
            <p:cNvSpPr/>
            <p:nvPr/>
          </p:nvSpPr>
          <p:spPr>
            <a:xfrm>
              <a:off x="6681960" y="2963880"/>
              <a:ext cx="226800" cy="81360"/>
            </a:xfrm>
            <a:custGeom>
              <a:avLst/>
              <a:gdLst/>
              <a:ahLst/>
              <a:rect l="l" t="t" r="r" b="b"/>
              <a:pathLst>
                <a:path w="7625" h="2743">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w="0">
              <a:noFill/>
            </a:ln>
          </p:spPr>
          <p:style>
            <a:lnRef idx="0"/>
            <a:fillRef idx="0"/>
            <a:effectRef idx="0"/>
            <a:fontRef idx="minor"/>
          </p:style>
        </p:sp>
        <p:sp>
          <p:nvSpPr>
            <p:cNvPr id="5422" name="Google Shape;5039;p51"/>
            <p:cNvSpPr/>
            <p:nvPr/>
          </p:nvSpPr>
          <p:spPr>
            <a:xfrm>
              <a:off x="6681960" y="2757600"/>
              <a:ext cx="226800" cy="185400"/>
            </a:xfrm>
            <a:custGeom>
              <a:avLst/>
              <a:gdLst/>
              <a:ahLst/>
              <a:rect l="l" t="t" r="r" b="b"/>
              <a:pathLst>
                <a:path w="7625" h="6239">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w="0">
              <a:noFill/>
            </a:ln>
          </p:spPr>
          <p:style>
            <a:lnRef idx="0"/>
            <a:fillRef idx="0"/>
            <a:effectRef idx="0"/>
            <a:fontRef idx="minor"/>
          </p:style>
        </p:sp>
      </p:grpSp>
      <p:grpSp>
        <p:nvGrpSpPr>
          <p:cNvPr id="5423" name="Google Shape;5040;p51"/>
          <p:cNvGrpSpPr/>
          <p:nvPr/>
        </p:nvGrpSpPr>
        <p:grpSpPr>
          <a:xfrm>
            <a:off x="6638760" y="3173040"/>
            <a:ext cx="314640" cy="351360"/>
            <a:chOff x="6638760" y="3173040"/>
            <a:chExt cx="314640" cy="351360"/>
          </a:xfrm>
        </p:grpSpPr>
        <p:sp>
          <p:nvSpPr>
            <p:cNvPr id="5424" name="Google Shape;5041;p51"/>
            <p:cNvSpPr/>
            <p:nvPr/>
          </p:nvSpPr>
          <p:spPr>
            <a:xfrm>
              <a:off x="6639480" y="3246120"/>
              <a:ext cx="313920" cy="278280"/>
            </a:xfrm>
            <a:custGeom>
              <a:avLst/>
              <a:gdLst/>
              <a:ahLst/>
              <a:rect l="l" t="t" r="r" b="b"/>
              <a:pathLst>
                <a:path w="10555" h="9358">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w="0">
              <a:noFill/>
            </a:ln>
          </p:spPr>
          <p:style>
            <a:lnRef idx="0"/>
            <a:fillRef idx="0"/>
            <a:effectRef idx="0"/>
            <a:fontRef idx="minor"/>
          </p:style>
        </p:sp>
        <p:sp>
          <p:nvSpPr>
            <p:cNvPr id="5425" name="Google Shape;5042;p51"/>
            <p:cNvSpPr/>
            <p:nvPr/>
          </p:nvSpPr>
          <p:spPr>
            <a:xfrm>
              <a:off x="6638760" y="3173040"/>
              <a:ext cx="188280" cy="145080"/>
            </a:xfrm>
            <a:custGeom>
              <a:avLst/>
              <a:gdLst/>
              <a:ahLst/>
              <a:rect l="l" t="t" r="r" b="b"/>
              <a:pathLst>
                <a:path w="6334" h="4885">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w="0">
              <a:noFill/>
            </a:ln>
          </p:spPr>
          <p:style>
            <a:lnRef idx="0"/>
            <a:fillRef idx="0"/>
            <a:effectRef idx="0"/>
            <a:fontRef idx="minor"/>
          </p:style>
        </p:sp>
      </p:grpSp>
      <p:sp>
        <p:nvSpPr>
          <p:cNvPr id="5426" name="Google Shape;5043;p51"/>
          <p:cNvSpPr/>
          <p:nvPr/>
        </p:nvSpPr>
        <p:spPr>
          <a:xfrm>
            <a:off x="6608880" y="3626640"/>
            <a:ext cx="375120" cy="344160"/>
          </a:xfrm>
          <a:custGeom>
            <a:avLst/>
            <a:gdLst/>
            <a:ahLst/>
            <a:rect l="l" t="t" r="r" b="b"/>
            <a:pathLst>
              <a:path w="12603" h="11565">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w="0">
            <a:noFill/>
          </a:ln>
        </p:spPr>
        <p:style>
          <a:lnRef idx="0"/>
          <a:fillRef idx="0"/>
          <a:effectRef idx="0"/>
          <a:fontRef idx="minor"/>
        </p:style>
        <p:txBody>
          <a:bodyPr/>
          <a:p/>
        </p:txBody>
      </p:sp>
      <p:grpSp>
        <p:nvGrpSpPr>
          <p:cNvPr id="5427" name="Google Shape;5044;p51"/>
          <p:cNvGrpSpPr/>
          <p:nvPr/>
        </p:nvGrpSpPr>
        <p:grpSpPr>
          <a:xfrm>
            <a:off x="8017200" y="3623040"/>
            <a:ext cx="239040" cy="351720"/>
            <a:chOff x="8017200" y="3623040"/>
            <a:chExt cx="239040" cy="351720"/>
          </a:xfrm>
        </p:grpSpPr>
        <p:sp>
          <p:nvSpPr>
            <p:cNvPr id="5428" name="Google Shape;5045;p51"/>
            <p:cNvSpPr/>
            <p:nvPr/>
          </p:nvSpPr>
          <p:spPr>
            <a:xfrm>
              <a:off x="8032320" y="3933720"/>
              <a:ext cx="77400" cy="41040"/>
            </a:xfrm>
            <a:custGeom>
              <a:avLst/>
              <a:gdLst/>
              <a:ahLst/>
              <a:rect l="l" t="t" r="r" b="b"/>
              <a:pathLst>
                <a:path w="2616" h="1387">
                  <a:moveTo>
                    <a:pt x="32" y="1"/>
                  </a:moveTo>
                  <a:cubicBezTo>
                    <a:pt x="1" y="883"/>
                    <a:pt x="631" y="1387"/>
                    <a:pt x="1292" y="1387"/>
                  </a:cubicBezTo>
                  <a:cubicBezTo>
                    <a:pt x="1985" y="1387"/>
                    <a:pt x="2615" y="851"/>
                    <a:pt x="2552" y="1"/>
                  </a:cubicBezTo>
                  <a:close/>
                </a:path>
              </a:pathLst>
            </a:custGeom>
            <a:solidFill>
              <a:schemeClr val="dk2"/>
            </a:solidFill>
            <a:ln w="0">
              <a:noFill/>
            </a:ln>
          </p:spPr>
          <p:style>
            <a:lnRef idx="0"/>
            <a:fillRef idx="0"/>
            <a:effectRef idx="0"/>
            <a:fontRef idx="minor"/>
          </p:style>
        </p:sp>
        <p:sp>
          <p:nvSpPr>
            <p:cNvPr id="5429" name="Google Shape;5046;p51"/>
            <p:cNvSpPr/>
            <p:nvPr/>
          </p:nvSpPr>
          <p:spPr>
            <a:xfrm>
              <a:off x="8159040" y="3623400"/>
              <a:ext cx="97200" cy="290520"/>
            </a:xfrm>
            <a:custGeom>
              <a:avLst/>
              <a:gdLst/>
              <a:ahLst/>
              <a:rect l="l" t="t" r="r" b="b"/>
              <a:pathLst>
                <a:path w="3278" h="9764">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w="0">
              <a:noFill/>
            </a:ln>
          </p:spPr>
          <p:style>
            <a:lnRef idx="0"/>
            <a:fillRef idx="0"/>
            <a:effectRef idx="0"/>
            <a:fontRef idx="minor"/>
          </p:style>
        </p:sp>
        <p:sp>
          <p:nvSpPr>
            <p:cNvPr id="5430" name="Google Shape;5047;p51"/>
            <p:cNvSpPr/>
            <p:nvPr/>
          </p:nvSpPr>
          <p:spPr>
            <a:xfrm>
              <a:off x="8017200" y="3623040"/>
              <a:ext cx="103680" cy="290520"/>
            </a:xfrm>
            <a:custGeom>
              <a:avLst/>
              <a:gdLst/>
              <a:ahLst/>
              <a:rect l="l" t="t" r="r" b="b"/>
              <a:pathLst>
                <a:path w="3498" h="976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w="0">
              <a:noFill/>
            </a:ln>
          </p:spPr>
          <p:style>
            <a:lnRef idx="0"/>
            <a:fillRef idx="0"/>
            <a:effectRef idx="0"/>
            <a:fontRef idx="minor"/>
          </p:style>
        </p:sp>
        <p:sp>
          <p:nvSpPr>
            <p:cNvPr id="5431" name="Google Shape;5048;p51"/>
            <p:cNvSpPr/>
            <p:nvPr/>
          </p:nvSpPr>
          <p:spPr>
            <a:xfrm>
              <a:off x="8157240" y="3933720"/>
              <a:ext cx="76680" cy="41040"/>
            </a:xfrm>
            <a:custGeom>
              <a:avLst/>
              <a:gdLst/>
              <a:ahLst/>
              <a:rect l="l" t="t" r="r" b="b"/>
              <a:pathLst>
                <a:path w="2585" h="1387">
                  <a:moveTo>
                    <a:pt x="32" y="1"/>
                  </a:moveTo>
                  <a:cubicBezTo>
                    <a:pt x="1" y="883"/>
                    <a:pt x="631" y="1387"/>
                    <a:pt x="1292" y="1387"/>
                  </a:cubicBezTo>
                  <a:cubicBezTo>
                    <a:pt x="1954" y="1387"/>
                    <a:pt x="2584" y="851"/>
                    <a:pt x="2553" y="1"/>
                  </a:cubicBezTo>
                  <a:close/>
                </a:path>
              </a:pathLst>
            </a:custGeom>
            <a:solidFill>
              <a:schemeClr val="dk2"/>
            </a:solidFill>
            <a:ln w="0">
              <a:noFill/>
            </a:ln>
          </p:spPr>
          <p:style>
            <a:lnRef idx="0"/>
            <a:fillRef idx="0"/>
            <a:effectRef idx="0"/>
            <a:fontRef idx="minor"/>
          </p:style>
        </p:sp>
      </p:grpSp>
      <p:grpSp>
        <p:nvGrpSpPr>
          <p:cNvPr id="5432" name="Google Shape;5049;p51"/>
          <p:cNvGrpSpPr/>
          <p:nvPr/>
        </p:nvGrpSpPr>
        <p:grpSpPr>
          <a:xfrm>
            <a:off x="6172560" y="1306440"/>
            <a:ext cx="354600" cy="352440"/>
            <a:chOff x="6172560" y="1306440"/>
            <a:chExt cx="354600" cy="352440"/>
          </a:xfrm>
        </p:grpSpPr>
        <p:sp>
          <p:nvSpPr>
            <p:cNvPr id="5433" name="Google Shape;5050;p51"/>
            <p:cNvSpPr/>
            <p:nvPr/>
          </p:nvSpPr>
          <p:spPr>
            <a:xfrm>
              <a:off x="6172560" y="1306440"/>
              <a:ext cx="353520" cy="187200"/>
            </a:xfrm>
            <a:custGeom>
              <a:avLst/>
              <a:gdLst/>
              <a:ahLst/>
              <a:rect l="l" t="t" r="r" b="b"/>
              <a:pathLst>
                <a:path w="11879" h="6302">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w="0">
              <a:noFill/>
            </a:ln>
          </p:spPr>
          <p:style>
            <a:lnRef idx="0"/>
            <a:fillRef idx="0"/>
            <a:effectRef idx="0"/>
            <a:fontRef idx="minor"/>
          </p:style>
        </p:sp>
        <p:sp>
          <p:nvSpPr>
            <p:cNvPr id="5434" name="Google Shape;5051;p51"/>
            <p:cNvSpPr/>
            <p:nvPr/>
          </p:nvSpPr>
          <p:spPr>
            <a:xfrm>
              <a:off x="6443640" y="1494000"/>
              <a:ext cx="20160" cy="61560"/>
            </a:xfrm>
            <a:custGeom>
              <a:avLst/>
              <a:gdLst/>
              <a:ahLst/>
              <a:rect l="l" t="t" r="r" b="b"/>
              <a:pathLst>
                <a:path w="694" h="208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w="0">
              <a:noFill/>
            </a:ln>
          </p:spPr>
          <p:style>
            <a:lnRef idx="0"/>
            <a:fillRef idx="0"/>
            <a:effectRef idx="0"/>
            <a:fontRef idx="minor"/>
          </p:style>
        </p:sp>
        <p:sp>
          <p:nvSpPr>
            <p:cNvPr id="5435" name="Google Shape;5052;p51"/>
            <p:cNvSpPr/>
            <p:nvPr/>
          </p:nvSpPr>
          <p:spPr>
            <a:xfrm>
              <a:off x="6173640" y="1514880"/>
              <a:ext cx="353520" cy="144000"/>
            </a:xfrm>
            <a:custGeom>
              <a:avLst/>
              <a:gdLst/>
              <a:ahLst/>
              <a:rect l="l" t="t" r="r" b="b"/>
              <a:pathLst>
                <a:path w="11878" h="4852">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w="0">
              <a:noFill/>
            </a:ln>
          </p:spPr>
          <p:style>
            <a:lnRef idx="0"/>
            <a:fillRef idx="0"/>
            <a:effectRef idx="0"/>
            <a:fontRef idx="minor"/>
          </p:style>
        </p:sp>
        <p:sp>
          <p:nvSpPr>
            <p:cNvPr id="5436" name="Google Shape;5053;p51"/>
            <p:cNvSpPr/>
            <p:nvPr/>
          </p:nvSpPr>
          <p:spPr>
            <a:xfrm>
              <a:off x="6234480" y="1494000"/>
              <a:ext cx="21240" cy="61560"/>
            </a:xfrm>
            <a:custGeom>
              <a:avLst/>
              <a:gdLst/>
              <a:ahLst/>
              <a:rect l="l" t="t" r="r" b="b"/>
              <a:pathLst>
                <a:path w="725" h="208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w="0">
              <a:noFill/>
            </a:ln>
          </p:spPr>
          <p:style>
            <a:lnRef idx="0"/>
            <a:fillRef idx="0"/>
            <a:effectRef idx="0"/>
            <a:fontRef idx="minor"/>
          </p:style>
        </p:sp>
      </p:grpSp>
      <p:grpSp>
        <p:nvGrpSpPr>
          <p:cNvPr id="5437" name="Google Shape;5054;p51"/>
          <p:cNvGrpSpPr/>
          <p:nvPr/>
        </p:nvGrpSpPr>
        <p:grpSpPr>
          <a:xfrm>
            <a:off x="6218280" y="1758960"/>
            <a:ext cx="268920" cy="352800"/>
            <a:chOff x="6218280" y="1758960"/>
            <a:chExt cx="268920" cy="352800"/>
          </a:xfrm>
        </p:grpSpPr>
        <p:sp>
          <p:nvSpPr>
            <p:cNvPr id="5438" name="Google Shape;5055;p51"/>
            <p:cNvSpPr/>
            <p:nvPr/>
          </p:nvSpPr>
          <p:spPr>
            <a:xfrm>
              <a:off x="6228720" y="1822320"/>
              <a:ext cx="248400" cy="205920"/>
            </a:xfrm>
            <a:custGeom>
              <a:avLst/>
              <a:gdLst/>
              <a:ahLst/>
              <a:rect l="l" t="t" r="r" b="b"/>
              <a:pathLst>
                <a:path w="8350" h="6924">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w="0">
              <a:noFill/>
            </a:ln>
          </p:spPr>
          <p:style>
            <a:lnRef idx="0"/>
            <a:fillRef idx="0"/>
            <a:effectRef idx="0"/>
            <a:fontRef idx="minor"/>
          </p:style>
        </p:sp>
        <p:sp>
          <p:nvSpPr>
            <p:cNvPr id="5439" name="Google Shape;5056;p51"/>
            <p:cNvSpPr/>
            <p:nvPr/>
          </p:nvSpPr>
          <p:spPr>
            <a:xfrm>
              <a:off x="6218280" y="2027520"/>
              <a:ext cx="268920" cy="84240"/>
            </a:xfrm>
            <a:custGeom>
              <a:avLst/>
              <a:gdLst/>
              <a:ahLst/>
              <a:rect l="l" t="t" r="r" b="b"/>
              <a:pathLst>
                <a:path w="9042" h="2837">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w="0">
              <a:noFill/>
            </a:ln>
          </p:spPr>
          <p:style>
            <a:lnRef idx="0"/>
            <a:fillRef idx="0"/>
            <a:effectRef idx="0"/>
            <a:fontRef idx="minor"/>
          </p:style>
        </p:sp>
        <p:sp>
          <p:nvSpPr>
            <p:cNvPr id="5440" name="Google Shape;5057;p51"/>
            <p:cNvSpPr/>
            <p:nvPr/>
          </p:nvSpPr>
          <p:spPr>
            <a:xfrm>
              <a:off x="6281280" y="1758960"/>
              <a:ext cx="145080" cy="60840"/>
            </a:xfrm>
            <a:custGeom>
              <a:avLst/>
              <a:gdLst/>
              <a:ahLst/>
              <a:rect l="l" t="t" r="r" b="b"/>
              <a:pathLst>
                <a:path w="4884" h="2057">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w="0">
              <a:noFill/>
            </a:ln>
          </p:spPr>
          <p:style>
            <a:lnRef idx="0"/>
            <a:fillRef idx="0"/>
            <a:effectRef idx="0"/>
            <a:fontRef idx="minor"/>
          </p:style>
        </p:sp>
      </p:grpSp>
      <p:grpSp>
        <p:nvGrpSpPr>
          <p:cNvPr id="5441" name="Google Shape;5058;p51"/>
          <p:cNvGrpSpPr/>
          <p:nvPr/>
        </p:nvGrpSpPr>
        <p:grpSpPr>
          <a:xfrm>
            <a:off x="6172560" y="2211480"/>
            <a:ext cx="354600" cy="356040"/>
            <a:chOff x="6172560" y="2211480"/>
            <a:chExt cx="354600" cy="356040"/>
          </a:xfrm>
        </p:grpSpPr>
        <p:sp>
          <p:nvSpPr>
            <p:cNvPr id="5442" name="Google Shape;5059;p51"/>
            <p:cNvSpPr/>
            <p:nvPr/>
          </p:nvSpPr>
          <p:spPr>
            <a:xfrm>
              <a:off x="6172560" y="2382120"/>
              <a:ext cx="182520" cy="185400"/>
            </a:xfrm>
            <a:custGeom>
              <a:avLst/>
              <a:gdLst/>
              <a:ahLst/>
              <a:rect l="l" t="t" r="r" b="b"/>
              <a:pathLst>
                <a:path w="6145" h="6239">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w="0">
              <a:noFill/>
            </a:ln>
          </p:spPr>
          <p:style>
            <a:lnRef idx="0"/>
            <a:fillRef idx="0"/>
            <a:effectRef idx="0"/>
            <a:fontRef idx="minor"/>
          </p:style>
        </p:sp>
        <p:sp>
          <p:nvSpPr>
            <p:cNvPr id="5443" name="Google Shape;5060;p51"/>
            <p:cNvSpPr/>
            <p:nvPr/>
          </p:nvSpPr>
          <p:spPr>
            <a:xfrm>
              <a:off x="6285240" y="2211480"/>
              <a:ext cx="241920" cy="240840"/>
            </a:xfrm>
            <a:custGeom>
              <a:avLst/>
              <a:gdLst/>
              <a:ahLst/>
              <a:rect l="l" t="t" r="r" b="b"/>
              <a:pathLst>
                <a:path w="8129" h="8098">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w="0">
              <a:noFill/>
            </a:ln>
          </p:spPr>
          <p:style>
            <a:lnRef idx="0"/>
            <a:fillRef idx="0"/>
            <a:effectRef idx="0"/>
            <a:fontRef idx="minor"/>
          </p:style>
        </p:sp>
      </p:grpSp>
      <p:grpSp>
        <p:nvGrpSpPr>
          <p:cNvPr id="5444" name="Google Shape;5061;p51"/>
          <p:cNvGrpSpPr/>
          <p:nvPr/>
        </p:nvGrpSpPr>
        <p:grpSpPr>
          <a:xfrm>
            <a:off x="4860000" y="2693520"/>
            <a:ext cx="318960" cy="352800"/>
            <a:chOff x="4860000" y="2693520"/>
            <a:chExt cx="318960" cy="352800"/>
          </a:xfrm>
        </p:grpSpPr>
        <p:sp>
          <p:nvSpPr>
            <p:cNvPr id="5445" name="Google Shape;5062;p51"/>
            <p:cNvSpPr/>
            <p:nvPr/>
          </p:nvSpPr>
          <p:spPr>
            <a:xfrm>
              <a:off x="4860000" y="2921760"/>
              <a:ext cx="146880" cy="124560"/>
            </a:xfrm>
            <a:custGeom>
              <a:avLst/>
              <a:gdLst/>
              <a:ahLst/>
              <a:rect l="l" t="t" r="r" b="b"/>
              <a:pathLst>
                <a:path w="4947" h="4191">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w="0">
              <a:noFill/>
            </a:ln>
          </p:spPr>
          <p:style>
            <a:lnRef idx="0"/>
            <a:fillRef idx="0"/>
            <a:effectRef idx="0"/>
            <a:fontRef idx="minor"/>
          </p:style>
        </p:sp>
        <p:sp>
          <p:nvSpPr>
            <p:cNvPr id="5446" name="Google Shape;5063;p51"/>
            <p:cNvSpPr/>
            <p:nvPr/>
          </p:nvSpPr>
          <p:spPr>
            <a:xfrm>
              <a:off x="4916520" y="2693520"/>
              <a:ext cx="262440" cy="352800"/>
            </a:xfrm>
            <a:custGeom>
              <a:avLst/>
              <a:gdLst/>
              <a:ahLst/>
              <a:rect l="l" t="t" r="r" b="b"/>
              <a:pathLst>
                <a:path w="8822" h="11854">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w="0">
              <a:noFill/>
            </a:ln>
          </p:spPr>
          <p:style>
            <a:lnRef idx="0"/>
            <a:fillRef idx="0"/>
            <a:effectRef idx="0"/>
            <a:fontRef idx="minor"/>
          </p:style>
        </p:sp>
        <p:sp>
          <p:nvSpPr>
            <p:cNvPr id="5447" name="Google Shape;5064;p51"/>
            <p:cNvSpPr/>
            <p:nvPr/>
          </p:nvSpPr>
          <p:spPr>
            <a:xfrm>
              <a:off x="4998960" y="2736000"/>
              <a:ext cx="41760" cy="42840"/>
            </a:xfrm>
            <a:custGeom>
              <a:avLst/>
              <a:gdLst/>
              <a:ahLst/>
              <a:rect l="l" t="t" r="r" b="b"/>
              <a:pathLst>
                <a:path w="1419" h="145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w="0">
              <a:noFill/>
            </a:ln>
          </p:spPr>
          <p:style>
            <a:lnRef idx="0"/>
            <a:fillRef idx="0"/>
            <a:effectRef idx="0"/>
            <a:fontRef idx="minor"/>
          </p:style>
        </p:sp>
      </p:grpSp>
      <p:grpSp>
        <p:nvGrpSpPr>
          <p:cNvPr id="5448" name="Google Shape;5065;p51"/>
          <p:cNvGrpSpPr/>
          <p:nvPr/>
        </p:nvGrpSpPr>
        <p:grpSpPr>
          <a:xfrm>
            <a:off x="4841640" y="3183840"/>
            <a:ext cx="355320" cy="330120"/>
            <a:chOff x="4841640" y="3183840"/>
            <a:chExt cx="355320" cy="330120"/>
          </a:xfrm>
        </p:grpSpPr>
        <p:sp>
          <p:nvSpPr>
            <p:cNvPr id="5449" name="Google Shape;5066;p51"/>
            <p:cNvSpPr/>
            <p:nvPr/>
          </p:nvSpPr>
          <p:spPr>
            <a:xfrm>
              <a:off x="4903560" y="3183840"/>
              <a:ext cx="205200" cy="123480"/>
            </a:xfrm>
            <a:custGeom>
              <a:avLst/>
              <a:gdLst/>
              <a:ahLst/>
              <a:rect l="l" t="t" r="r" b="b"/>
              <a:pathLst>
                <a:path w="6900" h="4159">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w="0">
              <a:noFill/>
            </a:ln>
          </p:spPr>
          <p:style>
            <a:lnRef idx="0"/>
            <a:fillRef idx="0"/>
            <a:effectRef idx="0"/>
            <a:fontRef idx="minor"/>
          </p:style>
        </p:sp>
        <p:sp>
          <p:nvSpPr>
            <p:cNvPr id="5450" name="Google Shape;5067;p51"/>
            <p:cNvSpPr/>
            <p:nvPr/>
          </p:nvSpPr>
          <p:spPr>
            <a:xfrm>
              <a:off x="4841640" y="3285360"/>
              <a:ext cx="355320" cy="228600"/>
            </a:xfrm>
            <a:custGeom>
              <a:avLst/>
              <a:gdLst/>
              <a:ahLst/>
              <a:rect l="l" t="t" r="r" b="b"/>
              <a:pathLst>
                <a:path w="11941" h="7688">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w="0">
              <a:noFill/>
            </a:ln>
          </p:spPr>
          <p:style>
            <a:lnRef idx="0"/>
            <a:fillRef idx="0"/>
            <a:effectRef idx="0"/>
            <a:fontRef idx="minor"/>
          </p:style>
        </p:sp>
      </p:grpSp>
      <p:grpSp>
        <p:nvGrpSpPr>
          <p:cNvPr id="5451" name="Google Shape;5068;p51"/>
          <p:cNvGrpSpPr/>
          <p:nvPr/>
        </p:nvGrpSpPr>
        <p:grpSpPr>
          <a:xfrm>
            <a:off x="4841280" y="3623400"/>
            <a:ext cx="356400" cy="350640"/>
            <a:chOff x="4841280" y="3623400"/>
            <a:chExt cx="356400" cy="350640"/>
          </a:xfrm>
        </p:grpSpPr>
        <p:sp>
          <p:nvSpPr>
            <p:cNvPr id="5452" name="Google Shape;5069;p51"/>
            <p:cNvSpPr/>
            <p:nvPr/>
          </p:nvSpPr>
          <p:spPr>
            <a:xfrm>
              <a:off x="5018760" y="3623400"/>
              <a:ext cx="178920" cy="177480"/>
            </a:xfrm>
            <a:custGeom>
              <a:avLst/>
              <a:gdLst/>
              <a:ahLst/>
              <a:rect l="l" t="t" r="r" b="b"/>
              <a:pathLst>
                <a:path w="6018" h="5967">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w="0">
              <a:noFill/>
            </a:ln>
          </p:spPr>
          <p:style>
            <a:lnRef idx="0"/>
            <a:fillRef idx="0"/>
            <a:effectRef idx="0"/>
            <a:fontRef idx="minor"/>
          </p:style>
        </p:sp>
        <p:sp>
          <p:nvSpPr>
            <p:cNvPr id="5453" name="Google Shape;5070;p51"/>
            <p:cNvSpPr/>
            <p:nvPr/>
          </p:nvSpPr>
          <p:spPr>
            <a:xfrm>
              <a:off x="4841280" y="3727800"/>
              <a:ext cx="248400" cy="246240"/>
            </a:xfrm>
            <a:custGeom>
              <a:avLst/>
              <a:gdLst/>
              <a:ahLst/>
              <a:rect l="l" t="t" r="r" b="b"/>
              <a:pathLst>
                <a:path w="8349" h="8286">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w="0">
              <a:noFill/>
            </a:ln>
          </p:spPr>
          <p:style>
            <a:lnRef idx="0"/>
            <a:fillRef idx="0"/>
            <a:effectRef idx="0"/>
            <a:fontRef idx="minor"/>
          </p:style>
        </p:sp>
      </p:grpSp>
      <p:grpSp>
        <p:nvGrpSpPr>
          <p:cNvPr id="5454" name="Google Shape;5071;p51"/>
          <p:cNvGrpSpPr/>
          <p:nvPr/>
        </p:nvGrpSpPr>
        <p:grpSpPr>
          <a:xfrm>
            <a:off x="7068600" y="2693520"/>
            <a:ext cx="351720" cy="352440"/>
            <a:chOff x="7068600" y="2693520"/>
            <a:chExt cx="351720" cy="352440"/>
          </a:xfrm>
        </p:grpSpPr>
        <p:sp>
          <p:nvSpPr>
            <p:cNvPr id="5455" name="Google Shape;5072;p51"/>
            <p:cNvSpPr/>
            <p:nvPr/>
          </p:nvSpPr>
          <p:spPr>
            <a:xfrm>
              <a:off x="7213320" y="2736000"/>
              <a:ext cx="62640" cy="63360"/>
            </a:xfrm>
            <a:custGeom>
              <a:avLst/>
              <a:gdLst/>
              <a:ahLst/>
              <a:rect l="l" t="t" r="r" b="b"/>
              <a:pathLst>
                <a:path w="2111" h="2144">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w="0">
              <a:noFill/>
            </a:ln>
          </p:spPr>
          <p:style>
            <a:lnRef idx="0"/>
            <a:fillRef idx="0"/>
            <a:effectRef idx="0"/>
            <a:fontRef idx="minor"/>
          </p:style>
        </p:sp>
        <p:sp>
          <p:nvSpPr>
            <p:cNvPr id="5456" name="Google Shape;5073;p51"/>
            <p:cNvSpPr/>
            <p:nvPr/>
          </p:nvSpPr>
          <p:spPr>
            <a:xfrm>
              <a:off x="7068600" y="2836440"/>
              <a:ext cx="41040" cy="205920"/>
            </a:xfrm>
            <a:custGeom>
              <a:avLst/>
              <a:gdLst/>
              <a:ahLst/>
              <a:rect l="l" t="t" r="r" b="b"/>
              <a:pathLst>
                <a:path w="1387" h="6932">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w="0">
              <a:noFill/>
            </a:ln>
          </p:spPr>
          <p:style>
            <a:lnRef idx="0"/>
            <a:fillRef idx="0"/>
            <a:effectRef idx="0"/>
            <a:fontRef idx="minor"/>
          </p:style>
        </p:sp>
        <p:sp>
          <p:nvSpPr>
            <p:cNvPr id="5457" name="Google Shape;5074;p51"/>
            <p:cNvSpPr/>
            <p:nvPr/>
          </p:nvSpPr>
          <p:spPr>
            <a:xfrm>
              <a:off x="7379280" y="2838960"/>
              <a:ext cx="41040" cy="205920"/>
            </a:xfrm>
            <a:custGeom>
              <a:avLst/>
              <a:gdLst/>
              <a:ahLst/>
              <a:rect l="l" t="t" r="r" b="b"/>
              <a:pathLst>
                <a:path w="1387" h="6932">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w="0">
              <a:noFill/>
            </a:ln>
          </p:spPr>
          <p:style>
            <a:lnRef idx="0"/>
            <a:fillRef idx="0"/>
            <a:effectRef idx="0"/>
            <a:fontRef idx="minor"/>
          </p:style>
        </p:sp>
        <p:sp>
          <p:nvSpPr>
            <p:cNvPr id="5458" name="Google Shape;5075;p51"/>
            <p:cNvSpPr/>
            <p:nvPr/>
          </p:nvSpPr>
          <p:spPr>
            <a:xfrm>
              <a:off x="7131600" y="2693520"/>
              <a:ext cx="227520" cy="352440"/>
            </a:xfrm>
            <a:custGeom>
              <a:avLst/>
              <a:gdLst/>
              <a:ahLst/>
              <a:rect l="l" t="t" r="r" b="b"/>
              <a:pathLst>
                <a:path w="7656" h="1184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w="0">
              <a:noFill/>
            </a:ln>
          </p:spPr>
          <p:style>
            <a:lnRef idx="0"/>
            <a:fillRef idx="0"/>
            <a:effectRef idx="0"/>
            <a:fontRef idx="minor"/>
          </p:style>
        </p:sp>
      </p:grpSp>
      <p:sp>
        <p:nvSpPr>
          <p:cNvPr id="5459" name="Google Shape;5076;p51"/>
          <p:cNvSpPr/>
          <p:nvPr/>
        </p:nvSpPr>
        <p:spPr>
          <a:xfrm>
            <a:off x="7066800" y="3171960"/>
            <a:ext cx="356400" cy="353520"/>
          </a:xfrm>
          <a:custGeom>
            <a:avLst/>
            <a:gdLst/>
            <a:ahLst/>
            <a:rect l="l" t="t" r="r" b="b"/>
            <a:pathLst>
              <a:path w="11973" h="11882">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w="0">
            <a:noFill/>
          </a:ln>
        </p:spPr>
        <p:style>
          <a:lnRef idx="0"/>
          <a:fillRef idx="0"/>
          <a:effectRef idx="0"/>
          <a:fontRef idx="minor"/>
        </p:style>
        <p:txBody>
          <a:bodyPr/>
          <a:p/>
        </p:txBody>
      </p:sp>
      <p:grpSp>
        <p:nvGrpSpPr>
          <p:cNvPr id="5460" name="Google Shape;5077;p51"/>
          <p:cNvGrpSpPr/>
          <p:nvPr/>
        </p:nvGrpSpPr>
        <p:grpSpPr>
          <a:xfrm>
            <a:off x="7068240" y="3633120"/>
            <a:ext cx="352440" cy="331560"/>
            <a:chOff x="7068240" y="3633120"/>
            <a:chExt cx="352440" cy="331560"/>
          </a:xfrm>
        </p:grpSpPr>
        <p:sp>
          <p:nvSpPr>
            <p:cNvPr id="5461" name="Google Shape;5078;p51"/>
            <p:cNvSpPr/>
            <p:nvPr/>
          </p:nvSpPr>
          <p:spPr>
            <a:xfrm>
              <a:off x="7068240" y="3690360"/>
              <a:ext cx="352440" cy="230400"/>
            </a:xfrm>
            <a:custGeom>
              <a:avLst/>
              <a:gdLst/>
              <a:ahLst/>
              <a:rect l="l" t="t" r="r" b="b"/>
              <a:pathLst>
                <a:path w="11847" h="7751">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w="0">
              <a:noFill/>
            </a:ln>
          </p:spPr>
          <p:style>
            <a:lnRef idx="0"/>
            <a:fillRef idx="0"/>
            <a:effectRef idx="0"/>
            <a:fontRef idx="minor"/>
          </p:style>
        </p:sp>
        <p:sp>
          <p:nvSpPr>
            <p:cNvPr id="5462" name="Google Shape;5079;p51"/>
            <p:cNvSpPr/>
            <p:nvPr/>
          </p:nvSpPr>
          <p:spPr>
            <a:xfrm>
              <a:off x="7068240" y="3633120"/>
              <a:ext cx="91440" cy="91800"/>
            </a:xfrm>
            <a:custGeom>
              <a:avLst/>
              <a:gdLst/>
              <a:ahLst/>
              <a:rect l="l" t="t" r="r" b="b"/>
              <a:pathLst>
                <a:path w="3088" h="3089">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w="0">
              <a:noFill/>
            </a:ln>
          </p:spPr>
          <p:style>
            <a:lnRef idx="0"/>
            <a:fillRef idx="0"/>
            <a:effectRef idx="0"/>
            <a:fontRef idx="minor"/>
          </p:style>
        </p:sp>
        <p:sp>
          <p:nvSpPr>
            <p:cNvPr id="5463" name="Google Shape;5080;p51"/>
            <p:cNvSpPr/>
            <p:nvPr/>
          </p:nvSpPr>
          <p:spPr>
            <a:xfrm>
              <a:off x="7153560" y="3944520"/>
              <a:ext cx="182520" cy="20160"/>
            </a:xfrm>
            <a:custGeom>
              <a:avLst/>
              <a:gdLst/>
              <a:ahLst/>
              <a:rect l="l" t="t" r="r" b="b"/>
              <a:pathLst>
                <a:path w="6144" h="694">
                  <a:moveTo>
                    <a:pt x="0" y="0"/>
                  </a:moveTo>
                  <a:cubicBezTo>
                    <a:pt x="158" y="378"/>
                    <a:pt x="536" y="693"/>
                    <a:pt x="1008" y="693"/>
                  </a:cubicBezTo>
                  <a:lnTo>
                    <a:pt x="5167" y="693"/>
                  </a:lnTo>
                  <a:cubicBezTo>
                    <a:pt x="5608" y="693"/>
                    <a:pt x="5986" y="441"/>
                    <a:pt x="6144" y="0"/>
                  </a:cubicBezTo>
                  <a:close/>
                </a:path>
              </a:pathLst>
            </a:custGeom>
            <a:solidFill>
              <a:schemeClr val="dk2"/>
            </a:solidFill>
            <a:ln w="0">
              <a:noFill/>
            </a:ln>
          </p:spPr>
          <p:style>
            <a:lnRef idx="0"/>
            <a:fillRef idx="0"/>
            <a:effectRef idx="0"/>
            <a:fontRef idx="minor"/>
          </p:style>
        </p:sp>
      </p:grpSp>
      <p:sp>
        <p:nvSpPr>
          <p:cNvPr id="5464" name="Google Shape;5081;p51"/>
          <p:cNvSpPr/>
          <p:nvPr/>
        </p:nvSpPr>
        <p:spPr>
          <a:xfrm>
            <a:off x="6186960" y="4065120"/>
            <a:ext cx="351360" cy="350640"/>
          </a:xfrm>
          <a:custGeom>
            <a:avLst/>
            <a:gdLst/>
            <a:ahLst/>
            <a:rect l="l" t="t" r="r" b="b"/>
            <a:pathLst>
              <a:path w="11815" h="11784">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w="0">
            <a:noFill/>
          </a:ln>
        </p:spPr>
        <p:style>
          <a:lnRef idx="0"/>
          <a:fillRef idx="0"/>
          <a:effectRef idx="0"/>
          <a:fontRef idx="minor"/>
        </p:style>
        <p:txBody>
          <a:bodyPr/>
          <a:p/>
        </p:txBody>
      </p:sp>
      <p:grpSp>
        <p:nvGrpSpPr>
          <p:cNvPr id="5465" name="Google Shape;5082;p51"/>
          <p:cNvGrpSpPr/>
          <p:nvPr/>
        </p:nvGrpSpPr>
        <p:grpSpPr>
          <a:xfrm>
            <a:off x="6617160" y="1306440"/>
            <a:ext cx="353520" cy="352440"/>
            <a:chOff x="6617160" y="1306440"/>
            <a:chExt cx="353520" cy="352440"/>
          </a:xfrm>
        </p:grpSpPr>
        <p:sp>
          <p:nvSpPr>
            <p:cNvPr id="5466" name="Google Shape;5083;p51"/>
            <p:cNvSpPr/>
            <p:nvPr/>
          </p:nvSpPr>
          <p:spPr>
            <a:xfrm>
              <a:off x="6833880" y="1306440"/>
              <a:ext cx="136800" cy="135360"/>
            </a:xfrm>
            <a:custGeom>
              <a:avLst/>
              <a:gdLst/>
              <a:ahLst/>
              <a:rect l="l" t="t" r="r" b="b"/>
              <a:pathLst>
                <a:path w="4600" h="4561">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w="0">
              <a:noFill/>
            </a:ln>
          </p:spPr>
          <p:style>
            <a:lnRef idx="0"/>
            <a:fillRef idx="0"/>
            <a:effectRef idx="0"/>
            <a:fontRef idx="minor"/>
          </p:style>
        </p:sp>
        <p:sp>
          <p:nvSpPr>
            <p:cNvPr id="5467" name="Google Shape;5084;p51"/>
            <p:cNvSpPr/>
            <p:nvPr/>
          </p:nvSpPr>
          <p:spPr>
            <a:xfrm>
              <a:off x="6617160" y="1485720"/>
              <a:ext cx="200520" cy="173160"/>
            </a:xfrm>
            <a:custGeom>
              <a:avLst/>
              <a:gdLst/>
              <a:ahLst/>
              <a:rect l="l" t="t" r="r" b="b"/>
              <a:pathLst>
                <a:path w="6743" h="5829">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w="0">
              <a:noFill/>
            </a:ln>
          </p:spPr>
          <p:style>
            <a:lnRef idx="0"/>
            <a:fillRef idx="0"/>
            <a:effectRef idx="0"/>
            <a:fontRef idx="minor"/>
          </p:style>
        </p:sp>
        <p:sp>
          <p:nvSpPr>
            <p:cNvPr id="5468" name="Google Shape;5085;p51"/>
            <p:cNvSpPr/>
            <p:nvPr/>
          </p:nvSpPr>
          <p:spPr>
            <a:xfrm>
              <a:off x="6720480" y="1367280"/>
              <a:ext cx="189360" cy="163800"/>
            </a:xfrm>
            <a:custGeom>
              <a:avLst/>
              <a:gdLst/>
              <a:ahLst/>
              <a:rect l="l" t="t" r="r" b="b"/>
              <a:pathLst>
                <a:path w="6365" h="5514">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w="0">
              <a:noFill/>
            </a:ln>
          </p:spPr>
          <p:style>
            <a:lnRef idx="0"/>
            <a:fillRef idx="0"/>
            <a:effectRef idx="0"/>
            <a:fontRef idx="minor"/>
          </p:style>
        </p:sp>
      </p:grpSp>
      <p:sp>
        <p:nvSpPr>
          <p:cNvPr id="5469" name="Google Shape;5086;p51"/>
          <p:cNvSpPr/>
          <p:nvPr/>
        </p:nvSpPr>
        <p:spPr>
          <a:xfrm>
            <a:off x="6639840" y="1763640"/>
            <a:ext cx="309240" cy="351720"/>
          </a:xfrm>
          <a:custGeom>
            <a:avLst/>
            <a:gdLst/>
            <a:ahLst/>
            <a:rect l="l" t="t" r="r" b="b"/>
            <a:pathLst>
              <a:path w="10397" h="11816">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w="0">
            <a:noFill/>
          </a:ln>
        </p:spPr>
        <p:style>
          <a:lnRef idx="0"/>
          <a:fillRef idx="0"/>
          <a:effectRef idx="0"/>
          <a:fontRef idx="minor"/>
        </p:style>
        <p:txBody>
          <a:bodyPr/>
          <a:p/>
        </p:txBody>
      </p:sp>
      <p:grpSp>
        <p:nvGrpSpPr>
          <p:cNvPr id="5470" name="Google Shape;5087;p51"/>
          <p:cNvGrpSpPr/>
          <p:nvPr/>
        </p:nvGrpSpPr>
        <p:grpSpPr>
          <a:xfrm>
            <a:off x="6617880" y="2245320"/>
            <a:ext cx="352440" cy="288360"/>
            <a:chOff x="6617880" y="2245320"/>
            <a:chExt cx="352440" cy="288360"/>
          </a:xfrm>
        </p:grpSpPr>
        <p:sp>
          <p:nvSpPr>
            <p:cNvPr id="5471" name="Google Shape;5088;p51"/>
            <p:cNvSpPr/>
            <p:nvPr/>
          </p:nvSpPr>
          <p:spPr>
            <a:xfrm>
              <a:off x="6621480" y="2245320"/>
              <a:ext cx="205920" cy="185400"/>
            </a:xfrm>
            <a:custGeom>
              <a:avLst/>
              <a:gdLst/>
              <a:ahLst/>
              <a:rect l="l" t="t" r="r" b="b"/>
              <a:pathLst>
                <a:path w="6932" h="6239">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w="0">
              <a:noFill/>
            </a:ln>
          </p:spPr>
          <p:style>
            <a:lnRef idx="0"/>
            <a:fillRef idx="0"/>
            <a:effectRef idx="0"/>
            <a:fontRef idx="minor"/>
          </p:style>
        </p:sp>
        <p:sp>
          <p:nvSpPr>
            <p:cNvPr id="5472" name="Google Shape;5089;p51"/>
            <p:cNvSpPr/>
            <p:nvPr/>
          </p:nvSpPr>
          <p:spPr>
            <a:xfrm>
              <a:off x="6617880" y="2450520"/>
              <a:ext cx="207000" cy="83160"/>
            </a:xfrm>
            <a:custGeom>
              <a:avLst/>
              <a:gdLst/>
              <a:ahLst/>
              <a:rect l="l" t="t" r="r" b="b"/>
              <a:pathLst>
                <a:path w="6963" h="2805">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w="0">
              <a:noFill/>
            </a:ln>
          </p:spPr>
          <p:style>
            <a:lnRef idx="0"/>
            <a:fillRef idx="0"/>
            <a:effectRef idx="0"/>
            <a:fontRef idx="minor"/>
          </p:style>
        </p:sp>
        <p:sp>
          <p:nvSpPr>
            <p:cNvPr id="5473" name="Google Shape;5090;p51"/>
            <p:cNvSpPr/>
            <p:nvPr/>
          </p:nvSpPr>
          <p:spPr>
            <a:xfrm>
              <a:off x="6845760" y="2305080"/>
              <a:ext cx="124560" cy="228600"/>
            </a:xfrm>
            <a:custGeom>
              <a:avLst/>
              <a:gdLst/>
              <a:ahLst/>
              <a:rect l="l" t="t" r="r" b="b"/>
              <a:pathLst>
                <a:path w="4191" h="7688">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w="0">
              <a:noFill/>
            </a:ln>
          </p:spPr>
          <p:style>
            <a:lnRef idx="0"/>
            <a:fillRef idx="0"/>
            <a:effectRef idx="0"/>
            <a:fontRef idx="minor"/>
          </p:style>
        </p:sp>
      </p:grpSp>
      <p:grpSp>
        <p:nvGrpSpPr>
          <p:cNvPr id="5474" name="Google Shape;5091;p51"/>
          <p:cNvGrpSpPr/>
          <p:nvPr/>
        </p:nvGrpSpPr>
        <p:grpSpPr>
          <a:xfrm>
            <a:off x="5282640" y="2692800"/>
            <a:ext cx="351720" cy="354600"/>
            <a:chOff x="5282640" y="2692800"/>
            <a:chExt cx="351720" cy="354600"/>
          </a:xfrm>
        </p:grpSpPr>
        <p:sp>
          <p:nvSpPr>
            <p:cNvPr id="5475" name="Google Shape;5092;p51"/>
            <p:cNvSpPr/>
            <p:nvPr/>
          </p:nvSpPr>
          <p:spPr>
            <a:xfrm>
              <a:off x="5407920" y="2692800"/>
              <a:ext cx="103680" cy="145440"/>
            </a:xfrm>
            <a:custGeom>
              <a:avLst/>
              <a:gdLst/>
              <a:ahLst/>
              <a:rect l="l" t="t" r="r" b="b"/>
              <a:pathLst>
                <a:path w="3488" h="490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w="0">
              <a:noFill/>
            </a:ln>
          </p:spPr>
          <p:style>
            <a:lnRef idx="0"/>
            <a:fillRef idx="0"/>
            <a:effectRef idx="0"/>
            <a:fontRef idx="minor"/>
          </p:style>
        </p:sp>
        <p:sp>
          <p:nvSpPr>
            <p:cNvPr id="5476" name="Google Shape;5093;p51"/>
            <p:cNvSpPr/>
            <p:nvPr/>
          </p:nvSpPr>
          <p:spPr>
            <a:xfrm>
              <a:off x="5282640" y="2696400"/>
              <a:ext cx="351720" cy="346680"/>
            </a:xfrm>
            <a:custGeom>
              <a:avLst/>
              <a:gdLst/>
              <a:ahLst/>
              <a:rect l="l" t="t" r="r" b="b"/>
              <a:pathLst>
                <a:path w="11816" h="11658">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w="0">
              <a:noFill/>
            </a:ln>
          </p:spPr>
          <p:style>
            <a:lnRef idx="0"/>
            <a:fillRef idx="0"/>
            <a:effectRef idx="0"/>
            <a:fontRef idx="minor"/>
          </p:style>
        </p:sp>
        <p:sp>
          <p:nvSpPr>
            <p:cNvPr id="5477" name="Google Shape;5094;p51"/>
            <p:cNvSpPr/>
            <p:nvPr/>
          </p:nvSpPr>
          <p:spPr>
            <a:xfrm>
              <a:off x="5407920" y="2901240"/>
              <a:ext cx="103680" cy="146160"/>
            </a:xfrm>
            <a:custGeom>
              <a:avLst/>
              <a:gdLst/>
              <a:ahLst/>
              <a:rect l="l" t="t" r="r" b="b"/>
              <a:pathLst>
                <a:path w="3488" h="4914">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w="0">
              <a:noFill/>
            </a:ln>
          </p:spPr>
          <p:style>
            <a:lnRef idx="0"/>
            <a:fillRef idx="0"/>
            <a:effectRef idx="0"/>
            <a:fontRef idx="minor"/>
          </p:style>
        </p:sp>
      </p:grpSp>
      <p:grpSp>
        <p:nvGrpSpPr>
          <p:cNvPr id="5478" name="Google Shape;5095;p51"/>
          <p:cNvGrpSpPr/>
          <p:nvPr/>
        </p:nvGrpSpPr>
        <p:grpSpPr>
          <a:xfrm>
            <a:off x="5282640" y="3173040"/>
            <a:ext cx="351720" cy="351360"/>
            <a:chOff x="5282640" y="3173040"/>
            <a:chExt cx="351720" cy="351360"/>
          </a:xfrm>
        </p:grpSpPr>
        <p:sp>
          <p:nvSpPr>
            <p:cNvPr id="5479" name="Google Shape;5096;p51"/>
            <p:cNvSpPr/>
            <p:nvPr/>
          </p:nvSpPr>
          <p:spPr>
            <a:xfrm>
              <a:off x="5406480" y="3213360"/>
              <a:ext cx="20160" cy="20160"/>
            </a:xfrm>
            <a:custGeom>
              <a:avLst/>
              <a:gdLst/>
              <a:ahLst/>
              <a:rect l="l" t="t" r="r" b="b"/>
              <a:pathLst>
                <a:path w="694" h="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w="0">
              <a:noFill/>
            </a:ln>
          </p:spPr>
          <p:style>
            <a:lnRef idx="0"/>
            <a:fillRef idx="0"/>
            <a:effectRef idx="0"/>
            <a:fontRef idx="minor"/>
          </p:style>
        </p:sp>
        <p:sp>
          <p:nvSpPr>
            <p:cNvPr id="5480" name="Google Shape;5097;p51"/>
            <p:cNvSpPr/>
            <p:nvPr/>
          </p:nvSpPr>
          <p:spPr>
            <a:xfrm>
              <a:off x="5345640" y="3317760"/>
              <a:ext cx="61560" cy="61560"/>
            </a:xfrm>
            <a:custGeom>
              <a:avLst/>
              <a:gdLst/>
              <a:ahLst/>
              <a:rect l="l" t="t" r="r" b="b"/>
              <a:pathLst>
                <a:path w="2081" h="2080">
                  <a:moveTo>
                    <a:pt x="1" y="0"/>
                  </a:moveTo>
                  <a:lnTo>
                    <a:pt x="1" y="2080"/>
                  </a:lnTo>
                  <a:lnTo>
                    <a:pt x="2080" y="2080"/>
                  </a:lnTo>
                  <a:lnTo>
                    <a:pt x="2080" y="0"/>
                  </a:lnTo>
                  <a:close/>
                </a:path>
              </a:pathLst>
            </a:custGeom>
            <a:solidFill>
              <a:schemeClr val="dk2"/>
            </a:solidFill>
            <a:ln w="0">
              <a:noFill/>
            </a:ln>
          </p:spPr>
          <p:style>
            <a:lnRef idx="0"/>
            <a:fillRef idx="0"/>
            <a:effectRef idx="0"/>
            <a:fontRef idx="minor"/>
          </p:style>
        </p:sp>
        <p:sp>
          <p:nvSpPr>
            <p:cNvPr id="5481" name="Google Shape;5098;p51"/>
            <p:cNvSpPr/>
            <p:nvPr/>
          </p:nvSpPr>
          <p:spPr>
            <a:xfrm>
              <a:off x="5282640" y="3173040"/>
              <a:ext cx="267120" cy="351360"/>
            </a:xfrm>
            <a:custGeom>
              <a:avLst/>
              <a:gdLst/>
              <a:ahLst/>
              <a:rect l="l" t="t" r="r" b="b"/>
              <a:pathLst>
                <a:path w="8980" h="11815">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w="0">
              <a:noFill/>
            </a:ln>
          </p:spPr>
          <p:style>
            <a:lnRef idx="0"/>
            <a:fillRef idx="0"/>
            <a:effectRef idx="0"/>
            <a:fontRef idx="minor"/>
          </p:style>
        </p:sp>
        <p:sp>
          <p:nvSpPr>
            <p:cNvPr id="5482" name="Google Shape;5099;p51"/>
            <p:cNvSpPr/>
            <p:nvPr/>
          </p:nvSpPr>
          <p:spPr>
            <a:xfrm>
              <a:off x="5571720" y="3215160"/>
              <a:ext cx="62640" cy="226800"/>
            </a:xfrm>
            <a:custGeom>
              <a:avLst/>
              <a:gdLst/>
              <a:ahLst/>
              <a:rect l="l" t="t" r="r" b="b"/>
              <a:pathLst>
                <a:path w="2112" h="7633">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w="0">
              <a:noFill/>
            </a:ln>
          </p:spPr>
          <p:style>
            <a:lnRef idx="0"/>
            <a:fillRef idx="0"/>
            <a:effectRef idx="0"/>
            <a:fontRef idx="minor"/>
          </p:style>
        </p:sp>
        <p:sp>
          <p:nvSpPr>
            <p:cNvPr id="5483" name="Google Shape;5100;p51"/>
            <p:cNvSpPr/>
            <p:nvPr/>
          </p:nvSpPr>
          <p:spPr>
            <a:xfrm>
              <a:off x="5572800" y="3460320"/>
              <a:ext cx="61560" cy="63360"/>
            </a:xfrm>
            <a:custGeom>
              <a:avLst/>
              <a:gdLst/>
              <a:ahLst/>
              <a:rect l="l" t="t" r="r" b="b"/>
              <a:pathLst>
                <a:path w="2081" h="2144">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w="0">
              <a:noFill/>
            </a:ln>
          </p:spPr>
          <p:style>
            <a:lnRef idx="0"/>
            <a:fillRef idx="0"/>
            <a:effectRef idx="0"/>
            <a:fontRef idx="minor"/>
          </p:style>
        </p:sp>
      </p:grpSp>
      <p:sp>
        <p:nvSpPr>
          <p:cNvPr id="5484" name="Google Shape;5101;p51"/>
          <p:cNvSpPr/>
          <p:nvPr/>
        </p:nvSpPr>
        <p:spPr>
          <a:xfrm>
            <a:off x="5282640" y="3678120"/>
            <a:ext cx="352440" cy="241560"/>
          </a:xfrm>
          <a:custGeom>
            <a:avLst/>
            <a:gdLst/>
            <a:ahLst/>
            <a:rect l="l" t="t" r="r" b="b"/>
            <a:pathLst>
              <a:path w="11847" h="8121">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w="0">
            <a:noFill/>
          </a:ln>
        </p:spPr>
        <p:style>
          <a:lnRef idx="0"/>
          <a:fillRef idx="0"/>
          <a:effectRef idx="0"/>
          <a:fontRef idx="minor"/>
        </p:style>
        <p:txBody>
          <a:bodyPr/>
          <a:p/>
        </p:txBody>
      </p:sp>
      <p:grpSp>
        <p:nvGrpSpPr>
          <p:cNvPr id="5485" name="Google Shape;5102;p51"/>
          <p:cNvGrpSpPr/>
          <p:nvPr/>
        </p:nvGrpSpPr>
        <p:grpSpPr>
          <a:xfrm>
            <a:off x="7515000" y="2693520"/>
            <a:ext cx="352440" cy="352440"/>
            <a:chOff x="7515000" y="2693520"/>
            <a:chExt cx="352440" cy="352440"/>
          </a:xfrm>
        </p:grpSpPr>
        <p:sp>
          <p:nvSpPr>
            <p:cNvPr id="5486" name="Google Shape;5103;p51"/>
            <p:cNvSpPr/>
            <p:nvPr/>
          </p:nvSpPr>
          <p:spPr>
            <a:xfrm>
              <a:off x="7577640" y="2816640"/>
              <a:ext cx="228600" cy="125280"/>
            </a:xfrm>
            <a:custGeom>
              <a:avLst/>
              <a:gdLst/>
              <a:ahLst/>
              <a:rect l="l" t="t" r="r" b="b"/>
              <a:pathLst>
                <a:path w="7689" h="4222">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w="0">
              <a:noFill/>
            </a:ln>
          </p:spPr>
          <p:style>
            <a:lnRef idx="0"/>
            <a:fillRef idx="0"/>
            <a:effectRef idx="0"/>
            <a:fontRef idx="minor"/>
          </p:style>
        </p:sp>
        <p:sp>
          <p:nvSpPr>
            <p:cNvPr id="5487" name="Google Shape;5104;p51"/>
            <p:cNvSpPr/>
            <p:nvPr/>
          </p:nvSpPr>
          <p:spPr>
            <a:xfrm>
              <a:off x="7576920" y="2755440"/>
              <a:ext cx="228600" cy="126360"/>
            </a:xfrm>
            <a:custGeom>
              <a:avLst/>
              <a:gdLst/>
              <a:ahLst/>
              <a:rect l="l" t="t" r="r" b="b"/>
              <a:pathLst>
                <a:path w="7688" h="4254">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w="0">
              <a:noFill/>
            </a:ln>
          </p:spPr>
          <p:style>
            <a:lnRef idx="0"/>
            <a:fillRef idx="0"/>
            <a:effectRef idx="0"/>
            <a:fontRef idx="minor"/>
          </p:style>
        </p:sp>
        <p:sp>
          <p:nvSpPr>
            <p:cNvPr id="5488" name="Google Shape;5105;p51"/>
            <p:cNvSpPr/>
            <p:nvPr/>
          </p:nvSpPr>
          <p:spPr>
            <a:xfrm>
              <a:off x="7515000" y="2693520"/>
              <a:ext cx="352440" cy="352440"/>
            </a:xfrm>
            <a:custGeom>
              <a:avLst/>
              <a:gdLst/>
              <a:ahLst/>
              <a:rect l="l" t="t" r="r" b="b"/>
              <a:pathLst>
                <a:path w="11846" h="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w="0">
              <a:noFill/>
            </a:ln>
          </p:spPr>
          <p:style>
            <a:lnRef idx="0"/>
            <a:fillRef idx="0"/>
            <a:effectRef idx="0"/>
            <a:fontRef idx="minor"/>
          </p:style>
        </p:sp>
      </p:grpSp>
      <p:sp>
        <p:nvSpPr>
          <p:cNvPr id="5489" name="Google Shape;5106;p51"/>
          <p:cNvSpPr/>
          <p:nvPr/>
        </p:nvSpPr>
        <p:spPr>
          <a:xfrm>
            <a:off x="7557120" y="3173040"/>
            <a:ext cx="268920" cy="351720"/>
          </a:xfrm>
          <a:custGeom>
            <a:avLst/>
            <a:gdLst/>
            <a:ahLst/>
            <a:rect l="l" t="t" r="r" b="b"/>
            <a:pathLst>
              <a:path w="9043" h="11816">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w="0">
            <a:noFill/>
          </a:ln>
        </p:spPr>
        <p:style>
          <a:lnRef idx="0"/>
          <a:fillRef idx="0"/>
          <a:effectRef idx="0"/>
          <a:fontRef idx="minor"/>
        </p:style>
        <p:txBody>
          <a:bodyPr/>
          <a:p/>
        </p:txBody>
      </p:sp>
      <p:grpSp>
        <p:nvGrpSpPr>
          <p:cNvPr id="5490" name="Google Shape;5107;p51"/>
          <p:cNvGrpSpPr/>
          <p:nvPr/>
        </p:nvGrpSpPr>
        <p:grpSpPr>
          <a:xfrm>
            <a:off x="7515360" y="3622680"/>
            <a:ext cx="351360" cy="352440"/>
            <a:chOff x="7515360" y="3622680"/>
            <a:chExt cx="351360" cy="352440"/>
          </a:xfrm>
        </p:grpSpPr>
        <p:sp>
          <p:nvSpPr>
            <p:cNvPr id="5491" name="Google Shape;5108;p51"/>
            <p:cNvSpPr/>
            <p:nvPr/>
          </p:nvSpPr>
          <p:spPr>
            <a:xfrm>
              <a:off x="7680600" y="3707280"/>
              <a:ext cx="21240" cy="20160"/>
            </a:xfrm>
            <a:custGeom>
              <a:avLst/>
              <a:gdLst/>
              <a:ahLst/>
              <a:rect l="l" t="t" r="r" b="b"/>
              <a:pathLst>
                <a:path w="726" h="694">
                  <a:moveTo>
                    <a:pt x="0" y="0"/>
                  </a:moveTo>
                  <a:lnTo>
                    <a:pt x="0" y="694"/>
                  </a:lnTo>
                  <a:lnTo>
                    <a:pt x="725" y="694"/>
                  </a:lnTo>
                  <a:lnTo>
                    <a:pt x="725" y="0"/>
                  </a:lnTo>
                  <a:close/>
                </a:path>
              </a:pathLst>
            </a:custGeom>
            <a:solidFill>
              <a:schemeClr val="dk2"/>
            </a:solidFill>
            <a:ln w="0">
              <a:noFill/>
            </a:ln>
          </p:spPr>
          <p:style>
            <a:lnRef idx="0"/>
            <a:fillRef idx="0"/>
            <a:effectRef idx="0"/>
            <a:fontRef idx="minor"/>
          </p:style>
        </p:sp>
        <p:sp>
          <p:nvSpPr>
            <p:cNvPr id="5492" name="Google Shape;5109;p51"/>
            <p:cNvSpPr/>
            <p:nvPr/>
          </p:nvSpPr>
          <p:spPr>
            <a:xfrm>
              <a:off x="7680600" y="3747600"/>
              <a:ext cx="21240" cy="21240"/>
            </a:xfrm>
            <a:custGeom>
              <a:avLst/>
              <a:gdLst/>
              <a:ahLst/>
              <a:rect l="l" t="t" r="r" b="b"/>
              <a:pathLst>
                <a:path w="726" h="725">
                  <a:moveTo>
                    <a:pt x="0" y="0"/>
                  </a:moveTo>
                  <a:lnTo>
                    <a:pt x="0" y="725"/>
                  </a:lnTo>
                  <a:lnTo>
                    <a:pt x="725" y="725"/>
                  </a:lnTo>
                  <a:lnTo>
                    <a:pt x="725" y="0"/>
                  </a:lnTo>
                  <a:close/>
                </a:path>
              </a:pathLst>
            </a:custGeom>
            <a:solidFill>
              <a:schemeClr val="dk2"/>
            </a:solidFill>
            <a:ln w="0">
              <a:noFill/>
            </a:ln>
          </p:spPr>
          <p:style>
            <a:lnRef idx="0"/>
            <a:fillRef idx="0"/>
            <a:effectRef idx="0"/>
            <a:fontRef idx="minor"/>
          </p:style>
        </p:sp>
        <p:sp>
          <p:nvSpPr>
            <p:cNvPr id="5493" name="Google Shape;5110;p51"/>
            <p:cNvSpPr/>
            <p:nvPr/>
          </p:nvSpPr>
          <p:spPr>
            <a:xfrm>
              <a:off x="7680600" y="3831120"/>
              <a:ext cx="21240" cy="41040"/>
            </a:xfrm>
            <a:custGeom>
              <a:avLst/>
              <a:gdLst/>
              <a:ahLst/>
              <a:rect l="l" t="t" r="r" b="b"/>
              <a:pathLst>
                <a:path w="726" h="1387">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w="0">
              <a:noFill/>
            </a:ln>
          </p:spPr>
          <p:style>
            <a:lnRef idx="0"/>
            <a:fillRef idx="0"/>
            <a:effectRef idx="0"/>
            <a:fontRef idx="minor"/>
          </p:style>
        </p:sp>
        <p:sp>
          <p:nvSpPr>
            <p:cNvPr id="5494" name="Google Shape;5111;p51"/>
            <p:cNvSpPr/>
            <p:nvPr/>
          </p:nvSpPr>
          <p:spPr>
            <a:xfrm>
              <a:off x="7722720" y="3685680"/>
              <a:ext cx="62640" cy="31680"/>
            </a:xfrm>
            <a:custGeom>
              <a:avLst/>
              <a:gdLst/>
              <a:ahLst/>
              <a:rect l="l" t="t" r="r" b="b"/>
              <a:pathLst>
                <a:path w="2111" h="1073">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w="0">
              <a:noFill/>
            </a:ln>
          </p:spPr>
          <p:style>
            <a:lnRef idx="0"/>
            <a:fillRef idx="0"/>
            <a:effectRef idx="0"/>
            <a:fontRef idx="minor"/>
          </p:style>
        </p:sp>
        <p:sp>
          <p:nvSpPr>
            <p:cNvPr id="5495" name="Google Shape;5112;p51"/>
            <p:cNvSpPr/>
            <p:nvPr/>
          </p:nvSpPr>
          <p:spPr>
            <a:xfrm>
              <a:off x="7680600" y="3664800"/>
              <a:ext cx="21240" cy="20160"/>
            </a:xfrm>
            <a:custGeom>
              <a:avLst/>
              <a:gdLst/>
              <a:ahLst/>
              <a:rect l="l" t="t" r="r" b="b"/>
              <a:pathLst>
                <a:path w="726" h="694">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w="0">
              <a:noFill/>
            </a:ln>
          </p:spPr>
          <p:style>
            <a:lnRef idx="0"/>
            <a:fillRef idx="0"/>
            <a:effectRef idx="0"/>
            <a:fontRef idx="minor"/>
          </p:style>
        </p:sp>
        <p:sp>
          <p:nvSpPr>
            <p:cNvPr id="5496" name="Google Shape;5113;p51"/>
            <p:cNvSpPr/>
            <p:nvPr/>
          </p:nvSpPr>
          <p:spPr>
            <a:xfrm>
              <a:off x="7680600" y="3788640"/>
              <a:ext cx="21240" cy="21240"/>
            </a:xfrm>
            <a:custGeom>
              <a:avLst/>
              <a:gdLst/>
              <a:ahLst/>
              <a:rect l="l" t="t" r="r" b="b"/>
              <a:pathLst>
                <a:path w="726" h="725">
                  <a:moveTo>
                    <a:pt x="0" y="0"/>
                  </a:moveTo>
                  <a:lnTo>
                    <a:pt x="0" y="725"/>
                  </a:lnTo>
                  <a:lnTo>
                    <a:pt x="725" y="725"/>
                  </a:lnTo>
                  <a:lnTo>
                    <a:pt x="725" y="0"/>
                  </a:lnTo>
                  <a:close/>
                </a:path>
              </a:pathLst>
            </a:custGeom>
            <a:solidFill>
              <a:schemeClr val="dk2"/>
            </a:solidFill>
            <a:ln w="0">
              <a:noFill/>
            </a:ln>
          </p:spPr>
          <p:style>
            <a:lnRef idx="0"/>
            <a:fillRef idx="0"/>
            <a:effectRef idx="0"/>
            <a:fontRef idx="minor"/>
          </p:style>
        </p:sp>
        <p:sp>
          <p:nvSpPr>
            <p:cNvPr id="5497" name="Google Shape;5114;p51"/>
            <p:cNvSpPr/>
            <p:nvPr/>
          </p:nvSpPr>
          <p:spPr>
            <a:xfrm>
              <a:off x="7515360" y="3622680"/>
              <a:ext cx="351360" cy="352440"/>
            </a:xfrm>
            <a:custGeom>
              <a:avLst/>
              <a:gdLst/>
              <a:ahLst/>
              <a:rect l="l" t="t" r="r" b="b"/>
              <a:pathLst>
                <a:path w="11815" h="11846">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w="0">
              <a:noFill/>
            </a:ln>
          </p:spPr>
          <p:style>
            <a:lnRef idx="0"/>
            <a:fillRef idx="0"/>
            <a:effectRef idx="0"/>
            <a:fontRef idx="minor"/>
          </p:style>
        </p:sp>
        <p:sp>
          <p:nvSpPr>
            <p:cNvPr id="5498" name="Google Shape;5115;p51"/>
            <p:cNvSpPr/>
            <p:nvPr/>
          </p:nvSpPr>
          <p:spPr>
            <a:xfrm>
              <a:off x="7722720" y="3726720"/>
              <a:ext cx="51120" cy="31680"/>
            </a:xfrm>
            <a:custGeom>
              <a:avLst/>
              <a:gdLst/>
              <a:ahLst/>
              <a:rect l="l" t="t" r="r" b="b"/>
              <a:pathLst>
                <a:path w="1733" h="1072">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w="0">
              <a:noFill/>
            </a:ln>
          </p:spPr>
          <p:style>
            <a:lnRef idx="0"/>
            <a:fillRef idx="0"/>
            <a:effectRef idx="0"/>
            <a:fontRef idx="minor"/>
          </p:style>
        </p:sp>
        <p:sp>
          <p:nvSpPr>
            <p:cNvPr id="5499" name="Google Shape;5116;p51"/>
            <p:cNvSpPr/>
            <p:nvPr/>
          </p:nvSpPr>
          <p:spPr>
            <a:xfrm>
              <a:off x="7618680" y="3872160"/>
              <a:ext cx="144000" cy="61560"/>
            </a:xfrm>
            <a:custGeom>
              <a:avLst/>
              <a:gdLst/>
              <a:ahLst/>
              <a:rect l="l" t="t" r="r" b="b"/>
              <a:pathLst>
                <a:path w="4852" h="208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w="0">
              <a:noFill/>
            </a:ln>
          </p:spPr>
          <p:style>
            <a:lnRef idx="0"/>
            <a:fillRef idx="0"/>
            <a:effectRef idx="0"/>
            <a:fontRef idx="minor"/>
          </p:style>
        </p:sp>
        <p:sp>
          <p:nvSpPr>
            <p:cNvPr id="5500" name="Google Shape;5117;p51"/>
            <p:cNvSpPr/>
            <p:nvPr/>
          </p:nvSpPr>
          <p:spPr>
            <a:xfrm>
              <a:off x="7597080" y="3685680"/>
              <a:ext cx="62640" cy="31680"/>
            </a:xfrm>
            <a:custGeom>
              <a:avLst/>
              <a:gdLst/>
              <a:ahLst/>
              <a:rect l="l" t="t" r="r" b="b"/>
              <a:pathLst>
                <a:path w="2112" h="1073">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w="0">
              <a:noFill/>
            </a:ln>
          </p:spPr>
          <p:style>
            <a:lnRef idx="0"/>
            <a:fillRef idx="0"/>
            <a:effectRef idx="0"/>
            <a:fontRef idx="minor"/>
          </p:style>
        </p:sp>
        <p:sp>
          <p:nvSpPr>
            <p:cNvPr id="5501" name="Google Shape;5118;p51"/>
            <p:cNvSpPr/>
            <p:nvPr/>
          </p:nvSpPr>
          <p:spPr>
            <a:xfrm>
              <a:off x="7609320" y="3727800"/>
              <a:ext cx="52200" cy="31680"/>
            </a:xfrm>
            <a:custGeom>
              <a:avLst/>
              <a:gdLst/>
              <a:ahLst/>
              <a:rect l="l" t="t" r="r" b="b"/>
              <a:pathLst>
                <a:path w="1765" h="1072">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w="0">
              <a:noFill/>
            </a:ln>
          </p:spPr>
          <p:style>
            <a:lnRef idx="0"/>
            <a:fillRef idx="0"/>
            <a:effectRef idx="0"/>
            <a:fontRef idx="minor"/>
          </p:style>
        </p:sp>
      </p:grpSp>
      <p:sp>
        <p:nvSpPr>
          <p:cNvPr id="5502" name="Google Shape;5119;p51"/>
          <p:cNvSpPr/>
          <p:nvPr/>
        </p:nvSpPr>
        <p:spPr>
          <a:xfrm>
            <a:off x="6591600" y="4063680"/>
            <a:ext cx="353520" cy="353520"/>
          </a:xfrm>
          <a:custGeom>
            <a:avLst/>
            <a:gdLst/>
            <a:ahLst/>
            <a:rect l="l" t="t" r="r" b="b"/>
            <a:pathLst>
              <a:path w="11879" h="11878">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w="0">
            <a:noFill/>
          </a:ln>
        </p:spPr>
        <p:style>
          <a:lnRef idx="0"/>
          <a:fillRef idx="0"/>
          <a:effectRef idx="0"/>
          <a:fontRef idx="minor"/>
        </p:style>
        <p:txBody>
          <a:bodyPr/>
          <a:p/>
        </p:txBody>
      </p:sp>
      <p:sp>
        <p:nvSpPr>
          <p:cNvPr id="5503" name="Google Shape;5120;p51"/>
          <p:cNvSpPr/>
          <p:nvPr/>
        </p:nvSpPr>
        <p:spPr>
          <a:xfrm>
            <a:off x="826560" y="510840"/>
            <a:ext cx="3481920" cy="482040"/>
          </a:xfrm>
          <a:prstGeom prst="rect">
            <a:avLst/>
          </a:prstGeom>
          <a:noFill/>
          <a:ln w="0">
            <a:noFill/>
          </a:ln>
        </p:spPr>
        <p:style>
          <a:lnRef idx="0"/>
          <a:fillRef idx="0"/>
          <a:effectRef idx="0"/>
          <a:fontRef idx="minor"/>
        </p:style>
        <p:txBody>
          <a:bodyPr tIns="91440" bIns="91440" anchor="t">
            <a:noAutofit/>
          </a:bodyPr>
          <a:p>
            <a:pPr algn="ctr">
              <a:lnSpc>
                <a:spcPct val="100000"/>
              </a:lnSpc>
              <a:buNone/>
              <a:tabLst>
                <a:tab algn="l" pos="0"/>
              </a:tabLst>
            </a:pPr>
            <a:r>
              <a:rPr b="0" lang="en" sz="2400" spc="-1" strike="noStrike">
                <a:solidFill>
                  <a:srgbClr val="ffffff"/>
                </a:solidFill>
                <a:latin typeface="Arial"/>
                <a:ea typeface="Arial"/>
              </a:rPr>
              <a:t>Educational Icons</a:t>
            </a:r>
            <a:endParaRPr b="0" lang="en-US" sz="2400" spc="-1" strike="noStrike">
              <a:latin typeface="Arial"/>
            </a:endParaRPr>
          </a:p>
        </p:txBody>
      </p:sp>
      <p:sp>
        <p:nvSpPr>
          <p:cNvPr id="5504" name="Google Shape;5121;p51"/>
          <p:cNvSpPr/>
          <p:nvPr/>
        </p:nvSpPr>
        <p:spPr>
          <a:xfrm>
            <a:off x="4835160" y="510840"/>
            <a:ext cx="3481920" cy="482040"/>
          </a:xfrm>
          <a:prstGeom prst="rect">
            <a:avLst/>
          </a:prstGeom>
          <a:noFill/>
          <a:ln w="0">
            <a:noFill/>
          </a:ln>
        </p:spPr>
        <p:style>
          <a:lnRef idx="0"/>
          <a:fillRef idx="0"/>
          <a:effectRef idx="0"/>
          <a:fontRef idx="minor"/>
        </p:style>
        <p:txBody>
          <a:bodyPr tIns="91440" bIns="91440" anchor="t">
            <a:noAutofit/>
          </a:bodyPr>
          <a:p>
            <a:pPr algn="ctr">
              <a:lnSpc>
                <a:spcPct val="100000"/>
              </a:lnSpc>
              <a:buNone/>
              <a:tabLst>
                <a:tab algn="l" pos="0"/>
              </a:tabLst>
            </a:pPr>
            <a:r>
              <a:rPr b="0" lang="en" sz="2400" spc="-1" strike="noStrike">
                <a:solidFill>
                  <a:srgbClr val="ffffff"/>
                </a:solidFill>
                <a:latin typeface="Arial"/>
                <a:ea typeface="Arial"/>
              </a:rPr>
              <a:t>Medical Icons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5505" name="Google Shape;5126;p52"/>
          <p:cNvSpPr/>
          <p:nvPr/>
        </p:nvSpPr>
        <p:spPr>
          <a:xfrm>
            <a:off x="832680" y="1377000"/>
            <a:ext cx="366840" cy="366120"/>
          </a:xfrm>
          <a:custGeom>
            <a:avLst/>
            <a:gdLst/>
            <a:ahLst/>
            <a:rect l="l" t="t" r="r" b="b"/>
            <a:pathLst>
              <a:path w="12697" h="12666">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w="0">
            <a:noFill/>
          </a:ln>
        </p:spPr>
        <p:style>
          <a:lnRef idx="0"/>
          <a:fillRef idx="0"/>
          <a:effectRef idx="0"/>
          <a:fontRef idx="minor"/>
        </p:style>
        <p:txBody>
          <a:bodyPr/>
          <a:p/>
        </p:txBody>
      </p:sp>
      <p:grpSp>
        <p:nvGrpSpPr>
          <p:cNvPr id="5506" name="Google Shape;5127;p52"/>
          <p:cNvGrpSpPr/>
          <p:nvPr/>
        </p:nvGrpSpPr>
        <p:grpSpPr>
          <a:xfrm>
            <a:off x="832680" y="1819800"/>
            <a:ext cx="366840" cy="366840"/>
            <a:chOff x="832680" y="1819800"/>
            <a:chExt cx="366840" cy="366840"/>
          </a:xfrm>
        </p:grpSpPr>
        <p:sp>
          <p:nvSpPr>
            <p:cNvPr id="5507" name="Google Shape;5128;p52"/>
            <p:cNvSpPr/>
            <p:nvPr/>
          </p:nvSpPr>
          <p:spPr>
            <a:xfrm>
              <a:off x="832680" y="1868040"/>
              <a:ext cx="318600" cy="318600"/>
            </a:xfrm>
            <a:custGeom>
              <a:avLst/>
              <a:gdLst/>
              <a:ahLst/>
              <a:rect l="l" t="t" r="r" b="b"/>
              <a:pathLst>
                <a:path w="11027" h="11028">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w="0">
              <a:noFill/>
            </a:ln>
          </p:spPr>
          <p:style>
            <a:lnRef idx="0"/>
            <a:fillRef idx="0"/>
            <a:effectRef idx="0"/>
            <a:fontRef idx="minor"/>
          </p:style>
        </p:sp>
        <p:sp>
          <p:nvSpPr>
            <p:cNvPr id="5508" name="Google Shape;5129;p52"/>
            <p:cNvSpPr/>
            <p:nvPr/>
          </p:nvSpPr>
          <p:spPr>
            <a:xfrm>
              <a:off x="1027800" y="1819800"/>
              <a:ext cx="171720" cy="169920"/>
            </a:xfrm>
            <a:custGeom>
              <a:avLst/>
              <a:gdLst/>
              <a:ahLst/>
              <a:rect l="l" t="t" r="r" b="b"/>
              <a:pathLst>
                <a:path w="5955" h="5892">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w="0">
              <a:noFill/>
            </a:ln>
          </p:spPr>
          <p:style>
            <a:lnRef idx="0"/>
            <a:fillRef idx="0"/>
            <a:effectRef idx="0"/>
            <a:fontRef idx="minor"/>
          </p:style>
        </p:sp>
      </p:grpSp>
      <p:grpSp>
        <p:nvGrpSpPr>
          <p:cNvPr id="5509" name="Google Shape;5130;p52"/>
          <p:cNvGrpSpPr/>
          <p:nvPr/>
        </p:nvGrpSpPr>
        <p:grpSpPr>
          <a:xfrm>
            <a:off x="835920" y="2248560"/>
            <a:ext cx="360360" cy="366840"/>
            <a:chOff x="835920" y="2248560"/>
            <a:chExt cx="360360" cy="366840"/>
          </a:xfrm>
        </p:grpSpPr>
        <p:sp>
          <p:nvSpPr>
            <p:cNvPr id="5510" name="Google Shape;5131;p52"/>
            <p:cNvSpPr/>
            <p:nvPr/>
          </p:nvSpPr>
          <p:spPr>
            <a:xfrm>
              <a:off x="910440" y="2351520"/>
              <a:ext cx="214560" cy="214560"/>
            </a:xfrm>
            <a:custGeom>
              <a:avLst/>
              <a:gdLst/>
              <a:ahLst/>
              <a:rect l="l" t="t" r="r" b="b"/>
              <a:pathLst>
                <a:path w="7436" h="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w="0">
              <a:noFill/>
            </a:ln>
          </p:spPr>
          <p:style>
            <a:lnRef idx="0"/>
            <a:fillRef idx="0"/>
            <a:effectRef idx="0"/>
            <a:fontRef idx="minor"/>
          </p:style>
        </p:sp>
        <p:sp>
          <p:nvSpPr>
            <p:cNvPr id="5511" name="Google Shape;5132;p52"/>
            <p:cNvSpPr/>
            <p:nvPr/>
          </p:nvSpPr>
          <p:spPr>
            <a:xfrm>
              <a:off x="956880" y="2248560"/>
              <a:ext cx="120960" cy="22320"/>
            </a:xfrm>
            <a:custGeom>
              <a:avLst/>
              <a:gdLst/>
              <a:ahLst/>
              <a:rect l="l" t="t" r="r" b="b"/>
              <a:pathLst>
                <a:path w="4191" h="788">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w="0">
              <a:noFill/>
            </a:ln>
          </p:spPr>
          <p:style>
            <a:lnRef idx="0"/>
            <a:fillRef idx="0"/>
            <a:effectRef idx="0"/>
            <a:fontRef idx="minor"/>
          </p:style>
        </p:sp>
        <p:sp>
          <p:nvSpPr>
            <p:cNvPr id="5512" name="Google Shape;5133;p52"/>
            <p:cNvSpPr/>
            <p:nvPr/>
          </p:nvSpPr>
          <p:spPr>
            <a:xfrm>
              <a:off x="835920" y="2279160"/>
              <a:ext cx="360360" cy="336240"/>
            </a:xfrm>
            <a:custGeom>
              <a:avLst/>
              <a:gdLst/>
              <a:ahLst/>
              <a:rect l="l" t="t" r="r" b="b"/>
              <a:pathLst>
                <a:path w="12476" h="11634">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w="0">
              <a:noFill/>
            </a:ln>
          </p:spPr>
          <p:style>
            <a:lnRef idx="0"/>
            <a:fillRef idx="0"/>
            <a:effectRef idx="0"/>
            <a:fontRef idx="minor"/>
          </p:style>
        </p:sp>
      </p:grpSp>
      <p:sp>
        <p:nvSpPr>
          <p:cNvPr id="5513" name="Google Shape;5134;p52"/>
          <p:cNvSpPr/>
          <p:nvPr/>
        </p:nvSpPr>
        <p:spPr>
          <a:xfrm>
            <a:off x="3040200" y="1375560"/>
            <a:ext cx="368640" cy="368640"/>
          </a:xfrm>
          <a:custGeom>
            <a:avLst/>
            <a:gdLst/>
            <a:ahLst/>
            <a:rect l="l" t="t" r="r" b="b"/>
            <a:pathLst>
              <a:path w="12760" h="12761">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w="0">
            <a:noFill/>
          </a:ln>
        </p:spPr>
        <p:style>
          <a:lnRef idx="0"/>
          <a:fillRef idx="0"/>
          <a:effectRef idx="0"/>
          <a:fontRef idx="minor"/>
        </p:style>
        <p:txBody>
          <a:bodyPr/>
          <a:p/>
        </p:txBody>
      </p:sp>
      <p:grpSp>
        <p:nvGrpSpPr>
          <p:cNvPr id="5514" name="Google Shape;5135;p52"/>
          <p:cNvGrpSpPr/>
          <p:nvPr/>
        </p:nvGrpSpPr>
        <p:grpSpPr>
          <a:xfrm>
            <a:off x="3039480" y="1819080"/>
            <a:ext cx="370440" cy="367920"/>
            <a:chOff x="3039480" y="1819080"/>
            <a:chExt cx="370440" cy="367920"/>
          </a:xfrm>
        </p:grpSpPr>
        <p:sp>
          <p:nvSpPr>
            <p:cNvPr id="5515" name="Google Shape;5136;p52"/>
            <p:cNvSpPr/>
            <p:nvPr/>
          </p:nvSpPr>
          <p:spPr>
            <a:xfrm>
              <a:off x="3183480" y="1819080"/>
              <a:ext cx="226440" cy="222840"/>
            </a:xfrm>
            <a:custGeom>
              <a:avLst/>
              <a:gdLst/>
              <a:ahLst/>
              <a:rect l="l" t="t" r="r" b="b"/>
              <a:pathLst>
                <a:path w="7837" h="7715">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w="0">
              <a:noFill/>
            </a:ln>
          </p:spPr>
          <p:style>
            <a:lnRef idx="0"/>
            <a:fillRef idx="0"/>
            <a:effectRef idx="0"/>
            <a:fontRef idx="minor"/>
          </p:style>
        </p:sp>
        <p:sp>
          <p:nvSpPr>
            <p:cNvPr id="5516" name="Google Shape;5137;p52"/>
            <p:cNvSpPr/>
            <p:nvPr/>
          </p:nvSpPr>
          <p:spPr>
            <a:xfrm>
              <a:off x="3109680" y="1900080"/>
              <a:ext cx="215640" cy="214560"/>
            </a:xfrm>
            <a:custGeom>
              <a:avLst/>
              <a:gdLst/>
              <a:ahLst/>
              <a:rect l="l" t="t" r="r" b="b"/>
              <a:pathLst>
                <a:path w="7467" h="7436">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w="0">
              <a:noFill/>
            </a:ln>
          </p:spPr>
          <p:style>
            <a:lnRef idx="0"/>
            <a:fillRef idx="0"/>
            <a:effectRef idx="0"/>
            <a:fontRef idx="minor"/>
          </p:style>
        </p:sp>
        <p:sp>
          <p:nvSpPr>
            <p:cNvPr id="5517" name="Google Shape;5138;p52"/>
            <p:cNvSpPr/>
            <p:nvPr/>
          </p:nvSpPr>
          <p:spPr>
            <a:xfrm>
              <a:off x="3039480" y="1827360"/>
              <a:ext cx="359640" cy="359640"/>
            </a:xfrm>
            <a:custGeom>
              <a:avLst/>
              <a:gdLst/>
              <a:ahLst/>
              <a:rect l="l" t="t" r="r" b="b"/>
              <a:pathLst>
                <a:path w="12445" h="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w="0">
              <a:noFill/>
            </a:ln>
          </p:spPr>
          <p:style>
            <a:lnRef idx="0"/>
            <a:fillRef idx="0"/>
            <a:effectRef idx="0"/>
            <a:fontRef idx="minor"/>
          </p:style>
        </p:sp>
      </p:grpSp>
      <p:grpSp>
        <p:nvGrpSpPr>
          <p:cNvPr id="5518" name="Google Shape;5139;p52"/>
          <p:cNvGrpSpPr/>
          <p:nvPr/>
        </p:nvGrpSpPr>
        <p:grpSpPr>
          <a:xfrm>
            <a:off x="3041280" y="2248560"/>
            <a:ext cx="366840" cy="367200"/>
            <a:chOff x="3041280" y="2248560"/>
            <a:chExt cx="366840" cy="367200"/>
          </a:xfrm>
        </p:grpSpPr>
        <p:sp>
          <p:nvSpPr>
            <p:cNvPr id="5519" name="Google Shape;5140;p52"/>
            <p:cNvSpPr/>
            <p:nvPr/>
          </p:nvSpPr>
          <p:spPr>
            <a:xfrm>
              <a:off x="3322800" y="2298960"/>
              <a:ext cx="35280" cy="34200"/>
            </a:xfrm>
            <a:custGeom>
              <a:avLst/>
              <a:gdLst/>
              <a:ahLst/>
              <a:rect l="l" t="t" r="r" b="b"/>
              <a:pathLst>
                <a:path w="1229" h="119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w="0">
              <a:noFill/>
            </a:ln>
          </p:spPr>
          <p:style>
            <a:lnRef idx="0"/>
            <a:fillRef idx="0"/>
            <a:effectRef idx="0"/>
            <a:fontRef idx="minor"/>
          </p:style>
        </p:sp>
        <p:sp>
          <p:nvSpPr>
            <p:cNvPr id="5520" name="Google Shape;5141;p52"/>
            <p:cNvSpPr/>
            <p:nvPr/>
          </p:nvSpPr>
          <p:spPr>
            <a:xfrm>
              <a:off x="3095640" y="2305080"/>
              <a:ext cx="257400" cy="256680"/>
            </a:xfrm>
            <a:custGeom>
              <a:avLst/>
              <a:gdLst/>
              <a:ahLst/>
              <a:rect l="l" t="t" r="r" b="b"/>
              <a:pathLst>
                <a:path w="8917" h="8886">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w="0">
              <a:noFill/>
            </a:ln>
          </p:spPr>
          <p:style>
            <a:lnRef idx="0"/>
            <a:fillRef idx="0"/>
            <a:effectRef idx="0"/>
            <a:fontRef idx="minor"/>
          </p:style>
        </p:sp>
        <p:sp>
          <p:nvSpPr>
            <p:cNvPr id="5521" name="Google Shape;5142;p52"/>
            <p:cNvSpPr/>
            <p:nvPr/>
          </p:nvSpPr>
          <p:spPr>
            <a:xfrm>
              <a:off x="3212280" y="2585880"/>
              <a:ext cx="23400" cy="29880"/>
            </a:xfrm>
            <a:custGeom>
              <a:avLst/>
              <a:gdLst/>
              <a:ahLst/>
              <a:rect l="l" t="t" r="r" b="b"/>
              <a:pathLst>
                <a:path w="820" h="104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w="0">
              <a:noFill/>
            </a:ln>
          </p:spPr>
          <p:style>
            <a:lnRef idx="0"/>
            <a:fillRef idx="0"/>
            <a:effectRef idx="0"/>
            <a:fontRef idx="minor"/>
          </p:style>
        </p:sp>
        <p:sp>
          <p:nvSpPr>
            <p:cNvPr id="5522" name="Google Shape;5143;p52"/>
            <p:cNvSpPr/>
            <p:nvPr/>
          </p:nvSpPr>
          <p:spPr>
            <a:xfrm>
              <a:off x="3323520" y="2531160"/>
              <a:ext cx="34200" cy="34200"/>
            </a:xfrm>
            <a:custGeom>
              <a:avLst/>
              <a:gdLst/>
              <a:ahLst/>
              <a:rect l="l" t="t" r="r" b="b"/>
              <a:pathLst>
                <a:path w="1198" h="1199">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w="0">
              <a:noFill/>
            </a:ln>
          </p:spPr>
          <p:style>
            <a:lnRef idx="0"/>
            <a:fillRef idx="0"/>
            <a:effectRef idx="0"/>
            <a:fontRef idx="minor"/>
          </p:style>
        </p:sp>
        <p:sp>
          <p:nvSpPr>
            <p:cNvPr id="5523" name="Google Shape;5144;p52"/>
            <p:cNvSpPr/>
            <p:nvPr/>
          </p:nvSpPr>
          <p:spPr>
            <a:xfrm>
              <a:off x="3376440" y="2419920"/>
              <a:ext cx="31680" cy="23400"/>
            </a:xfrm>
            <a:custGeom>
              <a:avLst/>
              <a:gdLst/>
              <a:ahLst/>
              <a:rect l="l" t="t" r="r" b="b"/>
              <a:pathLst>
                <a:path w="1103" h="82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w="0">
              <a:noFill/>
            </a:ln>
          </p:spPr>
          <p:style>
            <a:lnRef idx="0"/>
            <a:fillRef idx="0"/>
            <a:effectRef idx="0"/>
            <a:fontRef idx="minor"/>
          </p:style>
        </p:sp>
        <p:sp>
          <p:nvSpPr>
            <p:cNvPr id="5524" name="Google Shape;5145;p52"/>
            <p:cNvSpPr/>
            <p:nvPr/>
          </p:nvSpPr>
          <p:spPr>
            <a:xfrm>
              <a:off x="3041280" y="2420640"/>
              <a:ext cx="30600" cy="23400"/>
            </a:xfrm>
            <a:custGeom>
              <a:avLst/>
              <a:gdLst/>
              <a:ahLst/>
              <a:rect l="l" t="t" r="r" b="b"/>
              <a:pathLst>
                <a:path w="1072" h="82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w="0">
              <a:noFill/>
            </a:ln>
          </p:spPr>
          <p:style>
            <a:lnRef idx="0"/>
            <a:fillRef idx="0"/>
            <a:effectRef idx="0"/>
            <a:fontRef idx="minor"/>
          </p:style>
        </p:sp>
        <p:sp>
          <p:nvSpPr>
            <p:cNvPr id="5525" name="Google Shape;5146;p52"/>
            <p:cNvSpPr/>
            <p:nvPr/>
          </p:nvSpPr>
          <p:spPr>
            <a:xfrm>
              <a:off x="3089520" y="2531160"/>
              <a:ext cx="33480" cy="34200"/>
            </a:xfrm>
            <a:custGeom>
              <a:avLst/>
              <a:gdLst/>
              <a:ahLst/>
              <a:rect l="l" t="t" r="r" b="b"/>
              <a:pathLst>
                <a:path w="1167" h="1199">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w="0">
              <a:noFill/>
            </a:ln>
          </p:spPr>
          <p:style>
            <a:lnRef idx="0"/>
            <a:fillRef idx="0"/>
            <a:effectRef idx="0"/>
            <a:fontRef idx="minor"/>
          </p:style>
        </p:sp>
        <p:sp>
          <p:nvSpPr>
            <p:cNvPr id="5526" name="Google Shape;5147;p52"/>
            <p:cNvSpPr/>
            <p:nvPr/>
          </p:nvSpPr>
          <p:spPr>
            <a:xfrm>
              <a:off x="3090240" y="2298960"/>
              <a:ext cx="35280" cy="34200"/>
            </a:xfrm>
            <a:custGeom>
              <a:avLst/>
              <a:gdLst/>
              <a:ahLst/>
              <a:rect l="l" t="t" r="r" b="b"/>
              <a:pathLst>
                <a:path w="1229" h="119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w="0">
              <a:noFill/>
            </a:ln>
          </p:spPr>
          <p:style>
            <a:lnRef idx="0"/>
            <a:fillRef idx="0"/>
            <a:effectRef idx="0"/>
            <a:fontRef idx="minor"/>
          </p:style>
        </p:sp>
        <p:sp>
          <p:nvSpPr>
            <p:cNvPr id="5527" name="Google Shape;5148;p52"/>
            <p:cNvSpPr/>
            <p:nvPr/>
          </p:nvSpPr>
          <p:spPr>
            <a:xfrm>
              <a:off x="3212280" y="2248560"/>
              <a:ext cx="23400" cy="31680"/>
            </a:xfrm>
            <a:custGeom>
              <a:avLst/>
              <a:gdLst/>
              <a:ahLst/>
              <a:rect l="l" t="t" r="r" b="b"/>
              <a:pathLst>
                <a:path w="820" h="1104">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w="0">
              <a:noFill/>
            </a:ln>
          </p:spPr>
          <p:style>
            <a:lnRef idx="0"/>
            <a:fillRef idx="0"/>
            <a:effectRef idx="0"/>
            <a:fontRef idx="minor"/>
          </p:style>
        </p:sp>
      </p:grpSp>
      <p:grpSp>
        <p:nvGrpSpPr>
          <p:cNvPr id="5528" name="Google Shape;5149;p52"/>
          <p:cNvGrpSpPr/>
          <p:nvPr/>
        </p:nvGrpSpPr>
        <p:grpSpPr>
          <a:xfrm>
            <a:off x="1720080" y="2745720"/>
            <a:ext cx="358560" cy="358560"/>
            <a:chOff x="1720080" y="2745720"/>
            <a:chExt cx="358560" cy="358560"/>
          </a:xfrm>
        </p:grpSpPr>
        <p:sp>
          <p:nvSpPr>
            <p:cNvPr id="5529" name="Google Shape;5150;p52"/>
            <p:cNvSpPr/>
            <p:nvPr/>
          </p:nvSpPr>
          <p:spPr>
            <a:xfrm>
              <a:off x="1936080" y="2961360"/>
              <a:ext cx="22320" cy="22320"/>
            </a:xfrm>
            <a:custGeom>
              <a:avLst/>
              <a:gdLst/>
              <a:ahLst/>
              <a:rect l="l" t="t" r="r" b="b"/>
              <a:pathLst>
                <a:path w="788" h="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w="0">
              <a:noFill/>
            </a:ln>
          </p:spPr>
          <p:style>
            <a:lnRef idx="0"/>
            <a:fillRef idx="0"/>
            <a:effectRef idx="0"/>
            <a:fontRef idx="minor"/>
          </p:style>
        </p:sp>
        <p:sp>
          <p:nvSpPr>
            <p:cNvPr id="5530" name="Google Shape;5151;p52"/>
            <p:cNvSpPr/>
            <p:nvPr/>
          </p:nvSpPr>
          <p:spPr>
            <a:xfrm>
              <a:off x="1840320" y="2865600"/>
              <a:ext cx="22320" cy="22320"/>
            </a:xfrm>
            <a:custGeom>
              <a:avLst/>
              <a:gdLst/>
              <a:ahLst/>
              <a:rect l="l" t="t" r="r" b="b"/>
              <a:pathLst>
                <a:path w="788" h="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w="0">
              <a:noFill/>
            </a:ln>
          </p:spPr>
          <p:style>
            <a:lnRef idx="0"/>
            <a:fillRef idx="0"/>
            <a:effectRef idx="0"/>
            <a:fontRef idx="minor"/>
          </p:style>
        </p:sp>
        <p:sp>
          <p:nvSpPr>
            <p:cNvPr id="5531" name="Google Shape;5152;p52"/>
            <p:cNvSpPr/>
            <p:nvPr/>
          </p:nvSpPr>
          <p:spPr>
            <a:xfrm>
              <a:off x="1720080" y="2745720"/>
              <a:ext cx="358560" cy="358560"/>
            </a:xfrm>
            <a:custGeom>
              <a:avLst/>
              <a:gdLst/>
              <a:ahLst/>
              <a:rect l="l" t="t" r="r" b="b"/>
              <a:pathLst>
                <a:path w="12414" h="12406">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w="0">
              <a:noFill/>
            </a:ln>
          </p:spPr>
          <p:style>
            <a:lnRef idx="0"/>
            <a:fillRef idx="0"/>
            <a:effectRef idx="0"/>
            <a:fontRef idx="minor"/>
          </p:style>
        </p:sp>
      </p:grpSp>
      <p:grpSp>
        <p:nvGrpSpPr>
          <p:cNvPr id="5532" name="Google Shape;5153;p52"/>
          <p:cNvGrpSpPr/>
          <p:nvPr/>
        </p:nvGrpSpPr>
        <p:grpSpPr>
          <a:xfrm>
            <a:off x="1716480" y="3208680"/>
            <a:ext cx="366120" cy="333000"/>
            <a:chOff x="1716480" y="3208680"/>
            <a:chExt cx="366120" cy="333000"/>
          </a:xfrm>
        </p:grpSpPr>
        <p:sp>
          <p:nvSpPr>
            <p:cNvPr id="5533" name="Google Shape;5154;p52"/>
            <p:cNvSpPr/>
            <p:nvPr/>
          </p:nvSpPr>
          <p:spPr>
            <a:xfrm>
              <a:off x="1895040" y="3352680"/>
              <a:ext cx="47880" cy="47160"/>
            </a:xfrm>
            <a:custGeom>
              <a:avLst/>
              <a:gdLst/>
              <a:ahLst/>
              <a:rect l="l" t="t" r="r" b="b"/>
              <a:pathLst>
                <a:path w="1671" h="164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w="0">
              <a:noFill/>
            </a:ln>
          </p:spPr>
          <p:style>
            <a:lnRef idx="0"/>
            <a:fillRef idx="0"/>
            <a:effectRef idx="0"/>
            <a:fontRef idx="minor"/>
          </p:style>
        </p:sp>
        <p:sp>
          <p:nvSpPr>
            <p:cNvPr id="5534" name="Google Shape;5155;p52"/>
            <p:cNvSpPr/>
            <p:nvPr/>
          </p:nvSpPr>
          <p:spPr>
            <a:xfrm>
              <a:off x="1787760" y="3280680"/>
              <a:ext cx="222840" cy="191160"/>
            </a:xfrm>
            <a:custGeom>
              <a:avLst/>
              <a:gdLst/>
              <a:ahLst/>
              <a:rect l="l" t="t" r="r" b="b"/>
              <a:pathLst>
                <a:path w="7719" h="6617">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w="0">
              <a:noFill/>
            </a:ln>
          </p:spPr>
          <p:style>
            <a:lnRef idx="0"/>
            <a:fillRef idx="0"/>
            <a:effectRef idx="0"/>
            <a:fontRef idx="minor"/>
          </p:style>
        </p:sp>
        <p:sp>
          <p:nvSpPr>
            <p:cNvPr id="5535" name="Google Shape;5156;p52"/>
            <p:cNvSpPr/>
            <p:nvPr/>
          </p:nvSpPr>
          <p:spPr>
            <a:xfrm>
              <a:off x="1716480" y="3208680"/>
              <a:ext cx="366120" cy="333000"/>
            </a:xfrm>
            <a:custGeom>
              <a:avLst/>
              <a:gdLst/>
              <a:ahLst/>
              <a:rect l="l" t="t" r="r" b="b"/>
              <a:pathLst>
                <a:path w="12666" h="11531">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w="0">
              <a:noFill/>
            </a:ln>
          </p:spPr>
          <p:style>
            <a:lnRef idx="0"/>
            <a:fillRef idx="0"/>
            <a:effectRef idx="0"/>
            <a:fontRef idx="minor"/>
          </p:style>
        </p:sp>
      </p:grpSp>
      <p:grpSp>
        <p:nvGrpSpPr>
          <p:cNvPr id="5536" name="Google Shape;5157;p52"/>
          <p:cNvGrpSpPr/>
          <p:nvPr/>
        </p:nvGrpSpPr>
        <p:grpSpPr>
          <a:xfrm>
            <a:off x="1716480" y="3650400"/>
            <a:ext cx="366120" cy="366840"/>
            <a:chOff x="1716480" y="3650400"/>
            <a:chExt cx="366120" cy="366840"/>
          </a:xfrm>
        </p:grpSpPr>
        <p:sp>
          <p:nvSpPr>
            <p:cNvPr id="5537" name="Google Shape;5158;p52"/>
            <p:cNvSpPr/>
            <p:nvPr/>
          </p:nvSpPr>
          <p:spPr>
            <a:xfrm>
              <a:off x="1927080" y="3810600"/>
              <a:ext cx="71640" cy="168120"/>
            </a:xfrm>
            <a:custGeom>
              <a:avLst/>
              <a:gdLst/>
              <a:ahLst/>
              <a:rect l="l" t="t" r="r" b="b"/>
              <a:pathLst>
                <a:path w="2489" h="583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w="0">
              <a:noFill/>
            </a:ln>
          </p:spPr>
          <p:style>
            <a:lnRef idx="0"/>
            <a:fillRef idx="0"/>
            <a:effectRef idx="0"/>
            <a:fontRef idx="minor"/>
          </p:style>
        </p:sp>
        <p:sp>
          <p:nvSpPr>
            <p:cNvPr id="5538" name="Google Shape;5159;p52"/>
            <p:cNvSpPr/>
            <p:nvPr/>
          </p:nvSpPr>
          <p:spPr>
            <a:xfrm>
              <a:off x="1716480" y="3650400"/>
              <a:ext cx="366120" cy="366840"/>
            </a:xfrm>
            <a:custGeom>
              <a:avLst/>
              <a:gdLst/>
              <a:ahLst/>
              <a:rect l="l" t="t" r="r" b="b"/>
              <a:pathLst>
                <a:path w="12666" h="12698">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w="0">
              <a:noFill/>
            </a:ln>
          </p:spPr>
          <p:style>
            <a:lnRef idx="0"/>
            <a:fillRef idx="0"/>
            <a:effectRef idx="0"/>
            <a:fontRef idx="minor"/>
          </p:style>
        </p:sp>
      </p:grpSp>
      <p:grpSp>
        <p:nvGrpSpPr>
          <p:cNvPr id="5539" name="Google Shape;5160;p52"/>
          <p:cNvGrpSpPr/>
          <p:nvPr/>
        </p:nvGrpSpPr>
        <p:grpSpPr>
          <a:xfrm>
            <a:off x="3933000" y="2742120"/>
            <a:ext cx="367920" cy="365400"/>
            <a:chOff x="3933000" y="2742120"/>
            <a:chExt cx="367920" cy="365400"/>
          </a:xfrm>
        </p:grpSpPr>
        <p:sp>
          <p:nvSpPr>
            <p:cNvPr id="5540" name="Google Shape;5161;p52"/>
            <p:cNvSpPr/>
            <p:nvPr/>
          </p:nvSpPr>
          <p:spPr>
            <a:xfrm>
              <a:off x="4009320" y="2989440"/>
              <a:ext cx="24120" cy="23400"/>
            </a:xfrm>
            <a:custGeom>
              <a:avLst/>
              <a:gdLst/>
              <a:ahLst/>
              <a:rect l="l" t="t" r="r" b="b"/>
              <a:pathLst>
                <a:path w="851" h="820">
                  <a:moveTo>
                    <a:pt x="0" y="1"/>
                  </a:moveTo>
                  <a:lnTo>
                    <a:pt x="0" y="820"/>
                  </a:lnTo>
                  <a:lnTo>
                    <a:pt x="851" y="820"/>
                  </a:lnTo>
                  <a:lnTo>
                    <a:pt x="851" y="1"/>
                  </a:lnTo>
                  <a:close/>
                </a:path>
              </a:pathLst>
            </a:custGeom>
            <a:solidFill>
              <a:schemeClr val="dk2"/>
            </a:solidFill>
            <a:ln w="0">
              <a:noFill/>
            </a:ln>
          </p:spPr>
          <p:style>
            <a:lnRef idx="0"/>
            <a:fillRef idx="0"/>
            <a:effectRef idx="0"/>
            <a:fontRef idx="minor"/>
          </p:style>
        </p:sp>
        <p:sp>
          <p:nvSpPr>
            <p:cNvPr id="5541" name="Google Shape;5162;p52"/>
            <p:cNvSpPr/>
            <p:nvPr/>
          </p:nvSpPr>
          <p:spPr>
            <a:xfrm>
              <a:off x="4057920" y="2989440"/>
              <a:ext cx="23400" cy="23400"/>
            </a:xfrm>
            <a:custGeom>
              <a:avLst/>
              <a:gdLst/>
              <a:ahLst/>
              <a:rect l="l" t="t" r="r" b="b"/>
              <a:pathLst>
                <a:path w="820" h="820">
                  <a:moveTo>
                    <a:pt x="0" y="1"/>
                  </a:moveTo>
                  <a:lnTo>
                    <a:pt x="0" y="820"/>
                  </a:lnTo>
                  <a:lnTo>
                    <a:pt x="819" y="820"/>
                  </a:lnTo>
                  <a:lnTo>
                    <a:pt x="819" y="1"/>
                  </a:lnTo>
                  <a:close/>
                </a:path>
              </a:pathLst>
            </a:custGeom>
            <a:solidFill>
              <a:schemeClr val="dk2"/>
            </a:solidFill>
            <a:ln w="0">
              <a:noFill/>
            </a:ln>
          </p:spPr>
          <p:style>
            <a:lnRef idx="0"/>
            <a:fillRef idx="0"/>
            <a:effectRef idx="0"/>
            <a:fontRef idx="minor"/>
          </p:style>
        </p:sp>
        <p:sp>
          <p:nvSpPr>
            <p:cNvPr id="5542" name="Google Shape;5163;p52"/>
            <p:cNvSpPr/>
            <p:nvPr/>
          </p:nvSpPr>
          <p:spPr>
            <a:xfrm>
              <a:off x="4105080" y="2989440"/>
              <a:ext cx="23400" cy="23400"/>
            </a:xfrm>
            <a:custGeom>
              <a:avLst/>
              <a:gdLst/>
              <a:ahLst/>
              <a:rect l="l" t="t" r="r" b="b"/>
              <a:pathLst>
                <a:path w="820" h="820">
                  <a:moveTo>
                    <a:pt x="0" y="1"/>
                  </a:moveTo>
                  <a:lnTo>
                    <a:pt x="0" y="820"/>
                  </a:lnTo>
                  <a:lnTo>
                    <a:pt x="820" y="820"/>
                  </a:lnTo>
                  <a:lnTo>
                    <a:pt x="820" y="1"/>
                  </a:lnTo>
                  <a:close/>
                </a:path>
              </a:pathLst>
            </a:custGeom>
            <a:solidFill>
              <a:schemeClr val="dk2"/>
            </a:solidFill>
            <a:ln w="0">
              <a:noFill/>
            </a:ln>
          </p:spPr>
          <p:style>
            <a:lnRef idx="0"/>
            <a:fillRef idx="0"/>
            <a:effectRef idx="0"/>
            <a:fontRef idx="minor"/>
          </p:style>
        </p:sp>
        <p:sp>
          <p:nvSpPr>
            <p:cNvPr id="5543" name="Google Shape;5164;p52"/>
            <p:cNvSpPr/>
            <p:nvPr/>
          </p:nvSpPr>
          <p:spPr>
            <a:xfrm>
              <a:off x="4153320" y="2989440"/>
              <a:ext cx="23400" cy="23400"/>
            </a:xfrm>
            <a:custGeom>
              <a:avLst/>
              <a:gdLst/>
              <a:ahLst/>
              <a:rect l="l" t="t" r="r" b="b"/>
              <a:pathLst>
                <a:path w="820" h="820">
                  <a:moveTo>
                    <a:pt x="0" y="1"/>
                  </a:moveTo>
                  <a:lnTo>
                    <a:pt x="0" y="820"/>
                  </a:lnTo>
                  <a:lnTo>
                    <a:pt x="819" y="820"/>
                  </a:lnTo>
                  <a:lnTo>
                    <a:pt x="819" y="1"/>
                  </a:lnTo>
                  <a:close/>
                </a:path>
              </a:pathLst>
            </a:custGeom>
            <a:solidFill>
              <a:schemeClr val="dk2"/>
            </a:solidFill>
            <a:ln w="0">
              <a:noFill/>
            </a:ln>
          </p:spPr>
          <p:style>
            <a:lnRef idx="0"/>
            <a:fillRef idx="0"/>
            <a:effectRef idx="0"/>
            <a:fontRef idx="minor"/>
          </p:style>
        </p:sp>
        <p:sp>
          <p:nvSpPr>
            <p:cNvPr id="5544" name="Google Shape;5165;p52"/>
            <p:cNvSpPr/>
            <p:nvPr/>
          </p:nvSpPr>
          <p:spPr>
            <a:xfrm>
              <a:off x="3933000" y="2869200"/>
              <a:ext cx="366840" cy="238320"/>
            </a:xfrm>
            <a:custGeom>
              <a:avLst/>
              <a:gdLst/>
              <a:ahLst/>
              <a:rect l="l" t="t" r="r" b="b"/>
              <a:pathLst>
                <a:path w="12697" h="8249">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w="0">
              <a:noFill/>
            </a:ln>
          </p:spPr>
          <p:style>
            <a:lnRef idx="0"/>
            <a:fillRef idx="0"/>
            <a:effectRef idx="0"/>
            <a:fontRef idx="minor"/>
          </p:style>
        </p:sp>
        <p:sp>
          <p:nvSpPr>
            <p:cNvPr id="5545" name="Google Shape;5166;p52"/>
            <p:cNvSpPr/>
            <p:nvPr/>
          </p:nvSpPr>
          <p:spPr>
            <a:xfrm>
              <a:off x="4200840" y="2989440"/>
              <a:ext cx="23400" cy="23400"/>
            </a:xfrm>
            <a:custGeom>
              <a:avLst/>
              <a:gdLst/>
              <a:ahLst/>
              <a:rect l="l" t="t" r="r" b="b"/>
              <a:pathLst>
                <a:path w="820" h="820">
                  <a:moveTo>
                    <a:pt x="0" y="1"/>
                  </a:moveTo>
                  <a:lnTo>
                    <a:pt x="0" y="820"/>
                  </a:lnTo>
                  <a:lnTo>
                    <a:pt x="820" y="820"/>
                  </a:lnTo>
                  <a:lnTo>
                    <a:pt x="820" y="1"/>
                  </a:lnTo>
                  <a:close/>
                </a:path>
              </a:pathLst>
            </a:custGeom>
            <a:solidFill>
              <a:schemeClr val="dk2"/>
            </a:solidFill>
            <a:ln w="0">
              <a:noFill/>
            </a:ln>
          </p:spPr>
          <p:style>
            <a:lnRef idx="0"/>
            <a:fillRef idx="0"/>
            <a:effectRef idx="0"/>
            <a:fontRef idx="minor"/>
          </p:style>
        </p:sp>
        <p:sp>
          <p:nvSpPr>
            <p:cNvPr id="5546" name="Google Shape;5167;p52"/>
            <p:cNvSpPr/>
            <p:nvPr/>
          </p:nvSpPr>
          <p:spPr>
            <a:xfrm>
              <a:off x="4137840" y="2742120"/>
              <a:ext cx="122760" cy="47520"/>
            </a:xfrm>
            <a:custGeom>
              <a:avLst/>
              <a:gdLst/>
              <a:ahLst/>
              <a:rect l="l" t="t" r="r" b="b"/>
              <a:pathLst>
                <a:path w="4254" h="1656">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w="0">
              <a:noFill/>
            </a:ln>
          </p:spPr>
          <p:style>
            <a:lnRef idx="0"/>
            <a:fillRef idx="0"/>
            <a:effectRef idx="0"/>
            <a:fontRef idx="minor"/>
          </p:style>
        </p:sp>
        <p:sp>
          <p:nvSpPr>
            <p:cNvPr id="5547" name="Google Shape;5168;p52"/>
            <p:cNvSpPr/>
            <p:nvPr/>
          </p:nvSpPr>
          <p:spPr>
            <a:xfrm>
              <a:off x="4229280" y="2814480"/>
              <a:ext cx="71640" cy="78840"/>
            </a:xfrm>
            <a:custGeom>
              <a:avLst/>
              <a:gdLst/>
              <a:ahLst/>
              <a:rect l="l" t="t" r="r" b="b"/>
              <a:pathLst>
                <a:path w="2489" h="2742">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w="0">
              <a:noFill/>
            </a:ln>
          </p:spPr>
          <p:style>
            <a:lnRef idx="0"/>
            <a:fillRef idx="0"/>
            <a:effectRef idx="0"/>
            <a:fontRef idx="minor"/>
          </p:style>
        </p:sp>
        <p:sp>
          <p:nvSpPr>
            <p:cNvPr id="5548" name="Google Shape;5169;p52"/>
            <p:cNvSpPr/>
            <p:nvPr/>
          </p:nvSpPr>
          <p:spPr>
            <a:xfrm>
              <a:off x="4132440" y="2838960"/>
              <a:ext cx="71640" cy="55440"/>
            </a:xfrm>
            <a:custGeom>
              <a:avLst/>
              <a:gdLst/>
              <a:ahLst/>
              <a:rect l="l" t="t" r="r" b="b"/>
              <a:pathLst>
                <a:path w="2490" h="1926">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w="0">
              <a:noFill/>
            </a:ln>
          </p:spPr>
          <p:style>
            <a:lnRef idx="0"/>
            <a:fillRef idx="0"/>
            <a:effectRef idx="0"/>
            <a:fontRef idx="minor"/>
          </p:style>
        </p:sp>
      </p:grpSp>
      <p:grpSp>
        <p:nvGrpSpPr>
          <p:cNvPr id="5549" name="Google Shape;5170;p52"/>
          <p:cNvGrpSpPr/>
          <p:nvPr/>
        </p:nvGrpSpPr>
        <p:grpSpPr>
          <a:xfrm>
            <a:off x="1278360" y="1378080"/>
            <a:ext cx="366840" cy="364320"/>
            <a:chOff x="1278360" y="1378080"/>
            <a:chExt cx="366840" cy="364320"/>
          </a:xfrm>
        </p:grpSpPr>
        <p:sp>
          <p:nvSpPr>
            <p:cNvPr id="5550" name="Google Shape;5171;p52"/>
            <p:cNvSpPr/>
            <p:nvPr/>
          </p:nvSpPr>
          <p:spPr>
            <a:xfrm>
              <a:off x="1297440" y="1410120"/>
              <a:ext cx="315000" cy="315000"/>
            </a:xfrm>
            <a:custGeom>
              <a:avLst/>
              <a:gdLst/>
              <a:ahLst/>
              <a:rect l="l" t="t" r="r" b="b"/>
              <a:pathLst>
                <a:path w="10902" h="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w="0">
              <a:noFill/>
            </a:ln>
          </p:spPr>
          <p:style>
            <a:lnRef idx="0"/>
            <a:fillRef idx="0"/>
            <a:effectRef idx="0"/>
            <a:fontRef idx="minor"/>
          </p:style>
        </p:sp>
        <p:sp>
          <p:nvSpPr>
            <p:cNvPr id="5551" name="Google Shape;5172;p52"/>
            <p:cNvSpPr/>
            <p:nvPr/>
          </p:nvSpPr>
          <p:spPr>
            <a:xfrm>
              <a:off x="1524240" y="1378080"/>
              <a:ext cx="120960" cy="122040"/>
            </a:xfrm>
            <a:custGeom>
              <a:avLst/>
              <a:gdLst/>
              <a:ahLst/>
              <a:rect l="l" t="t" r="r" b="b"/>
              <a:pathLst>
                <a:path w="4191" h="4227">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w="0">
              <a:noFill/>
            </a:ln>
          </p:spPr>
          <p:style>
            <a:lnRef idx="0"/>
            <a:fillRef idx="0"/>
            <a:effectRef idx="0"/>
            <a:fontRef idx="minor"/>
          </p:style>
        </p:sp>
        <p:sp>
          <p:nvSpPr>
            <p:cNvPr id="5552" name="Google Shape;5173;p52"/>
            <p:cNvSpPr/>
            <p:nvPr/>
          </p:nvSpPr>
          <p:spPr>
            <a:xfrm>
              <a:off x="1434960" y="1650600"/>
              <a:ext cx="98280" cy="91800"/>
            </a:xfrm>
            <a:custGeom>
              <a:avLst/>
              <a:gdLst/>
              <a:ahLst/>
              <a:rect l="l" t="t" r="r" b="b"/>
              <a:pathLst>
                <a:path w="3404" h="3183">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w="0">
              <a:noFill/>
            </a:ln>
          </p:spPr>
          <p:style>
            <a:lnRef idx="0"/>
            <a:fillRef idx="0"/>
            <a:effectRef idx="0"/>
            <a:fontRef idx="minor"/>
          </p:style>
        </p:sp>
        <p:sp>
          <p:nvSpPr>
            <p:cNvPr id="5553" name="Google Shape;5174;p52"/>
            <p:cNvSpPr/>
            <p:nvPr/>
          </p:nvSpPr>
          <p:spPr>
            <a:xfrm>
              <a:off x="1278360" y="1488240"/>
              <a:ext cx="92520" cy="97920"/>
            </a:xfrm>
            <a:custGeom>
              <a:avLst/>
              <a:gdLst/>
              <a:ahLst/>
              <a:rect l="l" t="t" r="r" b="b"/>
              <a:pathLst>
                <a:path w="3214" h="3403">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w="0">
              <a:noFill/>
            </a:ln>
          </p:spPr>
          <p:style>
            <a:lnRef idx="0"/>
            <a:fillRef idx="0"/>
            <a:effectRef idx="0"/>
            <a:fontRef idx="minor"/>
          </p:style>
        </p:sp>
      </p:grpSp>
      <p:sp>
        <p:nvSpPr>
          <p:cNvPr id="5554" name="Google Shape;5175;p52"/>
          <p:cNvSpPr/>
          <p:nvPr/>
        </p:nvSpPr>
        <p:spPr>
          <a:xfrm>
            <a:off x="1278360" y="1820520"/>
            <a:ext cx="366840" cy="365040"/>
          </a:xfrm>
          <a:custGeom>
            <a:avLst/>
            <a:gdLst/>
            <a:ahLst/>
            <a:rect l="l" t="t" r="r" b="b"/>
            <a:pathLst>
              <a:path w="12697" h="12634">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w="0">
            <a:noFill/>
          </a:ln>
        </p:spPr>
        <p:style>
          <a:lnRef idx="0"/>
          <a:fillRef idx="0"/>
          <a:effectRef idx="0"/>
          <a:fontRef idx="minor"/>
        </p:style>
        <p:txBody>
          <a:bodyPr/>
          <a:p/>
        </p:txBody>
      </p:sp>
      <p:sp>
        <p:nvSpPr>
          <p:cNvPr id="5555" name="Google Shape;5176;p52"/>
          <p:cNvSpPr/>
          <p:nvPr/>
        </p:nvSpPr>
        <p:spPr>
          <a:xfrm>
            <a:off x="1305720" y="2248560"/>
            <a:ext cx="312120" cy="366840"/>
          </a:xfrm>
          <a:custGeom>
            <a:avLst/>
            <a:gdLst/>
            <a:ahLst/>
            <a:rect l="l" t="t" r="r" b="b"/>
            <a:pathLst>
              <a:path w="10807" h="1269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w="0">
            <a:noFill/>
          </a:ln>
        </p:spPr>
        <p:style>
          <a:lnRef idx="0"/>
          <a:fillRef idx="0"/>
          <a:effectRef idx="0"/>
          <a:fontRef idx="minor"/>
        </p:style>
        <p:txBody>
          <a:bodyPr/>
          <a:p/>
        </p:txBody>
      </p:sp>
      <p:sp>
        <p:nvSpPr>
          <p:cNvPr id="5556" name="Google Shape;5177;p52"/>
          <p:cNvSpPr/>
          <p:nvPr/>
        </p:nvSpPr>
        <p:spPr>
          <a:xfrm>
            <a:off x="3490920" y="1417320"/>
            <a:ext cx="366120" cy="285840"/>
          </a:xfrm>
          <a:custGeom>
            <a:avLst/>
            <a:gdLst/>
            <a:ahLst/>
            <a:rect l="l" t="t" r="r" b="b"/>
            <a:pathLst>
              <a:path w="12665" h="9893">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w="0">
            <a:noFill/>
          </a:ln>
        </p:spPr>
        <p:style>
          <a:lnRef idx="0"/>
          <a:fillRef idx="0"/>
          <a:effectRef idx="0"/>
          <a:fontRef idx="minor"/>
        </p:style>
        <p:txBody>
          <a:bodyPr/>
          <a:p/>
        </p:txBody>
      </p:sp>
      <p:grpSp>
        <p:nvGrpSpPr>
          <p:cNvPr id="5557" name="Google Shape;5178;p52"/>
          <p:cNvGrpSpPr/>
          <p:nvPr/>
        </p:nvGrpSpPr>
        <p:grpSpPr>
          <a:xfrm>
            <a:off x="3482640" y="1819440"/>
            <a:ext cx="382680" cy="367560"/>
            <a:chOff x="3482640" y="1819440"/>
            <a:chExt cx="382680" cy="367560"/>
          </a:xfrm>
        </p:grpSpPr>
        <p:sp>
          <p:nvSpPr>
            <p:cNvPr id="5558" name="Google Shape;5179;p52"/>
            <p:cNvSpPr/>
            <p:nvPr/>
          </p:nvSpPr>
          <p:spPr>
            <a:xfrm>
              <a:off x="3482640" y="1819440"/>
              <a:ext cx="362520" cy="226080"/>
            </a:xfrm>
            <a:custGeom>
              <a:avLst/>
              <a:gdLst/>
              <a:ahLst/>
              <a:rect l="l" t="t" r="r" b="b"/>
              <a:pathLst>
                <a:path w="12540" h="7833">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w="0">
              <a:noFill/>
            </a:ln>
          </p:spPr>
          <p:style>
            <a:lnRef idx="0"/>
            <a:fillRef idx="0"/>
            <a:effectRef idx="0"/>
            <a:fontRef idx="minor"/>
          </p:style>
        </p:sp>
        <p:sp>
          <p:nvSpPr>
            <p:cNvPr id="5559" name="Google Shape;5180;p52"/>
            <p:cNvSpPr/>
            <p:nvPr/>
          </p:nvSpPr>
          <p:spPr>
            <a:xfrm>
              <a:off x="3501000" y="1960200"/>
              <a:ext cx="364320" cy="226800"/>
            </a:xfrm>
            <a:custGeom>
              <a:avLst/>
              <a:gdLst/>
              <a:ahLst/>
              <a:rect l="l" t="t" r="r" b="b"/>
              <a:pathLst>
                <a:path w="12602" h="785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w="0">
              <a:noFill/>
            </a:ln>
          </p:spPr>
          <p:style>
            <a:lnRef idx="0"/>
            <a:fillRef idx="0"/>
            <a:effectRef idx="0"/>
            <a:fontRef idx="minor"/>
          </p:style>
        </p:sp>
        <p:sp>
          <p:nvSpPr>
            <p:cNvPr id="5560" name="Google Shape;5181;p52"/>
            <p:cNvSpPr/>
            <p:nvPr/>
          </p:nvSpPr>
          <p:spPr>
            <a:xfrm>
              <a:off x="3643920" y="1920240"/>
              <a:ext cx="18000" cy="30600"/>
            </a:xfrm>
            <a:custGeom>
              <a:avLst/>
              <a:gdLst/>
              <a:ahLst/>
              <a:rect l="l" t="t" r="r" b="b"/>
              <a:pathLst>
                <a:path w="631" h="1072">
                  <a:moveTo>
                    <a:pt x="630" y="1"/>
                  </a:moveTo>
                  <a:cubicBezTo>
                    <a:pt x="410" y="221"/>
                    <a:pt x="158" y="599"/>
                    <a:pt x="0" y="1072"/>
                  </a:cubicBezTo>
                  <a:lnTo>
                    <a:pt x="630" y="1072"/>
                  </a:lnTo>
                  <a:lnTo>
                    <a:pt x="630" y="1"/>
                  </a:lnTo>
                  <a:close/>
                </a:path>
              </a:pathLst>
            </a:custGeom>
            <a:solidFill>
              <a:schemeClr val="dk2"/>
            </a:solidFill>
            <a:ln w="0">
              <a:noFill/>
            </a:ln>
          </p:spPr>
          <p:style>
            <a:lnRef idx="0"/>
            <a:fillRef idx="0"/>
            <a:effectRef idx="0"/>
            <a:fontRef idx="minor"/>
          </p:style>
        </p:sp>
        <p:sp>
          <p:nvSpPr>
            <p:cNvPr id="5561" name="Google Shape;5182;p52"/>
            <p:cNvSpPr/>
            <p:nvPr/>
          </p:nvSpPr>
          <p:spPr>
            <a:xfrm>
              <a:off x="3686040" y="2054160"/>
              <a:ext cx="18000" cy="29880"/>
            </a:xfrm>
            <a:custGeom>
              <a:avLst/>
              <a:gdLst/>
              <a:ahLst/>
              <a:rect l="l" t="t" r="r" b="b"/>
              <a:pathLst>
                <a:path w="631" h="1041">
                  <a:moveTo>
                    <a:pt x="1" y="1"/>
                  </a:moveTo>
                  <a:lnTo>
                    <a:pt x="1" y="1041"/>
                  </a:lnTo>
                  <a:cubicBezTo>
                    <a:pt x="253" y="852"/>
                    <a:pt x="473" y="473"/>
                    <a:pt x="631" y="1"/>
                  </a:cubicBezTo>
                  <a:close/>
                </a:path>
              </a:pathLst>
            </a:custGeom>
            <a:solidFill>
              <a:schemeClr val="dk2"/>
            </a:solidFill>
            <a:ln w="0">
              <a:noFill/>
            </a:ln>
          </p:spPr>
          <p:style>
            <a:lnRef idx="0"/>
            <a:fillRef idx="0"/>
            <a:effectRef idx="0"/>
            <a:fontRef idx="minor"/>
          </p:style>
        </p:sp>
        <p:sp>
          <p:nvSpPr>
            <p:cNvPr id="5562" name="Google Shape;5183;p52"/>
            <p:cNvSpPr/>
            <p:nvPr/>
          </p:nvSpPr>
          <p:spPr>
            <a:xfrm>
              <a:off x="3643920" y="2054160"/>
              <a:ext cx="18000" cy="29880"/>
            </a:xfrm>
            <a:custGeom>
              <a:avLst/>
              <a:gdLst/>
              <a:ahLst/>
              <a:rect l="l" t="t" r="r" b="b"/>
              <a:pathLst>
                <a:path w="631" h="1041">
                  <a:moveTo>
                    <a:pt x="0" y="1"/>
                  </a:moveTo>
                  <a:cubicBezTo>
                    <a:pt x="158" y="473"/>
                    <a:pt x="410" y="852"/>
                    <a:pt x="630" y="1041"/>
                  </a:cubicBezTo>
                  <a:lnTo>
                    <a:pt x="630" y="1"/>
                  </a:lnTo>
                  <a:close/>
                </a:path>
              </a:pathLst>
            </a:custGeom>
            <a:solidFill>
              <a:schemeClr val="dk2"/>
            </a:solidFill>
            <a:ln w="0">
              <a:noFill/>
            </a:ln>
          </p:spPr>
          <p:style>
            <a:lnRef idx="0"/>
            <a:fillRef idx="0"/>
            <a:effectRef idx="0"/>
            <a:fontRef idx="minor"/>
          </p:style>
        </p:sp>
        <p:sp>
          <p:nvSpPr>
            <p:cNvPr id="5563" name="Google Shape;5184;p52"/>
            <p:cNvSpPr/>
            <p:nvPr/>
          </p:nvSpPr>
          <p:spPr>
            <a:xfrm>
              <a:off x="3562200" y="1973880"/>
              <a:ext cx="50760" cy="55440"/>
            </a:xfrm>
            <a:custGeom>
              <a:avLst/>
              <a:gdLst/>
              <a:ahLst/>
              <a:rect l="l" t="t" r="r" b="b"/>
              <a:pathLst>
                <a:path w="1765" h="1923">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w="0">
              <a:noFill/>
            </a:ln>
          </p:spPr>
          <p:style>
            <a:lnRef idx="0"/>
            <a:fillRef idx="0"/>
            <a:effectRef idx="0"/>
            <a:fontRef idx="minor"/>
          </p:style>
        </p:sp>
        <p:sp>
          <p:nvSpPr>
            <p:cNvPr id="5564" name="Google Shape;5185;p52"/>
            <p:cNvSpPr/>
            <p:nvPr/>
          </p:nvSpPr>
          <p:spPr>
            <a:xfrm>
              <a:off x="3686040" y="1919160"/>
              <a:ext cx="18000" cy="30600"/>
            </a:xfrm>
            <a:custGeom>
              <a:avLst/>
              <a:gdLst/>
              <a:ahLst/>
              <a:rect l="l" t="t" r="r" b="b"/>
              <a:pathLst>
                <a:path w="631" h="1072">
                  <a:moveTo>
                    <a:pt x="1" y="0"/>
                  </a:moveTo>
                  <a:lnTo>
                    <a:pt x="1" y="1071"/>
                  </a:lnTo>
                  <a:lnTo>
                    <a:pt x="631" y="1071"/>
                  </a:lnTo>
                  <a:cubicBezTo>
                    <a:pt x="505" y="599"/>
                    <a:pt x="253" y="189"/>
                    <a:pt x="1" y="0"/>
                  </a:cubicBezTo>
                  <a:close/>
                </a:path>
              </a:pathLst>
            </a:custGeom>
            <a:solidFill>
              <a:schemeClr val="dk2"/>
            </a:solidFill>
            <a:ln w="0">
              <a:noFill/>
            </a:ln>
          </p:spPr>
          <p:style>
            <a:lnRef idx="0"/>
            <a:fillRef idx="0"/>
            <a:effectRef idx="0"/>
            <a:fontRef idx="minor"/>
          </p:style>
        </p:sp>
        <p:sp>
          <p:nvSpPr>
            <p:cNvPr id="5565" name="Google Shape;5186;p52"/>
            <p:cNvSpPr/>
            <p:nvPr/>
          </p:nvSpPr>
          <p:spPr>
            <a:xfrm>
              <a:off x="3636000" y="1973880"/>
              <a:ext cx="26280" cy="55440"/>
            </a:xfrm>
            <a:custGeom>
              <a:avLst/>
              <a:gdLst/>
              <a:ahLst/>
              <a:rect l="l" t="t" r="r" b="b"/>
              <a:pathLst>
                <a:path w="915" h="1923">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w="0">
              <a:noFill/>
            </a:ln>
          </p:spPr>
          <p:style>
            <a:lnRef idx="0"/>
            <a:fillRef idx="0"/>
            <a:effectRef idx="0"/>
            <a:fontRef idx="minor"/>
          </p:style>
        </p:sp>
        <p:sp>
          <p:nvSpPr>
            <p:cNvPr id="5566" name="Google Shape;5187;p52"/>
            <p:cNvSpPr/>
            <p:nvPr/>
          </p:nvSpPr>
          <p:spPr>
            <a:xfrm>
              <a:off x="3686040" y="1891080"/>
              <a:ext cx="86400" cy="59040"/>
            </a:xfrm>
            <a:custGeom>
              <a:avLst/>
              <a:gdLst/>
              <a:ahLst/>
              <a:rect l="l" t="t" r="r" b="b"/>
              <a:pathLst>
                <a:path w="2994" h="2049">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w="0">
              <a:noFill/>
            </a:ln>
          </p:spPr>
          <p:style>
            <a:lnRef idx="0"/>
            <a:fillRef idx="0"/>
            <a:effectRef idx="0"/>
            <a:fontRef idx="minor"/>
          </p:style>
        </p:sp>
        <p:sp>
          <p:nvSpPr>
            <p:cNvPr id="5567" name="Google Shape;5188;p52"/>
            <p:cNvSpPr/>
            <p:nvPr/>
          </p:nvSpPr>
          <p:spPr>
            <a:xfrm>
              <a:off x="3684960" y="2054160"/>
              <a:ext cx="87120" cy="59040"/>
            </a:xfrm>
            <a:custGeom>
              <a:avLst/>
              <a:gdLst/>
              <a:ahLst/>
              <a:rect l="l" t="t" r="r" b="b"/>
              <a:pathLst>
                <a:path w="3025" h="2049">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w="0">
              <a:noFill/>
            </a:ln>
          </p:spPr>
          <p:style>
            <a:lnRef idx="0"/>
            <a:fillRef idx="0"/>
            <a:effectRef idx="0"/>
            <a:fontRef idx="minor"/>
          </p:style>
        </p:sp>
        <p:sp>
          <p:nvSpPr>
            <p:cNvPr id="5568" name="Google Shape;5189;p52"/>
            <p:cNvSpPr/>
            <p:nvPr/>
          </p:nvSpPr>
          <p:spPr>
            <a:xfrm>
              <a:off x="3574800" y="2053080"/>
              <a:ext cx="87120" cy="59760"/>
            </a:xfrm>
            <a:custGeom>
              <a:avLst/>
              <a:gdLst/>
              <a:ahLst/>
              <a:rect l="l" t="t" r="r" b="b"/>
              <a:pathLst>
                <a:path w="3026" h="2080">
                  <a:moveTo>
                    <a:pt x="1" y="0"/>
                  </a:moveTo>
                  <a:cubicBezTo>
                    <a:pt x="600" y="1166"/>
                    <a:pt x="1702" y="1954"/>
                    <a:pt x="3025" y="2080"/>
                  </a:cubicBezTo>
                  <a:lnTo>
                    <a:pt x="3025" y="2017"/>
                  </a:lnTo>
                  <a:cubicBezTo>
                    <a:pt x="2364" y="1796"/>
                    <a:pt x="1860" y="1040"/>
                    <a:pt x="1545" y="0"/>
                  </a:cubicBezTo>
                  <a:close/>
                </a:path>
              </a:pathLst>
            </a:custGeom>
            <a:solidFill>
              <a:schemeClr val="dk2"/>
            </a:solidFill>
            <a:ln w="0">
              <a:noFill/>
            </a:ln>
          </p:spPr>
          <p:style>
            <a:lnRef idx="0"/>
            <a:fillRef idx="0"/>
            <a:effectRef idx="0"/>
            <a:fontRef idx="minor"/>
          </p:style>
        </p:sp>
        <p:sp>
          <p:nvSpPr>
            <p:cNvPr id="5569" name="Google Shape;5190;p52"/>
            <p:cNvSpPr/>
            <p:nvPr/>
          </p:nvSpPr>
          <p:spPr>
            <a:xfrm>
              <a:off x="3734280" y="1973880"/>
              <a:ext cx="50760" cy="55440"/>
            </a:xfrm>
            <a:custGeom>
              <a:avLst/>
              <a:gdLst/>
              <a:ahLst/>
              <a:rect l="l" t="t" r="r" b="b"/>
              <a:pathLst>
                <a:path w="1765" h="1923">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w="0">
              <a:noFill/>
            </a:ln>
          </p:spPr>
          <p:style>
            <a:lnRef idx="0"/>
            <a:fillRef idx="0"/>
            <a:effectRef idx="0"/>
            <a:fontRef idx="minor"/>
          </p:style>
        </p:sp>
        <p:sp>
          <p:nvSpPr>
            <p:cNvPr id="5570" name="Google Shape;5191;p52"/>
            <p:cNvSpPr/>
            <p:nvPr/>
          </p:nvSpPr>
          <p:spPr>
            <a:xfrm>
              <a:off x="3575880" y="1891800"/>
              <a:ext cx="87120" cy="59040"/>
            </a:xfrm>
            <a:custGeom>
              <a:avLst/>
              <a:gdLst/>
              <a:ahLst/>
              <a:rect l="l" t="t" r="r" b="b"/>
              <a:pathLst>
                <a:path w="3025" h="2048">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w="0">
              <a:noFill/>
            </a:ln>
          </p:spPr>
          <p:style>
            <a:lnRef idx="0"/>
            <a:fillRef idx="0"/>
            <a:effectRef idx="0"/>
            <a:fontRef idx="minor"/>
          </p:style>
        </p:sp>
        <p:sp>
          <p:nvSpPr>
            <p:cNvPr id="5571" name="Google Shape;5192;p52"/>
            <p:cNvSpPr/>
            <p:nvPr/>
          </p:nvSpPr>
          <p:spPr>
            <a:xfrm>
              <a:off x="3686040" y="1973880"/>
              <a:ext cx="25920" cy="55440"/>
            </a:xfrm>
            <a:custGeom>
              <a:avLst/>
              <a:gdLst/>
              <a:ahLst/>
              <a:rect l="l" t="t" r="r" b="b"/>
              <a:pathLst>
                <a:path w="914" h="1923">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w="0">
              <a:noFill/>
            </a:ln>
          </p:spPr>
          <p:style>
            <a:lnRef idx="0"/>
            <a:fillRef idx="0"/>
            <a:effectRef idx="0"/>
            <a:fontRef idx="minor"/>
          </p:style>
        </p:sp>
      </p:grpSp>
      <p:grpSp>
        <p:nvGrpSpPr>
          <p:cNvPr id="5572" name="Google Shape;5193;p52"/>
          <p:cNvGrpSpPr/>
          <p:nvPr/>
        </p:nvGrpSpPr>
        <p:grpSpPr>
          <a:xfrm>
            <a:off x="3490560" y="2248920"/>
            <a:ext cx="366840" cy="366120"/>
            <a:chOff x="3490560" y="2248920"/>
            <a:chExt cx="366840" cy="366120"/>
          </a:xfrm>
        </p:grpSpPr>
        <p:sp>
          <p:nvSpPr>
            <p:cNvPr id="5573" name="Google Shape;5194;p52"/>
            <p:cNvSpPr/>
            <p:nvPr/>
          </p:nvSpPr>
          <p:spPr>
            <a:xfrm>
              <a:off x="3490560" y="2495880"/>
              <a:ext cx="366840" cy="119160"/>
            </a:xfrm>
            <a:custGeom>
              <a:avLst/>
              <a:gdLst/>
              <a:ahLst/>
              <a:rect l="l" t="t" r="r" b="b"/>
              <a:pathLst>
                <a:path w="12697" h="4128">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w="0">
              <a:noFill/>
            </a:ln>
          </p:spPr>
          <p:style>
            <a:lnRef idx="0"/>
            <a:fillRef idx="0"/>
            <a:effectRef idx="0"/>
            <a:fontRef idx="minor"/>
          </p:style>
        </p:sp>
        <p:sp>
          <p:nvSpPr>
            <p:cNvPr id="5574" name="Google Shape;5195;p52"/>
            <p:cNvSpPr/>
            <p:nvPr/>
          </p:nvSpPr>
          <p:spPr>
            <a:xfrm>
              <a:off x="3490560" y="2248920"/>
              <a:ext cx="366840" cy="222840"/>
            </a:xfrm>
            <a:custGeom>
              <a:avLst/>
              <a:gdLst/>
              <a:ahLst/>
              <a:rect l="l" t="t" r="r" b="b"/>
              <a:pathLst>
                <a:path w="12697" h="772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w="0">
              <a:noFill/>
            </a:ln>
          </p:spPr>
          <p:style>
            <a:lnRef idx="0"/>
            <a:fillRef idx="0"/>
            <a:effectRef idx="0"/>
            <a:fontRef idx="minor"/>
          </p:style>
        </p:sp>
      </p:grpSp>
      <p:grpSp>
        <p:nvGrpSpPr>
          <p:cNvPr id="5575" name="Google Shape;5196;p52"/>
          <p:cNvGrpSpPr/>
          <p:nvPr/>
        </p:nvGrpSpPr>
        <p:grpSpPr>
          <a:xfrm>
            <a:off x="2163240" y="2745000"/>
            <a:ext cx="365040" cy="359640"/>
            <a:chOff x="2163240" y="2745000"/>
            <a:chExt cx="365040" cy="359640"/>
          </a:xfrm>
        </p:grpSpPr>
        <p:sp>
          <p:nvSpPr>
            <p:cNvPr id="5576" name="Google Shape;5197;p52"/>
            <p:cNvSpPr/>
            <p:nvPr/>
          </p:nvSpPr>
          <p:spPr>
            <a:xfrm>
              <a:off x="2163960" y="2745000"/>
              <a:ext cx="364320" cy="359640"/>
            </a:xfrm>
            <a:custGeom>
              <a:avLst/>
              <a:gdLst/>
              <a:ahLst/>
              <a:rect l="l" t="t" r="r" b="b"/>
              <a:pathLst>
                <a:path w="12603" h="12446">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w="0">
              <a:noFill/>
            </a:ln>
          </p:spPr>
          <p:style>
            <a:lnRef idx="0"/>
            <a:fillRef idx="0"/>
            <a:effectRef idx="0"/>
            <a:fontRef idx="minor"/>
          </p:style>
        </p:sp>
        <p:sp>
          <p:nvSpPr>
            <p:cNvPr id="5577" name="Google Shape;5198;p52"/>
            <p:cNvSpPr/>
            <p:nvPr/>
          </p:nvSpPr>
          <p:spPr>
            <a:xfrm>
              <a:off x="2163240" y="2776680"/>
              <a:ext cx="201960" cy="102960"/>
            </a:xfrm>
            <a:custGeom>
              <a:avLst/>
              <a:gdLst/>
              <a:ahLst/>
              <a:rect l="l" t="t" r="r" b="b"/>
              <a:pathLst>
                <a:path w="6995" h="357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w="0">
              <a:noFill/>
            </a:ln>
          </p:spPr>
          <p:style>
            <a:lnRef idx="0"/>
            <a:fillRef idx="0"/>
            <a:effectRef idx="0"/>
            <a:fontRef idx="minor"/>
          </p:style>
        </p:sp>
        <p:sp>
          <p:nvSpPr>
            <p:cNvPr id="5578" name="Google Shape;5199;p52"/>
            <p:cNvSpPr/>
            <p:nvPr/>
          </p:nvSpPr>
          <p:spPr>
            <a:xfrm>
              <a:off x="2390040" y="2903760"/>
              <a:ext cx="102600" cy="200160"/>
            </a:xfrm>
            <a:custGeom>
              <a:avLst/>
              <a:gdLst/>
              <a:ahLst/>
              <a:rect l="l" t="t" r="r" b="b"/>
              <a:pathLst>
                <a:path w="3560" h="6932">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w="0">
              <a:noFill/>
            </a:ln>
          </p:spPr>
          <p:style>
            <a:lnRef idx="0"/>
            <a:fillRef idx="0"/>
            <a:effectRef idx="0"/>
            <a:fontRef idx="minor"/>
          </p:style>
        </p:sp>
      </p:grpSp>
      <p:grpSp>
        <p:nvGrpSpPr>
          <p:cNvPr id="5579" name="Google Shape;5200;p52"/>
          <p:cNvGrpSpPr/>
          <p:nvPr/>
        </p:nvGrpSpPr>
        <p:grpSpPr>
          <a:xfrm>
            <a:off x="2162880" y="3196080"/>
            <a:ext cx="365760" cy="358560"/>
            <a:chOff x="2162880" y="3196080"/>
            <a:chExt cx="365760" cy="358560"/>
          </a:xfrm>
        </p:grpSpPr>
        <p:sp>
          <p:nvSpPr>
            <p:cNvPr id="5580" name="Google Shape;5201;p52"/>
            <p:cNvSpPr/>
            <p:nvPr/>
          </p:nvSpPr>
          <p:spPr>
            <a:xfrm>
              <a:off x="2162880" y="3196080"/>
              <a:ext cx="359640" cy="358560"/>
            </a:xfrm>
            <a:custGeom>
              <a:avLst/>
              <a:gdLst/>
              <a:ahLst/>
              <a:rect l="l" t="t" r="r" b="b"/>
              <a:pathLst>
                <a:path w="12445" h="12414">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w="0">
              <a:noFill/>
            </a:ln>
          </p:spPr>
          <p:style>
            <a:lnRef idx="0"/>
            <a:fillRef idx="0"/>
            <a:effectRef idx="0"/>
            <a:fontRef idx="minor"/>
          </p:style>
        </p:sp>
        <p:sp>
          <p:nvSpPr>
            <p:cNvPr id="5581" name="Google Shape;5202;p52"/>
            <p:cNvSpPr/>
            <p:nvPr/>
          </p:nvSpPr>
          <p:spPr>
            <a:xfrm>
              <a:off x="2448000" y="3403800"/>
              <a:ext cx="78840" cy="63360"/>
            </a:xfrm>
            <a:custGeom>
              <a:avLst/>
              <a:gdLst/>
              <a:ahLst/>
              <a:rect l="l" t="t" r="r" b="b"/>
              <a:pathLst>
                <a:path w="2742" h="2207">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w="0">
              <a:noFill/>
            </a:ln>
          </p:spPr>
          <p:style>
            <a:lnRef idx="0"/>
            <a:fillRef idx="0"/>
            <a:effectRef idx="0"/>
            <a:fontRef idx="minor"/>
          </p:style>
        </p:sp>
        <p:sp>
          <p:nvSpPr>
            <p:cNvPr id="5582" name="Google Shape;5203;p52"/>
            <p:cNvSpPr/>
            <p:nvPr/>
          </p:nvSpPr>
          <p:spPr>
            <a:xfrm>
              <a:off x="2449800" y="3196800"/>
              <a:ext cx="78840" cy="182880"/>
            </a:xfrm>
            <a:custGeom>
              <a:avLst/>
              <a:gdLst/>
              <a:ahLst/>
              <a:rect l="l" t="t" r="r" b="b"/>
              <a:pathLst>
                <a:path w="2742" h="6333">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w="0">
              <a:noFill/>
            </a:ln>
          </p:spPr>
          <p:style>
            <a:lnRef idx="0"/>
            <a:fillRef idx="0"/>
            <a:effectRef idx="0"/>
            <a:fontRef idx="minor"/>
          </p:style>
        </p:sp>
      </p:grpSp>
      <p:grpSp>
        <p:nvGrpSpPr>
          <p:cNvPr id="5583" name="Google Shape;5204;p52"/>
          <p:cNvGrpSpPr/>
          <p:nvPr/>
        </p:nvGrpSpPr>
        <p:grpSpPr>
          <a:xfrm>
            <a:off x="2162880" y="3651480"/>
            <a:ext cx="365760" cy="364680"/>
            <a:chOff x="2162880" y="3651480"/>
            <a:chExt cx="365760" cy="364680"/>
          </a:xfrm>
        </p:grpSpPr>
        <p:sp>
          <p:nvSpPr>
            <p:cNvPr id="5584" name="Google Shape;5205;p52"/>
            <p:cNvSpPr/>
            <p:nvPr/>
          </p:nvSpPr>
          <p:spPr>
            <a:xfrm>
              <a:off x="2162880" y="3946320"/>
              <a:ext cx="365040" cy="69840"/>
            </a:xfrm>
            <a:custGeom>
              <a:avLst/>
              <a:gdLst/>
              <a:ahLst/>
              <a:rect l="l" t="t" r="r" b="b"/>
              <a:pathLst>
                <a:path w="12635" h="2427">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w="0">
              <a:noFill/>
            </a:ln>
          </p:spPr>
          <p:style>
            <a:lnRef idx="0"/>
            <a:fillRef idx="0"/>
            <a:effectRef idx="0"/>
            <a:fontRef idx="minor"/>
          </p:style>
        </p:sp>
        <p:sp>
          <p:nvSpPr>
            <p:cNvPr id="5585" name="Google Shape;5206;p52"/>
            <p:cNvSpPr/>
            <p:nvPr/>
          </p:nvSpPr>
          <p:spPr>
            <a:xfrm>
              <a:off x="2163600" y="3651480"/>
              <a:ext cx="365040" cy="142560"/>
            </a:xfrm>
            <a:custGeom>
              <a:avLst/>
              <a:gdLst/>
              <a:ahLst/>
              <a:rect l="l" t="t" r="r" b="b"/>
              <a:pathLst>
                <a:path w="12634" h="4939">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w="0">
              <a:noFill/>
            </a:ln>
          </p:spPr>
          <p:style>
            <a:lnRef idx="0"/>
            <a:fillRef idx="0"/>
            <a:effectRef idx="0"/>
            <a:fontRef idx="minor"/>
          </p:style>
        </p:sp>
        <p:sp>
          <p:nvSpPr>
            <p:cNvPr id="5586" name="Google Shape;5207;p52"/>
            <p:cNvSpPr/>
            <p:nvPr/>
          </p:nvSpPr>
          <p:spPr>
            <a:xfrm>
              <a:off x="2429640" y="3818880"/>
              <a:ext cx="70920" cy="102600"/>
            </a:xfrm>
            <a:custGeom>
              <a:avLst/>
              <a:gdLst/>
              <a:ahLst/>
              <a:rect l="l" t="t" r="r" b="b"/>
              <a:pathLst>
                <a:path w="2459" h="3561">
                  <a:moveTo>
                    <a:pt x="1" y="0"/>
                  </a:moveTo>
                  <a:lnTo>
                    <a:pt x="1" y="3560"/>
                  </a:lnTo>
                  <a:lnTo>
                    <a:pt x="2458" y="3560"/>
                  </a:lnTo>
                  <a:lnTo>
                    <a:pt x="2458" y="0"/>
                  </a:lnTo>
                  <a:close/>
                </a:path>
              </a:pathLst>
            </a:custGeom>
            <a:solidFill>
              <a:schemeClr val="dk2"/>
            </a:solidFill>
            <a:ln w="0">
              <a:noFill/>
            </a:ln>
          </p:spPr>
          <p:style>
            <a:lnRef idx="0"/>
            <a:fillRef idx="0"/>
            <a:effectRef idx="0"/>
            <a:fontRef idx="minor"/>
          </p:style>
        </p:sp>
        <p:sp>
          <p:nvSpPr>
            <p:cNvPr id="5587" name="Google Shape;5208;p52"/>
            <p:cNvSpPr/>
            <p:nvPr/>
          </p:nvSpPr>
          <p:spPr>
            <a:xfrm>
              <a:off x="2309400" y="3818880"/>
              <a:ext cx="71640" cy="102600"/>
            </a:xfrm>
            <a:custGeom>
              <a:avLst/>
              <a:gdLst/>
              <a:ahLst/>
              <a:rect l="l" t="t" r="r" b="b"/>
              <a:pathLst>
                <a:path w="2489" h="3561">
                  <a:moveTo>
                    <a:pt x="0" y="0"/>
                  </a:moveTo>
                  <a:lnTo>
                    <a:pt x="0" y="3560"/>
                  </a:lnTo>
                  <a:lnTo>
                    <a:pt x="2489" y="3560"/>
                  </a:lnTo>
                  <a:lnTo>
                    <a:pt x="2489" y="0"/>
                  </a:lnTo>
                  <a:close/>
                </a:path>
              </a:pathLst>
            </a:custGeom>
            <a:solidFill>
              <a:schemeClr val="dk2"/>
            </a:solidFill>
            <a:ln w="0">
              <a:noFill/>
            </a:ln>
          </p:spPr>
          <p:style>
            <a:lnRef idx="0"/>
            <a:fillRef idx="0"/>
            <a:effectRef idx="0"/>
            <a:fontRef idx="minor"/>
          </p:style>
        </p:sp>
        <p:sp>
          <p:nvSpPr>
            <p:cNvPr id="5588" name="Google Shape;5209;p52"/>
            <p:cNvSpPr/>
            <p:nvPr/>
          </p:nvSpPr>
          <p:spPr>
            <a:xfrm>
              <a:off x="2190240" y="3818880"/>
              <a:ext cx="71640" cy="102600"/>
            </a:xfrm>
            <a:custGeom>
              <a:avLst/>
              <a:gdLst/>
              <a:ahLst/>
              <a:rect l="l" t="t" r="r" b="b"/>
              <a:pathLst>
                <a:path w="2489" h="3561">
                  <a:moveTo>
                    <a:pt x="0" y="0"/>
                  </a:moveTo>
                  <a:lnTo>
                    <a:pt x="0" y="3560"/>
                  </a:lnTo>
                  <a:lnTo>
                    <a:pt x="2489" y="3560"/>
                  </a:lnTo>
                  <a:lnTo>
                    <a:pt x="2489" y="0"/>
                  </a:lnTo>
                  <a:close/>
                </a:path>
              </a:pathLst>
            </a:custGeom>
            <a:solidFill>
              <a:schemeClr val="dk2"/>
            </a:solidFill>
            <a:ln w="0">
              <a:noFill/>
            </a:ln>
          </p:spPr>
          <p:style>
            <a:lnRef idx="0"/>
            <a:fillRef idx="0"/>
            <a:effectRef idx="0"/>
            <a:fontRef idx="minor"/>
          </p:style>
        </p:sp>
      </p:grpSp>
      <p:grpSp>
        <p:nvGrpSpPr>
          <p:cNvPr id="5589" name="Google Shape;5210;p52"/>
          <p:cNvGrpSpPr/>
          <p:nvPr/>
        </p:nvGrpSpPr>
        <p:grpSpPr>
          <a:xfrm>
            <a:off x="3932640" y="3196800"/>
            <a:ext cx="368640" cy="356760"/>
            <a:chOff x="3932640" y="3196800"/>
            <a:chExt cx="368640" cy="356760"/>
          </a:xfrm>
        </p:grpSpPr>
        <p:sp>
          <p:nvSpPr>
            <p:cNvPr id="5590" name="Google Shape;5211;p52"/>
            <p:cNvSpPr/>
            <p:nvPr/>
          </p:nvSpPr>
          <p:spPr>
            <a:xfrm>
              <a:off x="4008240" y="3447360"/>
              <a:ext cx="91800" cy="34200"/>
            </a:xfrm>
            <a:custGeom>
              <a:avLst/>
              <a:gdLst/>
              <a:ahLst/>
              <a:rect l="l" t="t" r="r" b="b"/>
              <a:pathLst>
                <a:path w="3183" h="1198">
                  <a:moveTo>
                    <a:pt x="1607" y="0"/>
                  </a:moveTo>
                  <a:cubicBezTo>
                    <a:pt x="820" y="0"/>
                    <a:pt x="190" y="504"/>
                    <a:pt x="1" y="1197"/>
                  </a:cubicBezTo>
                  <a:lnTo>
                    <a:pt x="3183" y="1197"/>
                  </a:lnTo>
                  <a:cubicBezTo>
                    <a:pt x="3025" y="536"/>
                    <a:pt x="2363" y="0"/>
                    <a:pt x="1607" y="0"/>
                  </a:cubicBezTo>
                  <a:close/>
                </a:path>
              </a:pathLst>
            </a:custGeom>
            <a:solidFill>
              <a:schemeClr val="dk2"/>
            </a:solidFill>
            <a:ln w="0">
              <a:noFill/>
            </a:ln>
          </p:spPr>
          <p:style>
            <a:lnRef idx="0"/>
            <a:fillRef idx="0"/>
            <a:effectRef idx="0"/>
            <a:fontRef idx="minor"/>
          </p:style>
        </p:sp>
        <p:sp>
          <p:nvSpPr>
            <p:cNvPr id="5591" name="Google Shape;5212;p52"/>
            <p:cNvSpPr/>
            <p:nvPr/>
          </p:nvSpPr>
          <p:spPr>
            <a:xfrm>
              <a:off x="4028040" y="3376800"/>
              <a:ext cx="49680" cy="46800"/>
            </a:xfrm>
            <a:custGeom>
              <a:avLst/>
              <a:gdLst/>
              <a:ahLst/>
              <a:rect l="l" t="t" r="r" b="b"/>
              <a:pathLst>
                <a:path w="1734" h="1636">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w="0">
              <a:noFill/>
            </a:ln>
          </p:spPr>
          <p:style>
            <a:lnRef idx="0"/>
            <a:fillRef idx="0"/>
            <a:effectRef idx="0"/>
            <a:fontRef idx="minor"/>
          </p:style>
        </p:sp>
        <p:sp>
          <p:nvSpPr>
            <p:cNvPr id="5592" name="Google Shape;5213;p52"/>
            <p:cNvSpPr/>
            <p:nvPr/>
          </p:nvSpPr>
          <p:spPr>
            <a:xfrm>
              <a:off x="3932640" y="3196800"/>
              <a:ext cx="368640" cy="356760"/>
            </a:xfrm>
            <a:custGeom>
              <a:avLst/>
              <a:gdLst/>
              <a:ahLst/>
              <a:rect l="l" t="t" r="r" b="b"/>
              <a:pathLst>
                <a:path w="12760" h="12351">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w="0">
              <a:noFill/>
            </a:ln>
          </p:spPr>
          <p:style>
            <a:lnRef idx="0"/>
            <a:fillRef idx="0"/>
            <a:effectRef idx="0"/>
            <a:fontRef idx="minor"/>
          </p:style>
        </p:sp>
        <p:sp>
          <p:nvSpPr>
            <p:cNvPr id="5593" name="Google Shape;5214;p52"/>
            <p:cNvSpPr/>
            <p:nvPr/>
          </p:nvSpPr>
          <p:spPr>
            <a:xfrm>
              <a:off x="4110120" y="3236040"/>
              <a:ext cx="16200" cy="16200"/>
            </a:xfrm>
            <a:custGeom>
              <a:avLst/>
              <a:gdLst/>
              <a:ahLst/>
              <a:rect l="l" t="t" r="r" b="b"/>
              <a:pathLst>
                <a:path w="567" h="568">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w="0">
              <a:noFill/>
            </a:ln>
          </p:spPr>
          <p:style>
            <a:lnRef idx="0"/>
            <a:fillRef idx="0"/>
            <a:effectRef idx="0"/>
            <a:fontRef idx="minor"/>
          </p:style>
        </p:sp>
      </p:grpSp>
      <p:grpSp>
        <p:nvGrpSpPr>
          <p:cNvPr id="5594" name="Google Shape;5215;p52"/>
          <p:cNvGrpSpPr/>
          <p:nvPr/>
        </p:nvGrpSpPr>
        <p:grpSpPr>
          <a:xfrm>
            <a:off x="1721160" y="1378080"/>
            <a:ext cx="367920" cy="363960"/>
            <a:chOff x="1721160" y="1378080"/>
            <a:chExt cx="367920" cy="363960"/>
          </a:xfrm>
        </p:grpSpPr>
        <p:sp>
          <p:nvSpPr>
            <p:cNvPr id="5595" name="Google Shape;5216;p52"/>
            <p:cNvSpPr/>
            <p:nvPr/>
          </p:nvSpPr>
          <p:spPr>
            <a:xfrm>
              <a:off x="1806840" y="1378080"/>
              <a:ext cx="196560" cy="230040"/>
            </a:xfrm>
            <a:custGeom>
              <a:avLst/>
              <a:gdLst/>
              <a:ahLst/>
              <a:rect l="l" t="t" r="r" b="b"/>
              <a:pathLst>
                <a:path w="6806" h="7961">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w="0">
              <a:noFill/>
            </a:ln>
          </p:spPr>
          <p:style>
            <a:lnRef idx="0"/>
            <a:fillRef idx="0"/>
            <a:effectRef idx="0"/>
            <a:fontRef idx="minor"/>
          </p:style>
        </p:sp>
        <p:sp>
          <p:nvSpPr>
            <p:cNvPr id="5596" name="Google Shape;5217;p52"/>
            <p:cNvSpPr/>
            <p:nvPr/>
          </p:nvSpPr>
          <p:spPr>
            <a:xfrm>
              <a:off x="1721160" y="1605960"/>
              <a:ext cx="367920" cy="136080"/>
            </a:xfrm>
            <a:custGeom>
              <a:avLst/>
              <a:gdLst/>
              <a:ahLst/>
              <a:rect l="l" t="t" r="r" b="b"/>
              <a:pathLst>
                <a:path w="12729" h="471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w="0">
              <a:noFill/>
            </a:ln>
          </p:spPr>
          <p:style>
            <a:lnRef idx="0"/>
            <a:fillRef idx="0"/>
            <a:effectRef idx="0"/>
            <a:fontRef idx="minor"/>
          </p:style>
        </p:sp>
      </p:grpSp>
      <p:sp>
        <p:nvSpPr>
          <p:cNvPr id="5597" name="Google Shape;5218;p52"/>
          <p:cNvSpPr/>
          <p:nvPr/>
        </p:nvSpPr>
        <p:spPr>
          <a:xfrm>
            <a:off x="1784520" y="1819800"/>
            <a:ext cx="241200" cy="366840"/>
          </a:xfrm>
          <a:custGeom>
            <a:avLst/>
            <a:gdLst/>
            <a:ahLst/>
            <a:rect l="l" t="t" r="r" b="b"/>
            <a:pathLst>
              <a:path w="8350" h="12697">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w="0">
            <a:noFill/>
          </a:ln>
        </p:spPr>
        <p:style>
          <a:lnRef idx="0"/>
          <a:fillRef idx="0"/>
          <a:effectRef idx="0"/>
          <a:fontRef idx="minor"/>
        </p:style>
        <p:txBody>
          <a:bodyPr/>
          <a:p/>
        </p:txBody>
      </p:sp>
      <p:grpSp>
        <p:nvGrpSpPr>
          <p:cNvPr id="5598" name="Google Shape;5219;p52"/>
          <p:cNvGrpSpPr/>
          <p:nvPr/>
        </p:nvGrpSpPr>
        <p:grpSpPr>
          <a:xfrm>
            <a:off x="1721520" y="2248920"/>
            <a:ext cx="366840" cy="366120"/>
            <a:chOff x="1721520" y="2248920"/>
            <a:chExt cx="366840" cy="366120"/>
          </a:xfrm>
        </p:grpSpPr>
        <p:sp>
          <p:nvSpPr>
            <p:cNvPr id="5599" name="Google Shape;5220;p52"/>
            <p:cNvSpPr/>
            <p:nvPr/>
          </p:nvSpPr>
          <p:spPr>
            <a:xfrm>
              <a:off x="1721520" y="2543400"/>
              <a:ext cx="366840" cy="71640"/>
            </a:xfrm>
            <a:custGeom>
              <a:avLst/>
              <a:gdLst/>
              <a:ahLst/>
              <a:rect l="l" t="t" r="r" b="b"/>
              <a:pathLst>
                <a:path w="12697" h="249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w="0">
              <a:noFill/>
            </a:ln>
          </p:spPr>
          <p:style>
            <a:lnRef idx="0"/>
            <a:fillRef idx="0"/>
            <a:effectRef idx="0"/>
            <a:fontRef idx="minor"/>
          </p:style>
        </p:sp>
        <p:sp>
          <p:nvSpPr>
            <p:cNvPr id="5600" name="Google Shape;5221;p52"/>
            <p:cNvSpPr/>
            <p:nvPr/>
          </p:nvSpPr>
          <p:spPr>
            <a:xfrm>
              <a:off x="1832040" y="2248920"/>
              <a:ext cx="140760" cy="222120"/>
            </a:xfrm>
            <a:custGeom>
              <a:avLst/>
              <a:gdLst/>
              <a:ahLst/>
              <a:rect l="l" t="t" r="r" b="b"/>
              <a:pathLst>
                <a:path w="4884" h="7688">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w="0">
              <a:noFill/>
            </a:ln>
          </p:spPr>
          <p:style>
            <a:lnRef idx="0"/>
            <a:fillRef idx="0"/>
            <a:effectRef idx="0"/>
            <a:fontRef idx="minor"/>
          </p:style>
        </p:sp>
        <p:sp>
          <p:nvSpPr>
            <p:cNvPr id="5601" name="Google Shape;5222;p52"/>
            <p:cNvSpPr/>
            <p:nvPr/>
          </p:nvSpPr>
          <p:spPr>
            <a:xfrm>
              <a:off x="1809000" y="2495160"/>
              <a:ext cx="186480" cy="24120"/>
            </a:xfrm>
            <a:custGeom>
              <a:avLst/>
              <a:gdLst/>
              <a:ahLst/>
              <a:rect l="l" t="t" r="r" b="b"/>
              <a:pathLst>
                <a:path w="6460" h="852">
                  <a:moveTo>
                    <a:pt x="1167" y="1"/>
                  </a:moveTo>
                  <a:cubicBezTo>
                    <a:pt x="631" y="1"/>
                    <a:pt x="190" y="379"/>
                    <a:pt x="1" y="851"/>
                  </a:cubicBezTo>
                  <a:lnTo>
                    <a:pt x="6459" y="851"/>
                  </a:lnTo>
                  <a:cubicBezTo>
                    <a:pt x="6302" y="379"/>
                    <a:pt x="5861" y="1"/>
                    <a:pt x="5325" y="1"/>
                  </a:cubicBezTo>
                  <a:close/>
                </a:path>
              </a:pathLst>
            </a:custGeom>
            <a:solidFill>
              <a:schemeClr val="dk2"/>
            </a:solidFill>
            <a:ln w="0">
              <a:noFill/>
            </a:ln>
          </p:spPr>
          <p:style>
            <a:lnRef idx="0"/>
            <a:fillRef idx="0"/>
            <a:effectRef idx="0"/>
            <a:fontRef idx="minor"/>
          </p:style>
        </p:sp>
      </p:grpSp>
      <p:sp>
        <p:nvSpPr>
          <p:cNvPr id="5602" name="Google Shape;5223;p52"/>
          <p:cNvSpPr/>
          <p:nvPr/>
        </p:nvSpPr>
        <p:spPr>
          <a:xfrm>
            <a:off x="3965760" y="1376640"/>
            <a:ext cx="319680" cy="367200"/>
          </a:xfrm>
          <a:custGeom>
            <a:avLst/>
            <a:gdLst/>
            <a:ahLst/>
            <a:rect l="l" t="t" r="r" b="b"/>
            <a:pathLst>
              <a:path w="11059" h="12704">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w="0">
            <a:noFill/>
          </a:ln>
        </p:spPr>
        <p:style>
          <a:lnRef idx="0"/>
          <a:fillRef idx="0"/>
          <a:effectRef idx="0"/>
          <a:fontRef idx="minor"/>
        </p:style>
        <p:txBody>
          <a:bodyPr/>
          <a:p/>
        </p:txBody>
      </p:sp>
      <p:grpSp>
        <p:nvGrpSpPr>
          <p:cNvPr id="5603" name="Google Shape;5224;p52"/>
          <p:cNvGrpSpPr/>
          <p:nvPr/>
        </p:nvGrpSpPr>
        <p:grpSpPr>
          <a:xfrm>
            <a:off x="3943080" y="1819080"/>
            <a:ext cx="365040" cy="367920"/>
            <a:chOff x="3943080" y="1819080"/>
            <a:chExt cx="365040" cy="367920"/>
          </a:xfrm>
        </p:grpSpPr>
        <p:sp>
          <p:nvSpPr>
            <p:cNvPr id="5604" name="Google Shape;5225;p52"/>
            <p:cNvSpPr/>
            <p:nvPr/>
          </p:nvSpPr>
          <p:spPr>
            <a:xfrm>
              <a:off x="4153680" y="1983240"/>
              <a:ext cx="71640" cy="168120"/>
            </a:xfrm>
            <a:custGeom>
              <a:avLst/>
              <a:gdLst/>
              <a:ahLst/>
              <a:rect l="l" t="t" r="r" b="b"/>
              <a:pathLst>
                <a:path w="2490" h="5829">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w="0">
              <a:noFill/>
            </a:ln>
          </p:spPr>
          <p:style>
            <a:lnRef idx="0"/>
            <a:fillRef idx="0"/>
            <a:effectRef idx="0"/>
            <a:fontRef idx="minor"/>
          </p:style>
        </p:sp>
        <p:sp>
          <p:nvSpPr>
            <p:cNvPr id="5605" name="Google Shape;5226;p52"/>
            <p:cNvSpPr/>
            <p:nvPr/>
          </p:nvSpPr>
          <p:spPr>
            <a:xfrm>
              <a:off x="3943080" y="1819080"/>
              <a:ext cx="365040" cy="367920"/>
            </a:xfrm>
            <a:custGeom>
              <a:avLst/>
              <a:gdLst/>
              <a:ahLst/>
              <a:rect l="l" t="t" r="r" b="b"/>
              <a:pathLst>
                <a:path w="12635" h="12736">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w="0">
              <a:noFill/>
            </a:ln>
          </p:spPr>
          <p:style>
            <a:lnRef idx="0"/>
            <a:fillRef idx="0"/>
            <a:effectRef idx="0"/>
            <a:fontRef idx="minor"/>
          </p:style>
        </p:sp>
      </p:grpSp>
      <p:grpSp>
        <p:nvGrpSpPr>
          <p:cNvPr id="5606" name="Google Shape;5227;p52"/>
          <p:cNvGrpSpPr/>
          <p:nvPr/>
        </p:nvGrpSpPr>
        <p:grpSpPr>
          <a:xfrm>
            <a:off x="3949920" y="2269080"/>
            <a:ext cx="351360" cy="325800"/>
            <a:chOff x="3949920" y="2269080"/>
            <a:chExt cx="351360" cy="325800"/>
          </a:xfrm>
        </p:grpSpPr>
        <p:sp>
          <p:nvSpPr>
            <p:cNvPr id="5607" name="Google Shape;5228;p52"/>
            <p:cNvSpPr/>
            <p:nvPr/>
          </p:nvSpPr>
          <p:spPr>
            <a:xfrm>
              <a:off x="4062960" y="2355480"/>
              <a:ext cx="238320" cy="239400"/>
            </a:xfrm>
            <a:custGeom>
              <a:avLst/>
              <a:gdLst/>
              <a:ahLst/>
              <a:rect l="l" t="t" r="r" b="b"/>
              <a:pathLst>
                <a:path w="8255" h="8287">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w="0">
              <a:noFill/>
            </a:ln>
          </p:spPr>
          <p:style>
            <a:lnRef idx="0"/>
            <a:fillRef idx="0"/>
            <a:effectRef idx="0"/>
            <a:fontRef idx="minor"/>
          </p:style>
        </p:sp>
        <p:sp>
          <p:nvSpPr>
            <p:cNvPr id="5608" name="Google Shape;5229;p52"/>
            <p:cNvSpPr/>
            <p:nvPr/>
          </p:nvSpPr>
          <p:spPr>
            <a:xfrm>
              <a:off x="3951000" y="2269080"/>
              <a:ext cx="184680" cy="86400"/>
            </a:xfrm>
            <a:custGeom>
              <a:avLst/>
              <a:gdLst/>
              <a:ahLst/>
              <a:rect l="l" t="t" r="r" b="b"/>
              <a:pathLst>
                <a:path w="6396" h="2994">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w="0">
              <a:noFill/>
            </a:ln>
          </p:spPr>
          <p:style>
            <a:lnRef idx="0"/>
            <a:fillRef idx="0"/>
            <a:effectRef idx="0"/>
            <a:fontRef idx="minor"/>
          </p:style>
        </p:sp>
        <p:sp>
          <p:nvSpPr>
            <p:cNvPr id="5609" name="Google Shape;5230;p52"/>
            <p:cNvSpPr/>
            <p:nvPr/>
          </p:nvSpPr>
          <p:spPr>
            <a:xfrm>
              <a:off x="3951000" y="2359440"/>
              <a:ext cx="127080" cy="68760"/>
            </a:xfrm>
            <a:custGeom>
              <a:avLst/>
              <a:gdLst/>
              <a:ahLst/>
              <a:rect l="l" t="t" r="r" b="b"/>
              <a:pathLst>
                <a:path w="4411" h="2395">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w="0">
              <a:noFill/>
            </a:ln>
          </p:spPr>
          <p:style>
            <a:lnRef idx="0"/>
            <a:fillRef idx="0"/>
            <a:effectRef idx="0"/>
            <a:fontRef idx="minor"/>
          </p:style>
        </p:sp>
        <p:sp>
          <p:nvSpPr>
            <p:cNvPr id="5610" name="Google Shape;5231;p52"/>
            <p:cNvSpPr/>
            <p:nvPr/>
          </p:nvSpPr>
          <p:spPr>
            <a:xfrm>
              <a:off x="3951000" y="2501280"/>
              <a:ext cx="122760" cy="68760"/>
            </a:xfrm>
            <a:custGeom>
              <a:avLst/>
              <a:gdLst/>
              <a:ahLst/>
              <a:rect l="l" t="t" r="r" b="b"/>
              <a:pathLst>
                <a:path w="4254" h="2395">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w="0">
              <a:noFill/>
            </a:ln>
          </p:spPr>
          <p:style>
            <a:lnRef idx="0"/>
            <a:fillRef idx="0"/>
            <a:effectRef idx="0"/>
            <a:fontRef idx="minor"/>
          </p:style>
        </p:sp>
        <p:sp>
          <p:nvSpPr>
            <p:cNvPr id="5611" name="Google Shape;5232;p52"/>
            <p:cNvSpPr/>
            <p:nvPr/>
          </p:nvSpPr>
          <p:spPr>
            <a:xfrm>
              <a:off x="3949920" y="2430360"/>
              <a:ext cx="90000" cy="69840"/>
            </a:xfrm>
            <a:custGeom>
              <a:avLst/>
              <a:gdLst/>
              <a:ahLst/>
              <a:rect l="l" t="t" r="r" b="b"/>
              <a:pathLst>
                <a:path w="3120" h="2427">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w="0">
              <a:noFill/>
            </a:ln>
          </p:spPr>
          <p:style>
            <a:lnRef idx="0"/>
            <a:fillRef idx="0"/>
            <a:effectRef idx="0"/>
            <a:fontRef idx="minor"/>
          </p:style>
        </p:sp>
      </p:grpSp>
      <p:grpSp>
        <p:nvGrpSpPr>
          <p:cNvPr id="5612" name="Google Shape;5233;p52"/>
          <p:cNvGrpSpPr/>
          <p:nvPr/>
        </p:nvGrpSpPr>
        <p:grpSpPr>
          <a:xfrm>
            <a:off x="2628360" y="2741400"/>
            <a:ext cx="310320" cy="366840"/>
            <a:chOff x="2628360" y="2741400"/>
            <a:chExt cx="310320" cy="366840"/>
          </a:xfrm>
        </p:grpSpPr>
        <p:sp>
          <p:nvSpPr>
            <p:cNvPr id="5613" name="Google Shape;5234;p52"/>
            <p:cNvSpPr/>
            <p:nvPr/>
          </p:nvSpPr>
          <p:spPr>
            <a:xfrm>
              <a:off x="2700360" y="2889000"/>
              <a:ext cx="238320" cy="95400"/>
            </a:xfrm>
            <a:custGeom>
              <a:avLst/>
              <a:gdLst/>
              <a:ahLst/>
              <a:rect l="l" t="t" r="r" b="b"/>
              <a:pathLst>
                <a:path w="8255" h="3309">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w="0">
              <a:noFill/>
            </a:ln>
          </p:spPr>
          <p:style>
            <a:lnRef idx="0"/>
            <a:fillRef idx="0"/>
            <a:effectRef idx="0"/>
            <a:fontRef idx="minor"/>
          </p:style>
        </p:sp>
        <p:sp>
          <p:nvSpPr>
            <p:cNvPr id="5614" name="Google Shape;5235;p52"/>
            <p:cNvSpPr/>
            <p:nvPr/>
          </p:nvSpPr>
          <p:spPr>
            <a:xfrm>
              <a:off x="2819520" y="2741400"/>
              <a:ext cx="23400" cy="54360"/>
            </a:xfrm>
            <a:custGeom>
              <a:avLst/>
              <a:gdLst/>
              <a:ahLst/>
              <a:rect l="l" t="t" r="r" b="b"/>
              <a:pathLst>
                <a:path w="820" h="1891">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w="0">
              <a:noFill/>
            </a:ln>
          </p:spPr>
          <p:style>
            <a:lnRef idx="0"/>
            <a:fillRef idx="0"/>
            <a:effectRef idx="0"/>
            <a:fontRef idx="minor"/>
          </p:style>
        </p:sp>
        <p:sp>
          <p:nvSpPr>
            <p:cNvPr id="5615" name="Google Shape;5236;p52"/>
            <p:cNvSpPr/>
            <p:nvPr/>
          </p:nvSpPr>
          <p:spPr>
            <a:xfrm>
              <a:off x="2700360" y="2741400"/>
              <a:ext cx="238320" cy="123480"/>
            </a:xfrm>
            <a:custGeom>
              <a:avLst/>
              <a:gdLst/>
              <a:ahLst/>
              <a:rect l="l" t="t" r="r" b="b"/>
              <a:pathLst>
                <a:path w="8255" h="4286">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w="0">
              <a:noFill/>
            </a:ln>
          </p:spPr>
          <p:style>
            <a:lnRef idx="0"/>
            <a:fillRef idx="0"/>
            <a:effectRef idx="0"/>
            <a:fontRef idx="minor"/>
          </p:style>
        </p:sp>
        <p:sp>
          <p:nvSpPr>
            <p:cNvPr id="5616" name="Google Shape;5237;p52"/>
            <p:cNvSpPr/>
            <p:nvPr/>
          </p:nvSpPr>
          <p:spPr>
            <a:xfrm>
              <a:off x="2628360" y="2742120"/>
              <a:ext cx="46080" cy="366120"/>
            </a:xfrm>
            <a:custGeom>
              <a:avLst/>
              <a:gdLst/>
              <a:ahLst/>
              <a:rect l="l" t="t" r="r" b="b"/>
              <a:pathLst>
                <a:path w="1608" h="12669">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w="0">
              <a:noFill/>
            </a:ln>
          </p:spPr>
          <p:style>
            <a:lnRef idx="0"/>
            <a:fillRef idx="0"/>
            <a:effectRef idx="0"/>
            <a:fontRef idx="minor"/>
          </p:style>
        </p:sp>
        <p:sp>
          <p:nvSpPr>
            <p:cNvPr id="5617" name="Google Shape;5238;p52"/>
            <p:cNvSpPr/>
            <p:nvPr/>
          </p:nvSpPr>
          <p:spPr>
            <a:xfrm>
              <a:off x="2700360" y="3007440"/>
              <a:ext cx="238320" cy="100080"/>
            </a:xfrm>
            <a:custGeom>
              <a:avLst/>
              <a:gdLst/>
              <a:ahLst/>
              <a:rect l="l" t="t" r="r" b="b"/>
              <a:pathLst>
                <a:path w="8255" h="3467">
                  <a:moveTo>
                    <a:pt x="1" y="1"/>
                  </a:moveTo>
                  <a:lnTo>
                    <a:pt x="1" y="3466"/>
                  </a:lnTo>
                  <a:lnTo>
                    <a:pt x="7026" y="3466"/>
                  </a:lnTo>
                  <a:cubicBezTo>
                    <a:pt x="7720" y="3466"/>
                    <a:pt x="8255" y="2931"/>
                    <a:pt x="8255" y="2206"/>
                  </a:cubicBezTo>
                  <a:lnTo>
                    <a:pt x="8255" y="1"/>
                  </a:lnTo>
                  <a:close/>
                </a:path>
              </a:pathLst>
            </a:custGeom>
            <a:solidFill>
              <a:schemeClr val="dk2"/>
            </a:solidFill>
            <a:ln w="0">
              <a:noFill/>
            </a:ln>
          </p:spPr>
          <p:style>
            <a:lnRef idx="0"/>
            <a:fillRef idx="0"/>
            <a:effectRef idx="0"/>
            <a:fontRef idx="minor"/>
          </p:style>
        </p:sp>
      </p:grpSp>
      <p:sp>
        <p:nvSpPr>
          <p:cNvPr id="5618" name="Google Shape;5239;p52"/>
          <p:cNvSpPr/>
          <p:nvPr/>
        </p:nvSpPr>
        <p:spPr>
          <a:xfrm>
            <a:off x="2598840" y="3192840"/>
            <a:ext cx="368640" cy="364680"/>
          </a:xfrm>
          <a:custGeom>
            <a:avLst/>
            <a:gdLst/>
            <a:ahLst/>
            <a:rect l="l" t="t" r="r" b="b"/>
            <a:pathLst>
              <a:path w="12760" h="12619">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w="0">
            <a:noFill/>
          </a:ln>
        </p:spPr>
        <p:style>
          <a:lnRef idx="0"/>
          <a:fillRef idx="0"/>
          <a:effectRef idx="0"/>
          <a:fontRef idx="minor"/>
        </p:style>
        <p:txBody>
          <a:bodyPr/>
          <a:p/>
        </p:txBody>
      </p:sp>
      <p:grpSp>
        <p:nvGrpSpPr>
          <p:cNvPr id="5619" name="Google Shape;5240;p52"/>
          <p:cNvGrpSpPr/>
          <p:nvPr/>
        </p:nvGrpSpPr>
        <p:grpSpPr>
          <a:xfrm>
            <a:off x="2600280" y="3702600"/>
            <a:ext cx="366120" cy="262080"/>
            <a:chOff x="2600280" y="3702600"/>
            <a:chExt cx="366120" cy="262080"/>
          </a:xfrm>
        </p:grpSpPr>
        <p:sp>
          <p:nvSpPr>
            <p:cNvPr id="5620" name="Google Shape;5241;p52"/>
            <p:cNvSpPr/>
            <p:nvPr/>
          </p:nvSpPr>
          <p:spPr>
            <a:xfrm>
              <a:off x="2783520" y="3823200"/>
              <a:ext cx="70560" cy="69840"/>
            </a:xfrm>
            <a:custGeom>
              <a:avLst/>
              <a:gdLst/>
              <a:ahLst/>
              <a:rect l="l" t="t" r="r" b="b"/>
              <a:pathLst>
                <a:path w="2458" h="2427">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w="0">
              <a:noFill/>
            </a:ln>
          </p:spPr>
          <p:style>
            <a:lnRef idx="0"/>
            <a:fillRef idx="0"/>
            <a:effectRef idx="0"/>
            <a:fontRef idx="minor"/>
          </p:style>
        </p:sp>
        <p:sp>
          <p:nvSpPr>
            <p:cNvPr id="5621" name="Google Shape;5242;p52"/>
            <p:cNvSpPr/>
            <p:nvPr/>
          </p:nvSpPr>
          <p:spPr>
            <a:xfrm>
              <a:off x="2710800" y="3823200"/>
              <a:ext cx="55440" cy="69840"/>
            </a:xfrm>
            <a:custGeom>
              <a:avLst/>
              <a:gdLst/>
              <a:ahLst/>
              <a:rect l="l" t="t" r="r" b="b"/>
              <a:pathLst>
                <a:path w="1923" h="2427">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w="0">
              <a:noFill/>
            </a:ln>
          </p:spPr>
          <p:style>
            <a:lnRef idx="0"/>
            <a:fillRef idx="0"/>
            <a:effectRef idx="0"/>
            <a:fontRef idx="minor"/>
          </p:style>
        </p:sp>
        <p:sp>
          <p:nvSpPr>
            <p:cNvPr id="5622" name="Google Shape;5243;p52"/>
            <p:cNvSpPr/>
            <p:nvPr/>
          </p:nvSpPr>
          <p:spPr>
            <a:xfrm>
              <a:off x="2600280" y="3702600"/>
              <a:ext cx="366120" cy="262080"/>
            </a:xfrm>
            <a:custGeom>
              <a:avLst/>
              <a:gdLst/>
              <a:ahLst/>
              <a:rect l="l" t="t" r="r" b="b"/>
              <a:pathLst>
                <a:path w="12666" h="9074">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w="0">
              <a:noFill/>
            </a:ln>
          </p:spPr>
          <p:style>
            <a:lnRef idx="0"/>
            <a:fillRef idx="0"/>
            <a:effectRef idx="0"/>
            <a:fontRef idx="minor"/>
          </p:style>
        </p:sp>
      </p:grpSp>
      <p:grpSp>
        <p:nvGrpSpPr>
          <p:cNvPr id="5623" name="Google Shape;5244;p52"/>
          <p:cNvGrpSpPr/>
          <p:nvPr/>
        </p:nvGrpSpPr>
        <p:grpSpPr>
          <a:xfrm>
            <a:off x="3936960" y="3651120"/>
            <a:ext cx="360000" cy="365400"/>
            <a:chOff x="3936960" y="3651120"/>
            <a:chExt cx="360000" cy="365400"/>
          </a:xfrm>
        </p:grpSpPr>
        <p:sp>
          <p:nvSpPr>
            <p:cNvPr id="5624" name="Google Shape;5245;p52"/>
            <p:cNvSpPr/>
            <p:nvPr/>
          </p:nvSpPr>
          <p:spPr>
            <a:xfrm>
              <a:off x="3936960" y="3921120"/>
              <a:ext cx="103680" cy="95400"/>
            </a:xfrm>
            <a:custGeom>
              <a:avLst/>
              <a:gdLst/>
              <a:ahLst/>
              <a:rect l="l" t="t" r="r" b="b"/>
              <a:pathLst>
                <a:path w="3592" h="3309">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w="0">
              <a:noFill/>
            </a:ln>
          </p:spPr>
          <p:style>
            <a:lnRef idx="0"/>
            <a:fillRef idx="0"/>
            <a:effectRef idx="0"/>
            <a:fontRef idx="minor"/>
          </p:style>
        </p:sp>
        <p:sp>
          <p:nvSpPr>
            <p:cNvPr id="5625" name="Google Shape;5246;p52"/>
            <p:cNvSpPr/>
            <p:nvPr/>
          </p:nvSpPr>
          <p:spPr>
            <a:xfrm>
              <a:off x="3938040" y="3651120"/>
              <a:ext cx="103680" cy="245880"/>
            </a:xfrm>
            <a:custGeom>
              <a:avLst/>
              <a:gdLst/>
              <a:ahLst/>
              <a:rect l="l" t="t" r="r" b="b"/>
              <a:pathLst>
                <a:path w="3593" h="8508">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w="0">
              <a:noFill/>
            </a:ln>
          </p:spPr>
          <p:style>
            <a:lnRef idx="0"/>
            <a:fillRef idx="0"/>
            <a:effectRef idx="0"/>
            <a:fontRef idx="minor"/>
          </p:style>
        </p:sp>
        <p:sp>
          <p:nvSpPr>
            <p:cNvPr id="5626" name="Google Shape;5247;p52"/>
            <p:cNvSpPr/>
            <p:nvPr/>
          </p:nvSpPr>
          <p:spPr>
            <a:xfrm>
              <a:off x="4064760" y="3921120"/>
              <a:ext cx="103680" cy="95400"/>
            </a:xfrm>
            <a:custGeom>
              <a:avLst/>
              <a:gdLst/>
              <a:ahLst/>
              <a:rect l="l" t="t" r="r" b="b"/>
              <a:pathLst>
                <a:path w="3592" h="3309">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w="0">
              <a:noFill/>
            </a:ln>
          </p:spPr>
          <p:style>
            <a:lnRef idx="0"/>
            <a:fillRef idx="0"/>
            <a:effectRef idx="0"/>
            <a:fontRef idx="minor"/>
          </p:style>
        </p:sp>
        <p:sp>
          <p:nvSpPr>
            <p:cNvPr id="5627" name="Google Shape;5248;p52"/>
            <p:cNvSpPr/>
            <p:nvPr/>
          </p:nvSpPr>
          <p:spPr>
            <a:xfrm>
              <a:off x="4064760" y="3651120"/>
              <a:ext cx="103680" cy="245880"/>
            </a:xfrm>
            <a:custGeom>
              <a:avLst/>
              <a:gdLst/>
              <a:ahLst/>
              <a:rect l="l" t="t" r="r" b="b"/>
              <a:pathLst>
                <a:path w="3592" h="8508">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w="0">
              <a:noFill/>
            </a:ln>
          </p:spPr>
          <p:style>
            <a:lnRef idx="0"/>
            <a:fillRef idx="0"/>
            <a:effectRef idx="0"/>
            <a:fontRef idx="minor"/>
          </p:style>
        </p:sp>
        <p:sp>
          <p:nvSpPr>
            <p:cNvPr id="5628" name="Google Shape;5249;p52"/>
            <p:cNvSpPr/>
            <p:nvPr/>
          </p:nvSpPr>
          <p:spPr>
            <a:xfrm>
              <a:off x="4191120" y="3921120"/>
              <a:ext cx="103680" cy="95400"/>
            </a:xfrm>
            <a:custGeom>
              <a:avLst/>
              <a:gdLst/>
              <a:ahLst/>
              <a:rect l="l" t="t" r="r" b="b"/>
              <a:pathLst>
                <a:path w="3592" h="3309">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w="0">
              <a:noFill/>
            </a:ln>
          </p:spPr>
          <p:style>
            <a:lnRef idx="0"/>
            <a:fillRef idx="0"/>
            <a:effectRef idx="0"/>
            <a:fontRef idx="minor"/>
          </p:style>
        </p:sp>
        <p:sp>
          <p:nvSpPr>
            <p:cNvPr id="5629" name="Google Shape;5250;p52"/>
            <p:cNvSpPr/>
            <p:nvPr/>
          </p:nvSpPr>
          <p:spPr>
            <a:xfrm>
              <a:off x="4193280" y="3651120"/>
              <a:ext cx="103680" cy="245880"/>
            </a:xfrm>
            <a:custGeom>
              <a:avLst/>
              <a:gdLst/>
              <a:ahLst/>
              <a:rect l="l" t="t" r="r" b="b"/>
              <a:pathLst>
                <a:path w="3592" h="8508">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w="0">
              <a:noFill/>
            </a:ln>
          </p:spPr>
          <p:style>
            <a:lnRef idx="0"/>
            <a:fillRef idx="0"/>
            <a:effectRef idx="0"/>
            <a:fontRef idx="minor"/>
          </p:style>
        </p:sp>
      </p:grpSp>
      <p:grpSp>
        <p:nvGrpSpPr>
          <p:cNvPr id="5630" name="Google Shape;5251;p52"/>
          <p:cNvGrpSpPr/>
          <p:nvPr/>
        </p:nvGrpSpPr>
        <p:grpSpPr>
          <a:xfrm>
            <a:off x="2161080" y="1377000"/>
            <a:ext cx="365040" cy="366120"/>
            <a:chOff x="2161080" y="1377000"/>
            <a:chExt cx="365040" cy="366120"/>
          </a:xfrm>
        </p:grpSpPr>
        <p:sp>
          <p:nvSpPr>
            <p:cNvPr id="5631" name="Google Shape;5252;p52"/>
            <p:cNvSpPr/>
            <p:nvPr/>
          </p:nvSpPr>
          <p:spPr>
            <a:xfrm>
              <a:off x="2235960" y="1576800"/>
              <a:ext cx="214560" cy="166320"/>
            </a:xfrm>
            <a:custGeom>
              <a:avLst/>
              <a:gdLst/>
              <a:ahLst/>
              <a:rect l="l" t="t" r="r" b="b"/>
              <a:pathLst>
                <a:path w="7436" h="576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w="0">
              <a:noFill/>
            </a:ln>
          </p:spPr>
          <p:style>
            <a:lnRef idx="0"/>
            <a:fillRef idx="0"/>
            <a:effectRef idx="0"/>
            <a:fontRef idx="minor"/>
          </p:style>
        </p:sp>
        <p:sp>
          <p:nvSpPr>
            <p:cNvPr id="5632" name="Google Shape;5253;p52"/>
            <p:cNvSpPr/>
            <p:nvPr/>
          </p:nvSpPr>
          <p:spPr>
            <a:xfrm>
              <a:off x="2161080" y="1377000"/>
              <a:ext cx="365040" cy="176400"/>
            </a:xfrm>
            <a:custGeom>
              <a:avLst/>
              <a:gdLst/>
              <a:ahLst/>
              <a:rect l="l" t="t" r="r" b="b"/>
              <a:pathLst>
                <a:path w="12634" h="6113">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w="0">
              <a:noFill/>
            </a:ln>
          </p:spPr>
          <p:style>
            <a:lnRef idx="0"/>
            <a:fillRef idx="0"/>
            <a:effectRef idx="0"/>
            <a:fontRef idx="minor"/>
          </p:style>
        </p:sp>
        <p:sp>
          <p:nvSpPr>
            <p:cNvPr id="5633" name="Google Shape;5254;p52"/>
            <p:cNvSpPr/>
            <p:nvPr/>
          </p:nvSpPr>
          <p:spPr>
            <a:xfrm>
              <a:off x="2275920" y="1432800"/>
              <a:ext cx="135360" cy="119160"/>
            </a:xfrm>
            <a:custGeom>
              <a:avLst/>
              <a:gdLst/>
              <a:ahLst/>
              <a:rect l="l" t="t" r="r" b="b"/>
              <a:pathLst>
                <a:path w="4695" h="4128">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w="0">
              <a:noFill/>
            </a:ln>
          </p:spPr>
          <p:style>
            <a:lnRef idx="0"/>
            <a:fillRef idx="0"/>
            <a:effectRef idx="0"/>
            <a:fontRef idx="minor"/>
          </p:style>
        </p:sp>
      </p:grpSp>
      <p:grpSp>
        <p:nvGrpSpPr>
          <p:cNvPr id="5634" name="Google Shape;5255;p52"/>
          <p:cNvGrpSpPr/>
          <p:nvPr/>
        </p:nvGrpSpPr>
        <p:grpSpPr>
          <a:xfrm>
            <a:off x="2187720" y="1819800"/>
            <a:ext cx="312120" cy="366480"/>
            <a:chOff x="2187720" y="1819800"/>
            <a:chExt cx="312120" cy="366480"/>
          </a:xfrm>
        </p:grpSpPr>
        <p:sp>
          <p:nvSpPr>
            <p:cNvPr id="5635" name="Google Shape;5256;p52"/>
            <p:cNvSpPr/>
            <p:nvPr/>
          </p:nvSpPr>
          <p:spPr>
            <a:xfrm>
              <a:off x="2187720" y="2033640"/>
              <a:ext cx="312120" cy="104400"/>
            </a:xfrm>
            <a:custGeom>
              <a:avLst/>
              <a:gdLst/>
              <a:ahLst/>
              <a:rect l="l" t="t" r="r" b="b"/>
              <a:pathLst>
                <a:path w="10807" h="3624">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w="0">
              <a:noFill/>
            </a:ln>
          </p:spPr>
          <p:style>
            <a:lnRef idx="0"/>
            <a:fillRef idx="0"/>
            <a:effectRef idx="0"/>
            <a:fontRef idx="minor"/>
          </p:style>
        </p:sp>
        <p:sp>
          <p:nvSpPr>
            <p:cNvPr id="5636" name="Google Shape;5257;p52"/>
            <p:cNvSpPr/>
            <p:nvPr/>
          </p:nvSpPr>
          <p:spPr>
            <a:xfrm>
              <a:off x="2212920" y="2162160"/>
              <a:ext cx="263160" cy="24120"/>
            </a:xfrm>
            <a:custGeom>
              <a:avLst/>
              <a:gdLst/>
              <a:ahLst/>
              <a:rect l="l" t="t" r="r" b="b"/>
              <a:pathLst>
                <a:path w="9106" h="852">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w="0">
              <a:noFill/>
            </a:ln>
          </p:spPr>
          <p:style>
            <a:lnRef idx="0"/>
            <a:fillRef idx="0"/>
            <a:effectRef idx="0"/>
            <a:fontRef idx="minor"/>
          </p:style>
        </p:sp>
        <p:sp>
          <p:nvSpPr>
            <p:cNvPr id="5637" name="Google Shape;5258;p52"/>
            <p:cNvSpPr/>
            <p:nvPr/>
          </p:nvSpPr>
          <p:spPr>
            <a:xfrm>
              <a:off x="2259720" y="1819800"/>
              <a:ext cx="167400" cy="191160"/>
            </a:xfrm>
            <a:custGeom>
              <a:avLst/>
              <a:gdLst/>
              <a:ahLst/>
              <a:rect l="l" t="t" r="r" b="b"/>
              <a:pathLst>
                <a:path w="5797" h="661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w="0">
              <a:noFill/>
            </a:ln>
          </p:spPr>
          <p:style>
            <a:lnRef idx="0"/>
            <a:fillRef idx="0"/>
            <a:effectRef idx="0"/>
            <a:fontRef idx="minor"/>
          </p:style>
        </p:sp>
      </p:grpSp>
      <p:grpSp>
        <p:nvGrpSpPr>
          <p:cNvPr id="5638" name="Google Shape;5259;p52"/>
          <p:cNvGrpSpPr/>
          <p:nvPr/>
        </p:nvGrpSpPr>
        <p:grpSpPr>
          <a:xfrm>
            <a:off x="2211840" y="2248560"/>
            <a:ext cx="263880" cy="366840"/>
            <a:chOff x="2211840" y="2248560"/>
            <a:chExt cx="263880" cy="366840"/>
          </a:xfrm>
        </p:grpSpPr>
        <p:sp>
          <p:nvSpPr>
            <p:cNvPr id="5639" name="Google Shape;5260;p52"/>
            <p:cNvSpPr/>
            <p:nvPr/>
          </p:nvSpPr>
          <p:spPr>
            <a:xfrm>
              <a:off x="2289960" y="2520000"/>
              <a:ext cx="108000" cy="47160"/>
            </a:xfrm>
            <a:custGeom>
              <a:avLst/>
              <a:gdLst/>
              <a:ahLst/>
              <a:rect l="l" t="t" r="r" b="b"/>
              <a:pathLst>
                <a:path w="3750" h="1639">
                  <a:moveTo>
                    <a:pt x="1859" y="0"/>
                  </a:moveTo>
                  <a:cubicBezTo>
                    <a:pt x="1009" y="0"/>
                    <a:pt x="315" y="662"/>
                    <a:pt x="0" y="1638"/>
                  </a:cubicBezTo>
                  <a:lnTo>
                    <a:pt x="3749" y="1638"/>
                  </a:lnTo>
                  <a:cubicBezTo>
                    <a:pt x="3434" y="662"/>
                    <a:pt x="2710" y="0"/>
                    <a:pt x="1859" y="0"/>
                  </a:cubicBezTo>
                  <a:close/>
                </a:path>
              </a:pathLst>
            </a:custGeom>
            <a:solidFill>
              <a:schemeClr val="dk2"/>
            </a:solidFill>
            <a:ln w="0">
              <a:noFill/>
            </a:ln>
          </p:spPr>
          <p:style>
            <a:lnRef idx="0"/>
            <a:fillRef idx="0"/>
            <a:effectRef idx="0"/>
            <a:fontRef idx="minor"/>
          </p:style>
        </p:sp>
        <p:sp>
          <p:nvSpPr>
            <p:cNvPr id="5640" name="Google Shape;5261;p52"/>
            <p:cNvSpPr/>
            <p:nvPr/>
          </p:nvSpPr>
          <p:spPr>
            <a:xfrm>
              <a:off x="2236320" y="2296800"/>
              <a:ext cx="214560" cy="271080"/>
            </a:xfrm>
            <a:custGeom>
              <a:avLst/>
              <a:gdLst/>
              <a:ahLst/>
              <a:rect l="l" t="t" r="r" b="b"/>
              <a:pathLst>
                <a:path w="7436" h="9389">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w="0">
              <a:noFill/>
            </a:ln>
          </p:spPr>
          <p:style>
            <a:lnRef idx="0"/>
            <a:fillRef idx="0"/>
            <a:effectRef idx="0"/>
            <a:fontRef idx="minor"/>
          </p:style>
        </p:sp>
        <p:sp>
          <p:nvSpPr>
            <p:cNvPr id="5641" name="Google Shape;5262;p52"/>
            <p:cNvSpPr/>
            <p:nvPr/>
          </p:nvSpPr>
          <p:spPr>
            <a:xfrm>
              <a:off x="2211840" y="2591280"/>
              <a:ext cx="263880" cy="24120"/>
            </a:xfrm>
            <a:custGeom>
              <a:avLst/>
              <a:gdLst/>
              <a:ahLst/>
              <a:rect l="l" t="t" r="r" b="b"/>
              <a:pathLst>
                <a:path w="9138" h="852">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w="0">
              <a:noFill/>
            </a:ln>
          </p:spPr>
          <p:style>
            <a:lnRef idx="0"/>
            <a:fillRef idx="0"/>
            <a:effectRef idx="0"/>
            <a:fontRef idx="minor"/>
          </p:style>
        </p:sp>
        <p:sp>
          <p:nvSpPr>
            <p:cNvPr id="5642" name="Google Shape;5263;p52"/>
            <p:cNvSpPr/>
            <p:nvPr/>
          </p:nvSpPr>
          <p:spPr>
            <a:xfrm>
              <a:off x="2211840" y="2248560"/>
              <a:ext cx="262080" cy="23400"/>
            </a:xfrm>
            <a:custGeom>
              <a:avLst/>
              <a:gdLst/>
              <a:ahLst/>
              <a:rect l="l" t="t" r="r" b="b"/>
              <a:pathLst>
                <a:path w="9075" h="82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w="0">
              <a:noFill/>
            </a:ln>
          </p:spPr>
          <p:style>
            <a:lnRef idx="0"/>
            <a:fillRef idx="0"/>
            <a:effectRef idx="0"/>
            <a:fontRef idx="minor"/>
          </p:style>
        </p:sp>
      </p:grpSp>
      <p:grpSp>
        <p:nvGrpSpPr>
          <p:cNvPr id="5643" name="Google Shape;5264;p52"/>
          <p:cNvGrpSpPr/>
          <p:nvPr/>
        </p:nvGrpSpPr>
        <p:grpSpPr>
          <a:xfrm>
            <a:off x="830880" y="2741760"/>
            <a:ext cx="359640" cy="366120"/>
            <a:chOff x="830880" y="2741760"/>
            <a:chExt cx="359640" cy="366120"/>
          </a:xfrm>
        </p:grpSpPr>
        <p:sp>
          <p:nvSpPr>
            <p:cNvPr id="5644" name="Google Shape;5265;p52"/>
            <p:cNvSpPr/>
            <p:nvPr/>
          </p:nvSpPr>
          <p:spPr>
            <a:xfrm>
              <a:off x="903600" y="3060720"/>
              <a:ext cx="214560" cy="47160"/>
            </a:xfrm>
            <a:custGeom>
              <a:avLst/>
              <a:gdLst/>
              <a:ahLst/>
              <a:rect l="l" t="t" r="r" b="b"/>
              <a:pathLst>
                <a:path w="7435" h="1643">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w="0">
              <a:noFill/>
            </a:ln>
          </p:spPr>
          <p:style>
            <a:lnRef idx="0"/>
            <a:fillRef idx="0"/>
            <a:effectRef idx="0"/>
            <a:fontRef idx="minor"/>
          </p:style>
        </p:sp>
        <p:sp>
          <p:nvSpPr>
            <p:cNvPr id="5645" name="Google Shape;5266;p52"/>
            <p:cNvSpPr/>
            <p:nvPr/>
          </p:nvSpPr>
          <p:spPr>
            <a:xfrm>
              <a:off x="830880" y="2741760"/>
              <a:ext cx="359640" cy="294120"/>
            </a:xfrm>
            <a:custGeom>
              <a:avLst/>
              <a:gdLst/>
              <a:ahLst/>
              <a:rect l="l" t="t" r="r" b="b"/>
              <a:pathLst>
                <a:path w="12445" h="10177">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w="0">
              <a:noFill/>
            </a:ln>
          </p:spPr>
          <p:style>
            <a:lnRef idx="0"/>
            <a:fillRef idx="0"/>
            <a:effectRef idx="0"/>
            <a:fontRef idx="minor"/>
          </p:style>
        </p:sp>
      </p:grpSp>
      <p:grpSp>
        <p:nvGrpSpPr>
          <p:cNvPr id="5646" name="Google Shape;5267;p52"/>
          <p:cNvGrpSpPr/>
          <p:nvPr/>
        </p:nvGrpSpPr>
        <p:grpSpPr>
          <a:xfrm>
            <a:off x="826560" y="3191760"/>
            <a:ext cx="367920" cy="366840"/>
            <a:chOff x="826560" y="3191760"/>
            <a:chExt cx="367920" cy="366840"/>
          </a:xfrm>
        </p:grpSpPr>
        <p:sp>
          <p:nvSpPr>
            <p:cNvPr id="5647" name="Google Shape;5268;p52"/>
            <p:cNvSpPr/>
            <p:nvPr/>
          </p:nvSpPr>
          <p:spPr>
            <a:xfrm>
              <a:off x="1013400" y="3191760"/>
              <a:ext cx="73440" cy="79560"/>
            </a:xfrm>
            <a:custGeom>
              <a:avLst/>
              <a:gdLst/>
              <a:ahLst/>
              <a:rect l="l" t="t" r="r" b="b"/>
              <a:pathLst>
                <a:path w="2553" h="2766">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w="0">
              <a:noFill/>
            </a:ln>
          </p:spPr>
          <p:style>
            <a:lnRef idx="0"/>
            <a:fillRef idx="0"/>
            <a:effectRef idx="0"/>
            <a:fontRef idx="minor"/>
          </p:style>
        </p:sp>
        <p:sp>
          <p:nvSpPr>
            <p:cNvPr id="5648" name="Google Shape;5269;p52"/>
            <p:cNvSpPr/>
            <p:nvPr/>
          </p:nvSpPr>
          <p:spPr>
            <a:xfrm>
              <a:off x="826560" y="3240000"/>
              <a:ext cx="367920" cy="318600"/>
            </a:xfrm>
            <a:custGeom>
              <a:avLst/>
              <a:gdLst/>
              <a:ahLst/>
              <a:rect l="l" t="t" r="r" b="b"/>
              <a:pathLst>
                <a:path w="12728" h="110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w="0">
              <a:noFill/>
            </a:ln>
          </p:spPr>
          <p:style>
            <a:lnRef idx="0"/>
            <a:fillRef idx="0"/>
            <a:effectRef idx="0"/>
            <a:fontRef idx="minor"/>
          </p:style>
        </p:sp>
      </p:grpSp>
      <p:grpSp>
        <p:nvGrpSpPr>
          <p:cNvPr id="5649" name="Google Shape;5270;p52"/>
          <p:cNvGrpSpPr/>
          <p:nvPr/>
        </p:nvGrpSpPr>
        <p:grpSpPr>
          <a:xfrm>
            <a:off x="826560" y="3650760"/>
            <a:ext cx="367920" cy="366120"/>
            <a:chOff x="826560" y="3650760"/>
            <a:chExt cx="367920" cy="366120"/>
          </a:xfrm>
        </p:grpSpPr>
        <p:sp>
          <p:nvSpPr>
            <p:cNvPr id="5650" name="Google Shape;5271;p52"/>
            <p:cNvSpPr/>
            <p:nvPr/>
          </p:nvSpPr>
          <p:spPr>
            <a:xfrm>
              <a:off x="826560" y="3993480"/>
              <a:ext cx="367920" cy="23400"/>
            </a:xfrm>
            <a:custGeom>
              <a:avLst/>
              <a:gdLst/>
              <a:ahLst/>
              <a:rect l="l" t="t" r="r" b="b"/>
              <a:pathLst>
                <a:path w="12729" h="82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w="0">
              <a:noFill/>
            </a:ln>
          </p:spPr>
          <p:style>
            <a:lnRef idx="0"/>
            <a:fillRef idx="0"/>
            <a:effectRef idx="0"/>
            <a:fontRef idx="minor"/>
          </p:style>
        </p:sp>
        <p:sp>
          <p:nvSpPr>
            <p:cNvPr id="5651" name="Google Shape;5272;p52"/>
            <p:cNvSpPr/>
            <p:nvPr/>
          </p:nvSpPr>
          <p:spPr>
            <a:xfrm>
              <a:off x="826560" y="3849480"/>
              <a:ext cx="97200" cy="119880"/>
            </a:xfrm>
            <a:custGeom>
              <a:avLst/>
              <a:gdLst/>
              <a:ahLst/>
              <a:rect l="l" t="t" r="r" b="b"/>
              <a:pathLst>
                <a:path w="3372" h="416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w="0">
              <a:noFill/>
            </a:ln>
          </p:spPr>
          <p:style>
            <a:lnRef idx="0"/>
            <a:fillRef idx="0"/>
            <a:effectRef idx="0"/>
            <a:fontRef idx="minor"/>
          </p:style>
        </p:sp>
        <p:sp>
          <p:nvSpPr>
            <p:cNvPr id="5652" name="Google Shape;5273;p52"/>
            <p:cNvSpPr/>
            <p:nvPr/>
          </p:nvSpPr>
          <p:spPr>
            <a:xfrm>
              <a:off x="963360" y="3650760"/>
              <a:ext cx="95400" cy="318600"/>
            </a:xfrm>
            <a:custGeom>
              <a:avLst/>
              <a:gdLst/>
              <a:ahLst/>
              <a:rect l="l" t="t" r="r" b="b"/>
              <a:pathLst>
                <a:path w="3309" h="11028">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w="0">
              <a:noFill/>
            </a:ln>
          </p:spPr>
          <p:style>
            <a:lnRef idx="0"/>
            <a:fillRef idx="0"/>
            <a:effectRef idx="0"/>
            <a:fontRef idx="minor"/>
          </p:style>
        </p:sp>
        <p:sp>
          <p:nvSpPr>
            <p:cNvPr id="5653" name="Google Shape;5274;p52"/>
            <p:cNvSpPr/>
            <p:nvPr/>
          </p:nvSpPr>
          <p:spPr>
            <a:xfrm>
              <a:off x="1099080" y="3753720"/>
              <a:ext cx="95400" cy="215640"/>
            </a:xfrm>
            <a:custGeom>
              <a:avLst/>
              <a:gdLst/>
              <a:ahLst/>
              <a:rect l="l" t="t" r="r" b="b"/>
              <a:pathLst>
                <a:path w="3309" h="7468">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w="0">
              <a:noFill/>
            </a:ln>
          </p:spPr>
          <p:style>
            <a:lnRef idx="0"/>
            <a:fillRef idx="0"/>
            <a:effectRef idx="0"/>
            <a:fontRef idx="minor"/>
          </p:style>
        </p:sp>
      </p:grpSp>
      <p:grpSp>
        <p:nvGrpSpPr>
          <p:cNvPr id="5654" name="Google Shape;5275;p52"/>
          <p:cNvGrpSpPr/>
          <p:nvPr/>
        </p:nvGrpSpPr>
        <p:grpSpPr>
          <a:xfrm>
            <a:off x="3045240" y="2741400"/>
            <a:ext cx="367920" cy="366840"/>
            <a:chOff x="3045240" y="2741400"/>
            <a:chExt cx="367920" cy="366840"/>
          </a:xfrm>
        </p:grpSpPr>
        <p:sp>
          <p:nvSpPr>
            <p:cNvPr id="5655" name="Google Shape;5276;p52"/>
            <p:cNvSpPr/>
            <p:nvPr/>
          </p:nvSpPr>
          <p:spPr>
            <a:xfrm>
              <a:off x="3086280" y="2741400"/>
              <a:ext cx="59040" cy="119520"/>
            </a:xfrm>
            <a:custGeom>
              <a:avLst/>
              <a:gdLst/>
              <a:ahLst/>
              <a:rect l="l" t="t" r="r" b="b"/>
              <a:pathLst>
                <a:path w="2049" h="4143">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w="0">
              <a:noFill/>
            </a:ln>
          </p:spPr>
          <p:style>
            <a:lnRef idx="0"/>
            <a:fillRef idx="0"/>
            <a:effectRef idx="0"/>
            <a:fontRef idx="minor"/>
          </p:style>
        </p:sp>
        <p:sp>
          <p:nvSpPr>
            <p:cNvPr id="5656" name="Google Shape;5277;p52"/>
            <p:cNvSpPr/>
            <p:nvPr/>
          </p:nvSpPr>
          <p:spPr>
            <a:xfrm>
              <a:off x="3158280" y="2741400"/>
              <a:ext cx="59040" cy="119520"/>
            </a:xfrm>
            <a:custGeom>
              <a:avLst/>
              <a:gdLst/>
              <a:ahLst/>
              <a:rect l="l" t="t" r="r" b="b"/>
              <a:pathLst>
                <a:path w="2049" h="4143">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w="0">
              <a:noFill/>
            </a:ln>
          </p:spPr>
          <p:style>
            <a:lnRef idx="0"/>
            <a:fillRef idx="0"/>
            <a:effectRef idx="0"/>
            <a:fontRef idx="minor"/>
          </p:style>
        </p:sp>
        <p:sp>
          <p:nvSpPr>
            <p:cNvPr id="5657" name="Google Shape;5278;p52"/>
            <p:cNvSpPr/>
            <p:nvPr/>
          </p:nvSpPr>
          <p:spPr>
            <a:xfrm>
              <a:off x="3230280" y="2741400"/>
              <a:ext cx="59040" cy="119520"/>
            </a:xfrm>
            <a:custGeom>
              <a:avLst/>
              <a:gdLst/>
              <a:ahLst/>
              <a:rect l="l" t="t" r="r" b="b"/>
              <a:pathLst>
                <a:path w="2049" h="4143">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w="0">
              <a:noFill/>
            </a:ln>
          </p:spPr>
          <p:style>
            <a:lnRef idx="0"/>
            <a:fillRef idx="0"/>
            <a:effectRef idx="0"/>
            <a:fontRef idx="minor"/>
          </p:style>
        </p:sp>
        <p:sp>
          <p:nvSpPr>
            <p:cNvPr id="5658" name="Google Shape;5279;p52"/>
            <p:cNvSpPr/>
            <p:nvPr/>
          </p:nvSpPr>
          <p:spPr>
            <a:xfrm>
              <a:off x="3045240" y="2869920"/>
              <a:ext cx="367920" cy="238320"/>
            </a:xfrm>
            <a:custGeom>
              <a:avLst/>
              <a:gdLst/>
              <a:ahLst/>
              <a:rect l="l" t="t" r="r" b="b"/>
              <a:pathLst>
                <a:path w="12728" h="8255">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w="0">
              <a:noFill/>
            </a:ln>
          </p:spPr>
          <p:style>
            <a:lnRef idx="0"/>
            <a:fillRef idx="0"/>
            <a:effectRef idx="0"/>
            <a:fontRef idx="minor"/>
          </p:style>
        </p:sp>
      </p:grpSp>
      <p:grpSp>
        <p:nvGrpSpPr>
          <p:cNvPr id="5659" name="Google Shape;5280;p52"/>
          <p:cNvGrpSpPr/>
          <p:nvPr/>
        </p:nvGrpSpPr>
        <p:grpSpPr>
          <a:xfrm>
            <a:off x="3045960" y="3192480"/>
            <a:ext cx="366120" cy="365760"/>
            <a:chOff x="3045960" y="3192480"/>
            <a:chExt cx="366120" cy="365760"/>
          </a:xfrm>
        </p:grpSpPr>
        <p:sp>
          <p:nvSpPr>
            <p:cNvPr id="5660" name="Google Shape;5281;p52"/>
            <p:cNvSpPr/>
            <p:nvPr/>
          </p:nvSpPr>
          <p:spPr>
            <a:xfrm>
              <a:off x="3088800" y="3192480"/>
              <a:ext cx="272160" cy="365760"/>
            </a:xfrm>
            <a:custGeom>
              <a:avLst/>
              <a:gdLst/>
              <a:ahLst/>
              <a:rect l="l" t="t" r="r" b="b"/>
              <a:pathLst>
                <a:path w="9421" h="12662">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w="0">
              <a:noFill/>
            </a:ln>
          </p:spPr>
          <p:style>
            <a:lnRef idx="0"/>
            <a:fillRef idx="0"/>
            <a:effectRef idx="0"/>
            <a:fontRef idx="minor"/>
          </p:style>
        </p:sp>
        <p:sp>
          <p:nvSpPr>
            <p:cNvPr id="5661" name="Google Shape;5282;p52"/>
            <p:cNvSpPr/>
            <p:nvPr/>
          </p:nvSpPr>
          <p:spPr>
            <a:xfrm>
              <a:off x="3045960" y="3320640"/>
              <a:ext cx="39600" cy="23400"/>
            </a:xfrm>
            <a:custGeom>
              <a:avLst/>
              <a:gdLst/>
              <a:ahLst/>
              <a:rect l="l" t="t" r="r" b="b"/>
              <a:pathLst>
                <a:path w="1387" h="82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w="0">
              <a:noFill/>
            </a:ln>
          </p:spPr>
          <p:style>
            <a:lnRef idx="0"/>
            <a:fillRef idx="0"/>
            <a:effectRef idx="0"/>
            <a:fontRef idx="minor"/>
          </p:style>
        </p:sp>
        <p:sp>
          <p:nvSpPr>
            <p:cNvPr id="5662" name="Google Shape;5283;p52"/>
            <p:cNvSpPr/>
            <p:nvPr/>
          </p:nvSpPr>
          <p:spPr>
            <a:xfrm>
              <a:off x="3371400" y="3320640"/>
              <a:ext cx="40680" cy="23400"/>
            </a:xfrm>
            <a:custGeom>
              <a:avLst/>
              <a:gdLst/>
              <a:ahLst/>
              <a:rect l="l" t="t" r="r" b="b"/>
              <a:pathLst>
                <a:path w="1419" h="82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w="0">
              <a:noFill/>
            </a:ln>
          </p:spPr>
          <p:style>
            <a:lnRef idx="0"/>
            <a:fillRef idx="0"/>
            <a:effectRef idx="0"/>
            <a:fontRef idx="minor"/>
          </p:style>
        </p:sp>
        <p:sp>
          <p:nvSpPr>
            <p:cNvPr id="5663" name="Google Shape;5284;p52"/>
            <p:cNvSpPr/>
            <p:nvPr/>
          </p:nvSpPr>
          <p:spPr>
            <a:xfrm>
              <a:off x="3095280" y="3430440"/>
              <a:ext cx="37080" cy="34920"/>
            </a:xfrm>
            <a:custGeom>
              <a:avLst/>
              <a:gdLst/>
              <a:ahLst/>
              <a:rect l="l" t="t" r="r" b="b"/>
              <a:pathLst>
                <a:path w="1293" h="1214">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w="0">
              <a:noFill/>
            </a:ln>
          </p:spPr>
          <p:style>
            <a:lnRef idx="0"/>
            <a:fillRef idx="0"/>
            <a:effectRef idx="0"/>
            <a:fontRef idx="minor"/>
          </p:style>
        </p:sp>
        <p:sp>
          <p:nvSpPr>
            <p:cNvPr id="5664" name="Google Shape;5285;p52"/>
            <p:cNvSpPr/>
            <p:nvPr/>
          </p:nvSpPr>
          <p:spPr>
            <a:xfrm>
              <a:off x="3326760" y="3198960"/>
              <a:ext cx="37080" cy="34920"/>
            </a:xfrm>
            <a:custGeom>
              <a:avLst/>
              <a:gdLst/>
              <a:ahLst/>
              <a:rect l="l" t="t" r="r" b="b"/>
              <a:pathLst>
                <a:path w="1292" h="1214">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w="0">
              <a:noFill/>
            </a:ln>
          </p:spPr>
          <p:style>
            <a:lnRef idx="0"/>
            <a:fillRef idx="0"/>
            <a:effectRef idx="0"/>
            <a:fontRef idx="minor"/>
          </p:style>
        </p:sp>
        <p:sp>
          <p:nvSpPr>
            <p:cNvPr id="5665" name="Google Shape;5286;p52"/>
            <p:cNvSpPr/>
            <p:nvPr/>
          </p:nvSpPr>
          <p:spPr>
            <a:xfrm>
              <a:off x="3326760" y="3430440"/>
              <a:ext cx="37080" cy="34920"/>
            </a:xfrm>
            <a:custGeom>
              <a:avLst/>
              <a:gdLst/>
              <a:ahLst/>
              <a:rect l="l" t="t" r="r" b="b"/>
              <a:pathLst>
                <a:path w="1292" h="1214">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w="0">
              <a:noFill/>
            </a:ln>
          </p:spPr>
          <p:style>
            <a:lnRef idx="0"/>
            <a:fillRef idx="0"/>
            <a:effectRef idx="0"/>
            <a:fontRef idx="minor"/>
          </p:style>
        </p:sp>
        <p:sp>
          <p:nvSpPr>
            <p:cNvPr id="5666" name="Google Shape;5287;p52"/>
            <p:cNvSpPr/>
            <p:nvPr/>
          </p:nvSpPr>
          <p:spPr>
            <a:xfrm>
              <a:off x="3095280" y="3198960"/>
              <a:ext cx="37080" cy="34920"/>
            </a:xfrm>
            <a:custGeom>
              <a:avLst/>
              <a:gdLst/>
              <a:ahLst/>
              <a:rect l="l" t="t" r="r" b="b"/>
              <a:pathLst>
                <a:path w="1293" h="1214">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w="0">
              <a:noFill/>
            </a:ln>
          </p:spPr>
          <p:style>
            <a:lnRef idx="0"/>
            <a:fillRef idx="0"/>
            <a:effectRef idx="0"/>
            <a:fontRef idx="minor"/>
          </p:style>
        </p:sp>
      </p:grpSp>
      <p:grpSp>
        <p:nvGrpSpPr>
          <p:cNvPr id="5667" name="Google Shape;5288;p52"/>
          <p:cNvGrpSpPr/>
          <p:nvPr/>
        </p:nvGrpSpPr>
        <p:grpSpPr>
          <a:xfrm>
            <a:off x="3074040" y="3651120"/>
            <a:ext cx="310320" cy="365040"/>
            <a:chOff x="3074040" y="3651120"/>
            <a:chExt cx="310320" cy="365040"/>
          </a:xfrm>
        </p:grpSpPr>
        <p:sp>
          <p:nvSpPr>
            <p:cNvPr id="5668" name="Google Shape;5289;p52"/>
            <p:cNvSpPr/>
            <p:nvPr/>
          </p:nvSpPr>
          <p:spPr>
            <a:xfrm>
              <a:off x="3085920" y="3849840"/>
              <a:ext cx="72720" cy="166320"/>
            </a:xfrm>
            <a:custGeom>
              <a:avLst/>
              <a:gdLst/>
              <a:ahLst/>
              <a:rect l="l" t="t" r="r" b="b"/>
              <a:pathLst>
                <a:path w="2521" h="5767">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w="0">
              <a:noFill/>
            </a:ln>
          </p:spPr>
          <p:style>
            <a:lnRef idx="0"/>
            <a:fillRef idx="0"/>
            <a:effectRef idx="0"/>
            <a:fontRef idx="minor"/>
          </p:style>
        </p:sp>
        <p:sp>
          <p:nvSpPr>
            <p:cNvPr id="5669" name="Google Shape;5290;p52"/>
            <p:cNvSpPr/>
            <p:nvPr/>
          </p:nvSpPr>
          <p:spPr>
            <a:xfrm>
              <a:off x="3074040" y="3651120"/>
              <a:ext cx="310320" cy="365040"/>
            </a:xfrm>
            <a:custGeom>
              <a:avLst/>
              <a:gdLst/>
              <a:ahLst/>
              <a:rect l="l" t="t" r="r" b="b"/>
              <a:pathLst>
                <a:path w="10744" h="12635">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w="0">
              <a:noFill/>
            </a:ln>
          </p:spPr>
          <p:style>
            <a:lnRef idx="0"/>
            <a:fillRef idx="0"/>
            <a:effectRef idx="0"/>
            <a:fontRef idx="minor"/>
          </p:style>
        </p:sp>
      </p:grpSp>
      <p:sp>
        <p:nvSpPr>
          <p:cNvPr id="5670" name="Google Shape;5291;p52"/>
          <p:cNvSpPr/>
          <p:nvPr/>
        </p:nvSpPr>
        <p:spPr>
          <a:xfrm>
            <a:off x="2161800" y="4120200"/>
            <a:ext cx="366120" cy="366840"/>
          </a:xfrm>
          <a:custGeom>
            <a:avLst/>
            <a:gdLst/>
            <a:ahLst/>
            <a:rect l="l" t="t" r="r" b="b"/>
            <a:pathLst>
              <a:path w="12665" h="12698">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w="0">
            <a:noFill/>
          </a:ln>
        </p:spPr>
        <p:style>
          <a:lnRef idx="0"/>
          <a:fillRef idx="0"/>
          <a:effectRef idx="0"/>
          <a:fontRef idx="minor"/>
        </p:style>
        <p:txBody>
          <a:bodyPr/>
          <a:p/>
        </p:txBody>
      </p:sp>
      <p:grpSp>
        <p:nvGrpSpPr>
          <p:cNvPr id="5671" name="Google Shape;5292;p52"/>
          <p:cNvGrpSpPr/>
          <p:nvPr/>
        </p:nvGrpSpPr>
        <p:grpSpPr>
          <a:xfrm>
            <a:off x="2606760" y="1377000"/>
            <a:ext cx="367920" cy="366120"/>
            <a:chOff x="2606760" y="1377000"/>
            <a:chExt cx="367920" cy="366120"/>
          </a:xfrm>
        </p:grpSpPr>
        <p:sp>
          <p:nvSpPr>
            <p:cNvPr id="5672" name="Google Shape;5293;p52"/>
            <p:cNvSpPr/>
            <p:nvPr/>
          </p:nvSpPr>
          <p:spPr>
            <a:xfrm>
              <a:off x="2818440" y="1450080"/>
              <a:ext cx="47160" cy="47160"/>
            </a:xfrm>
            <a:custGeom>
              <a:avLst/>
              <a:gdLst/>
              <a:ahLst/>
              <a:rect l="l" t="t" r="r" b="b"/>
              <a:pathLst>
                <a:path w="1639" h="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w="0">
              <a:noFill/>
            </a:ln>
          </p:spPr>
          <p:style>
            <a:lnRef idx="0"/>
            <a:fillRef idx="0"/>
            <a:effectRef idx="0"/>
            <a:fontRef idx="minor"/>
          </p:style>
        </p:sp>
        <p:sp>
          <p:nvSpPr>
            <p:cNvPr id="5673" name="Google Shape;5294;p52"/>
            <p:cNvSpPr/>
            <p:nvPr/>
          </p:nvSpPr>
          <p:spPr>
            <a:xfrm>
              <a:off x="2795400" y="1522080"/>
              <a:ext cx="91800" cy="34200"/>
            </a:xfrm>
            <a:custGeom>
              <a:avLst/>
              <a:gdLst/>
              <a:ahLst/>
              <a:rect l="l" t="t" r="r" b="b"/>
              <a:pathLst>
                <a:path w="3183" h="1198">
                  <a:moveTo>
                    <a:pt x="1607" y="0"/>
                  </a:moveTo>
                  <a:cubicBezTo>
                    <a:pt x="820" y="0"/>
                    <a:pt x="190" y="504"/>
                    <a:pt x="1" y="1197"/>
                  </a:cubicBezTo>
                  <a:lnTo>
                    <a:pt x="3183" y="1197"/>
                  </a:lnTo>
                  <a:cubicBezTo>
                    <a:pt x="3025" y="504"/>
                    <a:pt x="2395" y="0"/>
                    <a:pt x="1607" y="0"/>
                  </a:cubicBezTo>
                  <a:close/>
                </a:path>
              </a:pathLst>
            </a:custGeom>
            <a:solidFill>
              <a:schemeClr val="dk2"/>
            </a:solidFill>
            <a:ln w="0">
              <a:noFill/>
            </a:ln>
          </p:spPr>
          <p:style>
            <a:lnRef idx="0"/>
            <a:fillRef idx="0"/>
            <a:effectRef idx="0"/>
            <a:fontRef idx="minor"/>
          </p:style>
        </p:sp>
        <p:sp>
          <p:nvSpPr>
            <p:cNvPr id="5674" name="Google Shape;5295;p52"/>
            <p:cNvSpPr/>
            <p:nvPr/>
          </p:nvSpPr>
          <p:spPr>
            <a:xfrm>
              <a:off x="2678040" y="1377000"/>
              <a:ext cx="296640" cy="296640"/>
            </a:xfrm>
            <a:custGeom>
              <a:avLst/>
              <a:gdLst/>
              <a:ahLst/>
              <a:rect l="l" t="t" r="r" b="b"/>
              <a:pathLst>
                <a:path w="10271" h="10264">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w="0">
              <a:noFill/>
            </a:ln>
          </p:spPr>
          <p:style>
            <a:lnRef idx="0"/>
            <a:fillRef idx="0"/>
            <a:effectRef idx="0"/>
            <a:fontRef idx="minor"/>
          </p:style>
        </p:sp>
        <p:sp>
          <p:nvSpPr>
            <p:cNvPr id="5675" name="Google Shape;5296;p52"/>
            <p:cNvSpPr/>
            <p:nvPr/>
          </p:nvSpPr>
          <p:spPr>
            <a:xfrm>
              <a:off x="2606760" y="1626840"/>
              <a:ext cx="118080" cy="116280"/>
            </a:xfrm>
            <a:custGeom>
              <a:avLst/>
              <a:gdLst/>
              <a:ahLst/>
              <a:rect l="l" t="t" r="r" b="b"/>
              <a:pathLst>
                <a:path w="4097" h="4033">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w="0">
              <a:noFill/>
            </a:ln>
          </p:spPr>
          <p:style>
            <a:lnRef idx="0"/>
            <a:fillRef idx="0"/>
            <a:effectRef idx="0"/>
            <a:fontRef idx="minor"/>
          </p:style>
        </p:sp>
      </p:grpSp>
      <p:sp>
        <p:nvSpPr>
          <p:cNvPr id="5676" name="Google Shape;5297;p52"/>
          <p:cNvSpPr/>
          <p:nvPr/>
        </p:nvSpPr>
        <p:spPr>
          <a:xfrm>
            <a:off x="2606040" y="1819440"/>
            <a:ext cx="369720" cy="367200"/>
          </a:xfrm>
          <a:custGeom>
            <a:avLst/>
            <a:gdLst/>
            <a:ahLst/>
            <a:rect l="l" t="t" r="r" b="b"/>
            <a:pathLst>
              <a:path w="12792" h="12713">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w="0">
            <a:noFill/>
          </a:ln>
        </p:spPr>
        <p:style>
          <a:lnRef idx="0"/>
          <a:fillRef idx="0"/>
          <a:effectRef idx="0"/>
          <a:fontRef idx="minor"/>
        </p:style>
        <p:txBody>
          <a:bodyPr/>
          <a:p/>
        </p:txBody>
      </p:sp>
      <p:grpSp>
        <p:nvGrpSpPr>
          <p:cNvPr id="5677" name="Google Shape;5298;p52"/>
          <p:cNvGrpSpPr/>
          <p:nvPr/>
        </p:nvGrpSpPr>
        <p:grpSpPr>
          <a:xfrm>
            <a:off x="2605680" y="2248560"/>
            <a:ext cx="370440" cy="367200"/>
            <a:chOff x="2605680" y="2248560"/>
            <a:chExt cx="370440" cy="367200"/>
          </a:xfrm>
        </p:grpSpPr>
        <p:sp>
          <p:nvSpPr>
            <p:cNvPr id="5678" name="Google Shape;5299;p52"/>
            <p:cNvSpPr/>
            <p:nvPr/>
          </p:nvSpPr>
          <p:spPr>
            <a:xfrm>
              <a:off x="2703240" y="2248560"/>
              <a:ext cx="272880" cy="266400"/>
            </a:xfrm>
            <a:custGeom>
              <a:avLst/>
              <a:gdLst/>
              <a:ahLst/>
              <a:rect l="l" t="t" r="r" b="b"/>
              <a:pathLst>
                <a:path w="9452" h="9217">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w="0">
              <a:noFill/>
            </a:ln>
          </p:spPr>
          <p:style>
            <a:lnRef idx="0"/>
            <a:fillRef idx="0"/>
            <a:effectRef idx="0"/>
            <a:fontRef idx="minor"/>
          </p:style>
        </p:sp>
        <p:sp>
          <p:nvSpPr>
            <p:cNvPr id="5679" name="Google Shape;5300;p52"/>
            <p:cNvSpPr/>
            <p:nvPr/>
          </p:nvSpPr>
          <p:spPr>
            <a:xfrm>
              <a:off x="2605680" y="2410920"/>
              <a:ext cx="204840" cy="204840"/>
            </a:xfrm>
            <a:custGeom>
              <a:avLst/>
              <a:gdLst/>
              <a:ahLst/>
              <a:rect l="l" t="t" r="r" b="b"/>
              <a:pathLst>
                <a:path w="7090" h="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w="0">
              <a:noFill/>
            </a:ln>
          </p:spPr>
          <p:style>
            <a:lnRef idx="0"/>
            <a:fillRef idx="0"/>
            <a:effectRef idx="0"/>
            <a:fontRef idx="minor"/>
          </p:style>
        </p:sp>
        <p:sp>
          <p:nvSpPr>
            <p:cNvPr id="5680" name="Google Shape;5301;p52"/>
            <p:cNvSpPr/>
            <p:nvPr/>
          </p:nvSpPr>
          <p:spPr>
            <a:xfrm>
              <a:off x="2757600" y="2543760"/>
              <a:ext cx="214560" cy="71640"/>
            </a:xfrm>
            <a:custGeom>
              <a:avLst/>
              <a:gdLst/>
              <a:ahLst/>
              <a:rect l="l" t="t" r="r" b="b"/>
              <a:pathLst>
                <a:path w="7436" h="249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w="0">
              <a:noFill/>
            </a:ln>
          </p:spPr>
          <p:style>
            <a:lnRef idx="0"/>
            <a:fillRef idx="0"/>
            <a:effectRef idx="0"/>
            <a:fontRef idx="minor"/>
          </p:style>
        </p:sp>
      </p:grpSp>
      <p:grpSp>
        <p:nvGrpSpPr>
          <p:cNvPr id="5681" name="Google Shape;5302;p52"/>
          <p:cNvGrpSpPr/>
          <p:nvPr/>
        </p:nvGrpSpPr>
        <p:grpSpPr>
          <a:xfrm>
            <a:off x="1265760" y="2741400"/>
            <a:ext cx="365760" cy="367200"/>
            <a:chOff x="1265760" y="2741400"/>
            <a:chExt cx="365760" cy="367200"/>
          </a:xfrm>
        </p:grpSpPr>
        <p:sp>
          <p:nvSpPr>
            <p:cNvPr id="5682" name="Google Shape;5303;p52"/>
            <p:cNvSpPr/>
            <p:nvPr/>
          </p:nvSpPr>
          <p:spPr>
            <a:xfrm>
              <a:off x="1377000" y="2837160"/>
              <a:ext cx="143640" cy="59040"/>
            </a:xfrm>
            <a:custGeom>
              <a:avLst/>
              <a:gdLst/>
              <a:ahLst/>
              <a:rect l="l" t="t" r="r" b="b"/>
              <a:pathLst>
                <a:path w="4978" h="2049">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w="0">
              <a:noFill/>
            </a:ln>
          </p:spPr>
          <p:style>
            <a:lnRef idx="0"/>
            <a:fillRef idx="0"/>
            <a:effectRef idx="0"/>
            <a:fontRef idx="minor"/>
          </p:style>
        </p:sp>
        <p:sp>
          <p:nvSpPr>
            <p:cNvPr id="5683" name="Google Shape;5304;p52"/>
            <p:cNvSpPr/>
            <p:nvPr/>
          </p:nvSpPr>
          <p:spPr>
            <a:xfrm>
              <a:off x="1388520" y="2904840"/>
              <a:ext cx="120960" cy="71280"/>
            </a:xfrm>
            <a:custGeom>
              <a:avLst/>
              <a:gdLst/>
              <a:ahLst/>
              <a:rect l="l" t="t" r="r" b="b"/>
              <a:pathLst>
                <a:path w="4191" h="2474">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w="0">
              <a:noFill/>
            </a:ln>
          </p:spPr>
          <p:style>
            <a:lnRef idx="0"/>
            <a:fillRef idx="0"/>
            <a:effectRef idx="0"/>
            <a:fontRef idx="minor"/>
          </p:style>
        </p:sp>
        <p:sp>
          <p:nvSpPr>
            <p:cNvPr id="5684" name="Google Shape;5305;p52"/>
            <p:cNvSpPr/>
            <p:nvPr/>
          </p:nvSpPr>
          <p:spPr>
            <a:xfrm>
              <a:off x="1400400" y="2741400"/>
              <a:ext cx="95400" cy="95400"/>
            </a:xfrm>
            <a:custGeom>
              <a:avLst/>
              <a:gdLst/>
              <a:ahLst/>
              <a:rect l="l" t="t" r="r" b="b"/>
              <a:pathLst>
                <a:path w="3308" h="3309">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w="0">
              <a:noFill/>
            </a:ln>
          </p:spPr>
          <p:style>
            <a:lnRef idx="0"/>
            <a:fillRef idx="0"/>
            <a:effectRef idx="0"/>
            <a:fontRef idx="minor"/>
          </p:style>
        </p:sp>
        <p:sp>
          <p:nvSpPr>
            <p:cNvPr id="5685" name="Google Shape;5306;p52"/>
            <p:cNvSpPr/>
            <p:nvPr/>
          </p:nvSpPr>
          <p:spPr>
            <a:xfrm>
              <a:off x="1488960" y="3048480"/>
              <a:ext cx="142560" cy="59040"/>
            </a:xfrm>
            <a:custGeom>
              <a:avLst/>
              <a:gdLst/>
              <a:ahLst/>
              <a:rect l="l" t="t" r="r" b="b"/>
              <a:pathLst>
                <a:path w="4947" h="2048">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w="0">
              <a:noFill/>
            </a:ln>
          </p:spPr>
          <p:style>
            <a:lnRef idx="0"/>
            <a:fillRef idx="0"/>
            <a:effectRef idx="0"/>
            <a:fontRef idx="minor"/>
          </p:style>
        </p:sp>
        <p:sp>
          <p:nvSpPr>
            <p:cNvPr id="5686" name="Google Shape;5307;p52"/>
            <p:cNvSpPr/>
            <p:nvPr/>
          </p:nvSpPr>
          <p:spPr>
            <a:xfrm>
              <a:off x="1512720" y="2952720"/>
              <a:ext cx="95400" cy="95400"/>
            </a:xfrm>
            <a:custGeom>
              <a:avLst/>
              <a:gdLst/>
              <a:ahLst/>
              <a:rect l="l" t="t" r="r" b="b"/>
              <a:pathLst>
                <a:path w="3309" h="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w="0">
              <a:noFill/>
            </a:ln>
          </p:spPr>
          <p:style>
            <a:lnRef idx="0"/>
            <a:fillRef idx="0"/>
            <a:effectRef idx="0"/>
            <a:fontRef idx="minor"/>
          </p:style>
        </p:sp>
        <p:sp>
          <p:nvSpPr>
            <p:cNvPr id="5687" name="Google Shape;5308;p52"/>
            <p:cNvSpPr/>
            <p:nvPr/>
          </p:nvSpPr>
          <p:spPr>
            <a:xfrm>
              <a:off x="1265760" y="3049560"/>
              <a:ext cx="143640" cy="59040"/>
            </a:xfrm>
            <a:custGeom>
              <a:avLst/>
              <a:gdLst/>
              <a:ahLst/>
              <a:rect l="l" t="t" r="r" b="b"/>
              <a:pathLst>
                <a:path w="4978" h="2049">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w="0">
              <a:noFill/>
            </a:ln>
          </p:spPr>
          <p:style>
            <a:lnRef idx="0"/>
            <a:fillRef idx="0"/>
            <a:effectRef idx="0"/>
            <a:fontRef idx="minor"/>
          </p:style>
        </p:sp>
        <p:sp>
          <p:nvSpPr>
            <p:cNvPr id="5688" name="Google Shape;5309;p52"/>
            <p:cNvSpPr/>
            <p:nvPr/>
          </p:nvSpPr>
          <p:spPr>
            <a:xfrm>
              <a:off x="1289520" y="2952720"/>
              <a:ext cx="95400" cy="95400"/>
            </a:xfrm>
            <a:custGeom>
              <a:avLst/>
              <a:gdLst/>
              <a:ahLst/>
              <a:rect l="l" t="t" r="r" b="b"/>
              <a:pathLst>
                <a:path w="3309" h="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w="0">
              <a:noFill/>
            </a:ln>
          </p:spPr>
          <p:style>
            <a:lnRef idx="0"/>
            <a:fillRef idx="0"/>
            <a:effectRef idx="0"/>
            <a:fontRef idx="minor"/>
          </p:style>
        </p:sp>
      </p:grpSp>
      <p:grpSp>
        <p:nvGrpSpPr>
          <p:cNvPr id="5689" name="Google Shape;5310;p52"/>
          <p:cNvGrpSpPr/>
          <p:nvPr/>
        </p:nvGrpSpPr>
        <p:grpSpPr>
          <a:xfrm>
            <a:off x="1265760" y="3191760"/>
            <a:ext cx="366120" cy="366840"/>
            <a:chOff x="1265760" y="3191760"/>
            <a:chExt cx="366120" cy="366840"/>
          </a:xfrm>
        </p:grpSpPr>
        <p:sp>
          <p:nvSpPr>
            <p:cNvPr id="5690" name="Google Shape;5311;p52"/>
            <p:cNvSpPr/>
            <p:nvPr/>
          </p:nvSpPr>
          <p:spPr>
            <a:xfrm>
              <a:off x="1265760" y="3191760"/>
              <a:ext cx="366120" cy="366840"/>
            </a:xfrm>
            <a:custGeom>
              <a:avLst/>
              <a:gdLst/>
              <a:ahLst/>
              <a:rect l="l" t="t" r="r" b="b"/>
              <a:pathLst>
                <a:path w="12666" h="12698">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w="0">
              <a:noFill/>
            </a:ln>
          </p:spPr>
          <p:style>
            <a:lnRef idx="0"/>
            <a:fillRef idx="0"/>
            <a:effectRef idx="0"/>
            <a:fontRef idx="minor"/>
          </p:style>
        </p:sp>
        <p:sp>
          <p:nvSpPr>
            <p:cNvPr id="5691" name="Google Shape;5312;p52"/>
            <p:cNvSpPr/>
            <p:nvPr/>
          </p:nvSpPr>
          <p:spPr>
            <a:xfrm>
              <a:off x="1316880" y="3295800"/>
              <a:ext cx="315000" cy="172800"/>
            </a:xfrm>
            <a:custGeom>
              <a:avLst/>
              <a:gdLst/>
              <a:ahLst/>
              <a:rect l="l" t="t" r="r" b="b"/>
              <a:pathLst>
                <a:path w="10901" h="5987">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w="0">
              <a:noFill/>
            </a:ln>
          </p:spPr>
          <p:style>
            <a:lnRef idx="0"/>
            <a:fillRef idx="0"/>
            <a:effectRef idx="0"/>
            <a:fontRef idx="minor"/>
          </p:style>
        </p:sp>
      </p:grpSp>
      <p:sp>
        <p:nvSpPr>
          <p:cNvPr id="5692" name="Google Shape;5313;p52"/>
          <p:cNvSpPr/>
          <p:nvPr/>
        </p:nvSpPr>
        <p:spPr>
          <a:xfrm>
            <a:off x="1265400" y="3650760"/>
            <a:ext cx="366120" cy="366480"/>
          </a:xfrm>
          <a:custGeom>
            <a:avLst/>
            <a:gdLst/>
            <a:ahLst/>
            <a:rect l="l" t="t" r="r" b="b"/>
            <a:pathLst>
              <a:path w="12666" h="12677">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w="0">
            <a:noFill/>
          </a:ln>
        </p:spPr>
        <p:style>
          <a:lnRef idx="0"/>
          <a:fillRef idx="0"/>
          <a:effectRef idx="0"/>
          <a:fontRef idx="minor"/>
        </p:style>
        <p:txBody>
          <a:bodyPr/>
          <a:p/>
        </p:txBody>
      </p:sp>
      <p:sp>
        <p:nvSpPr>
          <p:cNvPr id="5693" name="Google Shape;5314;p52"/>
          <p:cNvSpPr/>
          <p:nvPr/>
        </p:nvSpPr>
        <p:spPr>
          <a:xfrm>
            <a:off x="3488400" y="2751120"/>
            <a:ext cx="366120" cy="347040"/>
          </a:xfrm>
          <a:custGeom>
            <a:avLst/>
            <a:gdLst/>
            <a:ahLst/>
            <a:rect l="l" t="t" r="r" b="b"/>
            <a:pathLst>
              <a:path w="12666" h="1201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w="0">
            <a:noFill/>
          </a:ln>
        </p:spPr>
        <p:style>
          <a:lnRef idx="0"/>
          <a:fillRef idx="0"/>
          <a:effectRef idx="0"/>
          <a:fontRef idx="minor"/>
        </p:style>
        <p:txBody>
          <a:bodyPr/>
          <a:p/>
        </p:txBody>
      </p:sp>
      <p:sp>
        <p:nvSpPr>
          <p:cNvPr id="5694" name="Google Shape;5315;p52"/>
          <p:cNvSpPr/>
          <p:nvPr/>
        </p:nvSpPr>
        <p:spPr>
          <a:xfrm>
            <a:off x="3487320" y="3232080"/>
            <a:ext cx="367920" cy="286560"/>
          </a:xfrm>
          <a:custGeom>
            <a:avLst/>
            <a:gdLst/>
            <a:ahLst/>
            <a:rect l="l" t="t" r="r" b="b"/>
            <a:pathLst>
              <a:path w="12729" h="9925">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w="0">
            <a:noFill/>
          </a:ln>
        </p:spPr>
        <p:style>
          <a:lnRef idx="0"/>
          <a:fillRef idx="0"/>
          <a:effectRef idx="0"/>
          <a:fontRef idx="minor"/>
        </p:style>
        <p:txBody>
          <a:bodyPr/>
          <a:p/>
        </p:txBody>
      </p:sp>
      <p:grpSp>
        <p:nvGrpSpPr>
          <p:cNvPr id="5695" name="Google Shape;5316;p52"/>
          <p:cNvGrpSpPr/>
          <p:nvPr/>
        </p:nvGrpSpPr>
        <p:grpSpPr>
          <a:xfrm>
            <a:off x="3486960" y="3651840"/>
            <a:ext cx="369000" cy="363960"/>
            <a:chOff x="3486960" y="3651840"/>
            <a:chExt cx="369000" cy="363960"/>
          </a:xfrm>
        </p:grpSpPr>
        <p:sp>
          <p:nvSpPr>
            <p:cNvPr id="5696" name="Google Shape;5317;p52"/>
            <p:cNvSpPr/>
            <p:nvPr/>
          </p:nvSpPr>
          <p:spPr>
            <a:xfrm>
              <a:off x="3486960" y="3651840"/>
              <a:ext cx="172800" cy="296640"/>
            </a:xfrm>
            <a:custGeom>
              <a:avLst/>
              <a:gdLst/>
              <a:ahLst/>
              <a:rect l="l" t="t" r="r" b="b"/>
              <a:pathLst>
                <a:path w="5987" h="10273">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w="0">
              <a:noFill/>
            </a:ln>
          </p:spPr>
          <p:style>
            <a:lnRef idx="0"/>
            <a:fillRef idx="0"/>
            <a:effectRef idx="0"/>
            <a:fontRef idx="minor"/>
          </p:style>
        </p:sp>
        <p:sp>
          <p:nvSpPr>
            <p:cNvPr id="5697" name="Google Shape;5318;p52"/>
            <p:cNvSpPr/>
            <p:nvPr/>
          </p:nvSpPr>
          <p:spPr>
            <a:xfrm>
              <a:off x="3554640" y="3906000"/>
              <a:ext cx="232920" cy="109800"/>
            </a:xfrm>
            <a:custGeom>
              <a:avLst/>
              <a:gdLst/>
              <a:ahLst/>
              <a:rect l="l" t="t" r="r" b="b"/>
              <a:pathLst>
                <a:path w="8066" h="3813">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w="0">
              <a:noFill/>
            </a:ln>
          </p:spPr>
          <p:style>
            <a:lnRef idx="0"/>
            <a:fillRef idx="0"/>
            <a:effectRef idx="0"/>
            <a:fontRef idx="minor"/>
          </p:style>
        </p:sp>
        <p:sp>
          <p:nvSpPr>
            <p:cNvPr id="5698" name="Google Shape;5319;p52"/>
            <p:cNvSpPr/>
            <p:nvPr/>
          </p:nvSpPr>
          <p:spPr>
            <a:xfrm>
              <a:off x="3683160" y="3651840"/>
              <a:ext cx="172800" cy="296280"/>
            </a:xfrm>
            <a:custGeom>
              <a:avLst/>
              <a:gdLst/>
              <a:ahLst/>
              <a:rect l="l" t="t" r="r" b="b"/>
              <a:pathLst>
                <a:path w="5987" h="10261">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w="0">
              <a:noFill/>
            </a:ln>
          </p:spPr>
          <p:style>
            <a:lnRef idx="0"/>
            <a:fillRef idx="0"/>
            <a:effectRef idx="0"/>
            <a:fontRef idx="minor"/>
          </p:style>
        </p:sp>
        <p:sp>
          <p:nvSpPr>
            <p:cNvPr id="5699" name="Google Shape;5320;p52"/>
            <p:cNvSpPr/>
            <p:nvPr/>
          </p:nvSpPr>
          <p:spPr>
            <a:xfrm>
              <a:off x="3633840" y="3750120"/>
              <a:ext cx="72720" cy="167400"/>
            </a:xfrm>
            <a:custGeom>
              <a:avLst/>
              <a:gdLst/>
              <a:ahLst/>
              <a:rect l="l" t="t" r="r" b="b"/>
              <a:pathLst>
                <a:path w="2521" h="5798">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w="0">
              <a:noFill/>
            </a:ln>
          </p:spPr>
          <p:style>
            <a:lnRef idx="0"/>
            <a:fillRef idx="0"/>
            <a:effectRef idx="0"/>
            <a:fontRef idx="minor"/>
          </p:style>
        </p:sp>
      </p:grpSp>
      <p:grpSp>
        <p:nvGrpSpPr>
          <p:cNvPr id="5700" name="Google Shape;5321;p52"/>
          <p:cNvGrpSpPr/>
          <p:nvPr/>
        </p:nvGrpSpPr>
        <p:grpSpPr>
          <a:xfrm>
            <a:off x="2606040" y="4120560"/>
            <a:ext cx="365760" cy="365040"/>
            <a:chOff x="2606040" y="4120560"/>
            <a:chExt cx="365760" cy="365040"/>
          </a:xfrm>
        </p:grpSpPr>
        <p:sp>
          <p:nvSpPr>
            <p:cNvPr id="5701" name="Google Shape;5322;p52"/>
            <p:cNvSpPr/>
            <p:nvPr/>
          </p:nvSpPr>
          <p:spPr>
            <a:xfrm>
              <a:off x="2606040" y="4121280"/>
              <a:ext cx="80640" cy="80640"/>
            </a:xfrm>
            <a:custGeom>
              <a:avLst/>
              <a:gdLst/>
              <a:ahLst/>
              <a:rect l="l" t="t" r="r" b="b"/>
              <a:pathLst>
                <a:path w="2805" h="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w="0">
              <a:noFill/>
            </a:ln>
          </p:spPr>
          <p:style>
            <a:lnRef idx="0"/>
            <a:fillRef idx="0"/>
            <a:effectRef idx="0"/>
            <a:fontRef idx="minor"/>
          </p:style>
        </p:sp>
        <p:sp>
          <p:nvSpPr>
            <p:cNvPr id="5702" name="Google Shape;5323;p52"/>
            <p:cNvSpPr/>
            <p:nvPr/>
          </p:nvSpPr>
          <p:spPr>
            <a:xfrm>
              <a:off x="2891160" y="4405680"/>
              <a:ext cx="80640" cy="79920"/>
            </a:xfrm>
            <a:custGeom>
              <a:avLst/>
              <a:gdLst/>
              <a:ahLst/>
              <a:rect l="l" t="t" r="r" b="b"/>
              <a:pathLst>
                <a:path w="2805" h="2774">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w="0">
              <a:noFill/>
            </a:ln>
          </p:spPr>
          <p:style>
            <a:lnRef idx="0"/>
            <a:fillRef idx="0"/>
            <a:effectRef idx="0"/>
            <a:fontRef idx="minor"/>
          </p:style>
        </p:sp>
        <p:sp>
          <p:nvSpPr>
            <p:cNvPr id="5703" name="Google Shape;5324;p52"/>
            <p:cNvSpPr/>
            <p:nvPr/>
          </p:nvSpPr>
          <p:spPr>
            <a:xfrm>
              <a:off x="2891160" y="4120560"/>
              <a:ext cx="80640" cy="80640"/>
            </a:xfrm>
            <a:custGeom>
              <a:avLst/>
              <a:gdLst/>
              <a:ahLst/>
              <a:rect l="l" t="t" r="r" b="b"/>
              <a:pathLst>
                <a:path w="2805" h="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w="0">
              <a:noFill/>
            </a:ln>
          </p:spPr>
          <p:style>
            <a:lnRef idx="0"/>
            <a:fillRef idx="0"/>
            <a:effectRef idx="0"/>
            <a:fontRef idx="minor"/>
          </p:style>
        </p:sp>
        <p:sp>
          <p:nvSpPr>
            <p:cNvPr id="5704" name="Google Shape;5325;p52"/>
            <p:cNvSpPr/>
            <p:nvPr/>
          </p:nvSpPr>
          <p:spPr>
            <a:xfrm>
              <a:off x="2741760" y="4315680"/>
              <a:ext cx="91800" cy="35280"/>
            </a:xfrm>
            <a:custGeom>
              <a:avLst/>
              <a:gdLst/>
              <a:ahLst/>
              <a:rect l="l" t="t" r="r" b="b"/>
              <a:pathLst>
                <a:path w="3182" h="1230">
                  <a:moveTo>
                    <a:pt x="1607" y="1"/>
                  </a:moveTo>
                  <a:cubicBezTo>
                    <a:pt x="819" y="1"/>
                    <a:pt x="189" y="505"/>
                    <a:pt x="0" y="1230"/>
                  </a:cubicBezTo>
                  <a:lnTo>
                    <a:pt x="3182" y="1230"/>
                  </a:lnTo>
                  <a:cubicBezTo>
                    <a:pt x="3025" y="537"/>
                    <a:pt x="2394" y="1"/>
                    <a:pt x="1607" y="1"/>
                  </a:cubicBezTo>
                  <a:close/>
                </a:path>
              </a:pathLst>
            </a:custGeom>
            <a:solidFill>
              <a:schemeClr val="dk2"/>
            </a:solidFill>
            <a:ln w="0">
              <a:noFill/>
            </a:ln>
          </p:spPr>
          <p:style>
            <a:lnRef idx="0"/>
            <a:fillRef idx="0"/>
            <a:effectRef idx="0"/>
            <a:fontRef idx="minor"/>
          </p:style>
        </p:sp>
        <p:sp>
          <p:nvSpPr>
            <p:cNvPr id="5705" name="Google Shape;5326;p52"/>
            <p:cNvSpPr/>
            <p:nvPr/>
          </p:nvSpPr>
          <p:spPr>
            <a:xfrm>
              <a:off x="2764440" y="4243680"/>
              <a:ext cx="47880" cy="47880"/>
            </a:xfrm>
            <a:custGeom>
              <a:avLst/>
              <a:gdLst/>
              <a:ahLst/>
              <a:rect l="l" t="t" r="r" b="b"/>
              <a:pathLst>
                <a:path w="1671" h="167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w="0">
              <a:noFill/>
            </a:ln>
          </p:spPr>
          <p:style>
            <a:lnRef idx="0"/>
            <a:fillRef idx="0"/>
            <a:effectRef idx="0"/>
            <a:fontRef idx="minor"/>
          </p:style>
        </p:sp>
        <p:sp>
          <p:nvSpPr>
            <p:cNvPr id="5706" name="Google Shape;5327;p52"/>
            <p:cNvSpPr/>
            <p:nvPr/>
          </p:nvSpPr>
          <p:spPr>
            <a:xfrm>
              <a:off x="2658600" y="4171680"/>
              <a:ext cx="263160" cy="262080"/>
            </a:xfrm>
            <a:custGeom>
              <a:avLst/>
              <a:gdLst/>
              <a:ahLst/>
              <a:rect l="l" t="t" r="r" b="b"/>
              <a:pathLst>
                <a:path w="9105" h="9074">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w="0">
              <a:noFill/>
            </a:ln>
          </p:spPr>
          <p:style>
            <a:lnRef idx="0"/>
            <a:fillRef idx="0"/>
            <a:effectRef idx="0"/>
            <a:fontRef idx="minor"/>
          </p:style>
        </p:sp>
        <p:sp>
          <p:nvSpPr>
            <p:cNvPr id="5707" name="Google Shape;5328;p52"/>
            <p:cNvSpPr/>
            <p:nvPr/>
          </p:nvSpPr>
          <p:spPr>
            <a:xfrm>
              <a:off x="2606040" y="4403880"/>
              <a:ext cx="81720" cy="81720"/>
            </a:xfrm>
            <a:custGeom>
              <a:avLst/>
              <a:gdLst/>
              <a:ahLst/>
              <a:rect l="l" t="t" r="r" b="b"/>
              <a:pathLst>
                <a:path w="2836" h="2837">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w="0">
              <a:noFill/>
            </a:ln>
          </p:spPr>
          <p:style>
            <a:lnRef idx="0"/>
            <a:fillRef idx="0"/>
            <a:effectRef idx="0"/>
            <a:fontRef idx="minor"/>
          </p:style>
        </p:sp>
      </p:grpSp>
      <p:grpSp>
        <p:nvGrpSpPr>
          <p:cNvPr id="5708" name="Google Shape;5329;p52"/>
          <p:cNvGrpSpPr/>
          <p:nvPr/>
        </p:nvGrpSpPr>
        <p:grpSpPr>
          <a:xfrm>
            <a:off x="4841280" y="1397880"/>
            <a:ext cx="351720" cy="348120"/>
            <a:chOff x="4841280" y="1397880"/>
            <a:chExt cx="351720" cy="348120"/>
          </a:xfrm>
        </p:grpSpPr>
        <p:sp>
          <p:nvSpPr>
            <p:cNvPr id="5709" name="Google Shape;5330;p52"/>
            <p:cNvSpPr/>
            <p:nvPr/>
          </p:nvSpPr>
          <p:spPr>
            <a:xfrm>
              <a:off x="4883400" y="1519920"/>
              <a:ext cx="104760" cy="102240"/>
            </a:xfrm>
            <a:custGeom>
              <a:avLst/>
              <a:gdLst/>
              <a:ahLst/>
              <a:rect l="l" t="t" r="r" b="b"/>
              <a:pathLst>
                <a:path w="3561" h="3466">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w="0">
              <a:noFill/>
            </a:ln>
          </p:spPr>
          <p:style>
            <a:lnRef idx="0"/>
            <a:fillRef idx="0"/>
            <a:effectRef idx="0"/>
            <a:fontRef idx="minor"/>
          </p:style>
        </p:sp>
        <p:sp>
          <p:nvSpPr>
            <p:cNvPr id="5710" name="Google Shape;5331;p52"/>
            <p:cNvSpPr/>
            <p:nvPr/>
          </p:nvSpPr>
          <p:spPr>
            <a:xfrm>
              <a:off x="5007240" y="1397880"/>
              <a:ext cx="185760" cy="183960"/>
            </a:xfrm>
            <a:custGeom>
              <a:avLst/>
              <a:gdLst/>
              <a:ahLst/>
              <a:rect l="l" t="t" r="r" b="b"/>
              <a:pathLst>
                <a:path w="6302" h="6239">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w="0">
              <a:noFill/>
            </a:ln>
          </p:spPr>
          <p:style>
            <a:lnRef idx="0"/>
            <a:fillRef idx="0"/>
            <a:effectRef idx="0"/>
            <a:fontRef idx="minor"/>
          </p:style>
        </p:sp>
        <p:sp>
          <p:nvSpPr>
            <p:cNvPr id="5711" name="Google Shape;5332;p52"/>
            <p:cNvSpPr/>
            <p:nvPr/>
          </p:nvSpPr>
          <p:spPr>
            <a:xfrm>
              <a:off x="4841280" y="1617840"/>
              <a:ext cx="185760" cy="128160"/>
            </a:xfrm>
            <a:custGeom>
              <a:avLst/>
              <a:gdLst/>
              <a:ahLst/>
              <a:rect l="l" t="t" r="r" b="b"/>
              <a:pathLst>
                <a:path w="6302" h="4348">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w="0">
              <a:noFill/>
            </a:ln>
          </p:spPr>
          <p:style>
            <a:lnRef idx="0"/>
            <a:fillRef idx="0"/>
            <a:effectRef idx="0"/>
            <a:fontRef idx="minor"/>
          </p:style>
        </p:sp>
      </p:grpSp>
      <p:grpSp>
        <p:nvGrpSpPr>
          <p:cNvPr id="5712" name="Google Shape;5333;p52"/>
          <p:cNvGrpSpPr/>
          <p:nvPr/>
        </p:nvGrpSpPr>
        <p:grpSpPr>
          <a:xfrm>
            <a:off x="4840560" y="1837080"/>
            <a:ext cx="353520" cy="351000"/>
            <a:chOff x="4840560" y="1837080"/>
            <a:chExt cx="353520" cy="351000"/>
          </a:xfrm>
        </p:grpSpPr>
        <p:sp>
          <p:nvSpPr>
            <p:cNvPr id="5713" name="Google Shape;5334;p52"/>
            <p:cNvSpPr/>
            <p:nvPr/>
          </p:nvSpPr>
          <p:spPr>
            <a:xfrm>
              <a:off x="4874040" y="1889280"/>
              <a:ext cx="60120" cy="60120"/>
            </a:xfrm>
            <a:custGeom>
              <a:avLst/>
              <a:gdLst/>
              <a:ahLst/>
              <a:rect l="l" t="t" r="r" b="b"/>
              <a:pathLst>
                <a:path w="2049" h="2048">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w="0">
              <a:noFill/>
            </a:ln>
          </p:spPr>
          <p:style>
            <a:lnRef idx="0"/>
            <a:fillRef idx="0"/>
            <a:effectRef idx="0"/>
            <a:fontRef idx="minor"/>
          </p:style>
        </p:sp>
        <p:sp>
          <p:nvSpPr>
            <p:cNvPr id="5714" name="Google Shape;5335;p52"/>
            <p:cNvSpPr/>
            <p:nvPr/>
          </p:nvSpPr>
          <p:spPr>
            <a:xfrm>
              <a:off x="4944600" y="1837080"/>
              <a:ext cx="144720" cy="123120"/>
            </a:xfrm>
            <a:custGeom>
              <a:avLst/>
              <a:gdLst/>
              <a:ahLst/>
              <a:rect l="l" t="t" r="r" b="b"/>
              <a:pathLst>
                <a:path w="4915" h="4179">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w="0">
              <a:noFill/>
            </a:ln>
          </p:spPr>
          <p:style>
            <a:lnRef idx="0"/>
            <a:fillRef idx="0"/>
            <a:effectRef idx="0"/>
            <a:fontRef idx="minor"/>
          </p:style>
        </p:sp>
        <p:sp>
          <p:nvSpPr>
            <p:cNvPr id="5715" name="Google Shape;5336;p52"/>
            <p:cNvSpPr/>
            <p:nvPr/>
          </p:nvSpPr>
          <p:spPr>
            <a:xfrm>
              <a:off x="4840560" y="1959840"/>
              <a:ext cx="167400" cy="226440"/>
            </a:xfrm>
            <a:custGeom>
              <a:avLst/>
              <a:gdLst/>
              <a:ahLst/>
              <a:rect l="l" t="t" r="r" b="b"/>
              <a:pathLst>
                <a:path w="5672" h="7681">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w="0">
              <a:noFill/>
            </a:ln>
          </p:spPr>
          <p:style>
            <a:lnRef idx="0"/>
            <a:fillRef idx="0"/>
            <a:effectRef idx="0"/>
            <a:fontRef idx="minor"/>
          </p:style>
        </p:sp>
        <p:sp>
          <p:nvSpPr>
            <p:cNvPr id="5716" name="Google Shape;5337;p52"/>
            <p:cNvSpPr/>
            <p:nvPr/>
          </p:nvSpPr>
          <p:spPr>
            <a:xfrm>
              <a:off x="5100120" y="1889280"/>
              <a:ext cx="60120" cy="60120"/>
            </a:xfrm>
            <a:custGeom>
              <a:avLst/>
              <a:gdLst/>
              <a:ahLst/>
              <a:rect l="l" t="t" r="r" b="b"/>
              <a:pathLst>
                <a:path w="2049" h="2048">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w="0">
              <a:noFill/>
            </a:ln>
          </p:spPr>
          <p:style>
            <a:lnRef idx="0"/>
            <a:fillRef idx="0"/>
            <a:effectRef idx="0"/>
            <a:fontRef idx="minor"/>
          </p:style>
        </p:sp>
        <p:sp>
          <p:nvSpPr>
            <p:cNvPr id="5717" name="Google Shape;5338;p52"/>
            <p:cNvSpPr/>
            <p:nvPr/>
          </p:nvSpPr>
          <p:spPr>
            <a:xfrm>
              <a:off x="5026680" y="1960920"/>
              <a:ext cx="167400" cy="227160"/>
            </a:xfrm>
            <a:custGeom>
              <a:avLst/>
              <a:gdLst/>
              <a:ahLst/>
              <a:rect l="l" t="t" r="r" b="b"/>
              <a:pathLst>
                <a:path w="5672" h="7704">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w="0">
              <a:noFill/>
            </a:ln>
          </p:spPr>
          <p:style>
            <a:lnRef idx="0"/>
            <a:fillRef idx="0"/>
            <a:effectRef idx="0"/>
            <a:fontRef idx="minor"/>
          </p:style>
        </p:sp>
      </p:grpSp>
      <p:grpSp>
        <p:nvGrpSpPr>
          <p:cNvPr id="5718" name="Google Shape;5339;p52"/>
          <p:cNvGrpSpPr/>
          <p:nvPr/>
        </p:nvGrpSpPr>
        <p:grpSpPr>
          <a:xfrm>
            <a:off x="4842360" y="2284200"/>
            <a:ext cx="349560" cy="349560"/>
            <a:chOff x="4842360" y="2284200"/>
            <a:chExt cx="349560" cy="349560"/>
          </a:xfrm>
        </p:grpSpPr>
        <p:sp>
          <p:nvSpPr>
            <p:cNvPr id="5719" name="Google Shape;5340;p52"/>
            <p:cNvSpPr/>
            <p:nvPr/>
          </p:nvSpPr>
          <p:spPr>
            <a:xfrm>
              <a:off x="4974480" y="2284200"/>
              <a:ext cx="83520" cy="80640"/>
            </a:xfrm>
            <a:custGeom>
              <a:avLst/>
              <a:gdLst/>
              <a:ahLst/>
              <a:rect l="l" t="t" r="r" b="b"/>
              <a:pathLst>
                <a:path w="2837" h="2742">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w="0">
              <a:noFill/>
            </a:ln>
          </p:spPr>
          <p:style>
            <a:lnRef idx="0"/>
            <a:fillRef idx="0"/>
            <a:effectRef idx="0"/>
            <a:fontRef idx="minor"/>
          </p:style>
        </p:sp>
        <p:sp>
          <p:nvSpPr>
            <p:cNvPr id="5720" name="Google Shape;5341;p52"/>
            <p:cNvSpPr/>
            <p:nvPr/>
          </p:nvSpPr>
          <p:spPr>
            <a:xfrm>
              <a:off x="4872960" y="2469240"/>
              <a:ext cx="81720" cy="80640"/>
            </a:xfrm>
            <a:custGeom>
              <a:avLst/>
              <a:gdLst/>
              <a:ahLst/>
              <a:rect l="l" t="t" r="r" b="b"/>
              <a:pathLst>
                <a:path w="2774" h="2741">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w="0">
              <a:noFill/>
            </a:ln>
          </p:spPr>
          <p:style>
            <a:lnRef idx="0"/>
            <a:fillRef idx="0"/>
            <a:effectRef idx="0"/>
            <a:fontRef idx="minor"/>
          </p:style>
        </p:sp>
        <p:sp>
          <p:nvSpPr>
            <p:cNvPr id="5721" name="Google Shape;5342;p52"/>
            <p:cNvSpPr/>
            <p:nvPr/>
          </p:nvSpPr>
          <p:spPr>
            <a:xfrm>
              <a:off x="5079600" y="2470320"/>
              <a:ext cx="80640" cy="80640"/>
            </a:xfrm>
            <a:custGeom>
              <a:avLst/>
              <a:gdLst/>
              <a:ahLst/>
              <a:rect l="l" t="t" r="r" b="b"/>
              <a:pathLst>
                <a:path w="2742" h="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w="0">
              <a:noFill/>
            </a:ln>
          </p:spPr>
          <p:style>
            <a:lnRef idx="0"/>
            <a:fillRef idx="0"/>
            <a:effectRef idx="0"/>
            <a:fontRef idx="minor"/>
          </p:style>
        </p:sp>
        <p:sp>
          <p:nvSpPr>
            <p:cNvPr id="5722" name="Google Shape;5343;p52"/>
            <p:cNvSpPr/>
            <p:nvPr/>
          </p:nvSpPr>
          <p:spPr>
            <a:xfrm>
              <a:off x="4842360" y="2549520"/>
              <a:ext cx="144000" cy="84240"/>
            </a:xfrm>
            <a:custGeom>
              <a:avLst/>
              <a:gdLst/>
              <a:ahLst/>
              <a:rect l="l" t="t" r="r" b="b"/>
              <a:pathLst>
                <a:path w="4884" h="2868">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w="0">
              <a:noFill/>
            </a:ln>
          </p:spPr>
          <p:style>
            <a:lnRef idx="0"/>
            <a:fillRef idx="0"/>
            <a:effectRef idx="0"/>
            <a:fontRef idx="minor"/>
          </p:style>
        </p:sp>
        <p:sp>
          <p:nvSpPr>
            <p:cNvPr id="5723" name="Google Shape;5344;p52"/>
            <p:cNvSpPr/>
            <p:nvPr/>
          </p:nvSpPr>
          <p:spPr>
            <a:xfrm>
              <a:off x="4944600" y="2363400"/>
              <a:ext cx="145080" cy="85320"/>
            </a:xfrm>
            <a:custGeom>
              <a:avLst/>
              <a:gdLst/>
              <a:ahLst/>
              <a:rect l="l" t="t" r="r" b="b"/>
              <a:pathLst>
                <a:path w="4916" h="2899">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w="0">
              <a:noFill/>
            </a:ln>
          </p:spPr>
          <p:style>
            <a:lnRef idx="0"/>
            <a:fillRef idx="0"/>
            <a:effectRef idx="0"/>
            <a:fontRef idx="minor"/>
          </p:style>
        </p:sp>
        <p:sp>
          <p:nvSpPr>
            <p:cNvPr id="5724" name="Google Shape;5345;p52"/>
            <p:cNvSpPr/>
            <p:nvPr/>
          </p:nvSpPr>
          <p:spPr>
            <a:xfrm>
              <a:off x="5047920" y="2549520"/>
              <a:ext cx="144000" cy="84240"/>
            </a:xfrm>
            <a:custGeom>
              <a:avLst/>
              <a:gdLst/>
              <a:ahLst/>
              <a:rect l="l" t="t" r="r" b="b"/>
              <a:pathLst>
                <a:path w="4885" h="2868">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w="0">
              <a:noFill/>
            </a:ln>
          </p:spPr>
          <p:style>
            <a:lnRef idx="0"/>
            <a:fillRef idx="0"/>
            <a:effectRef idx="0"/>
            <a:fontRef idx="minor"/>
          </p:style>
        </p:sp>
        <p:sp>
          <p:nvSpPr>
            <p:cNvPr id="5725" name="Google Shape;5346;p52"/>
            <p:cNvSpPr/>
            <p:nvPr/>
          </p:nvSpPr>
          <p:spPr>
            <a:xfrm>
              <a:off x="4970880" y="2469240"/>
              <a:ext cx="91080" cy="75960"/>
            </a:xfrm>
            <a:custGeom>
              <a:avLst/>
              <a:gdLst/>
              <a:ahLst/>
              <a:rect l="l" t="t" r="r" b="b"/>
              <a:pathLst>
                <a:path w="3089" h="2584">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w="0">
              <a:noFill/>
            </a:ln>
          </p:spPr>
          <p:style>
            <a:lnRef idx="0"/>
            <a:fillRef idx="0"/>
            <a:effectRef idx="0"/>
            <a:fontRef idx="minor"/>
          </p:style>
        </p:sp>
      </p:grpSp>
      <p:grpSp>
        <p:nvGrpSpPr>
          <p:cNvPr id="5726" name="Google Shape;5347;p52"/>
          <p:cNvGrpSpPr/>
          <p:nvPr/>
        </p:nvGrpSpPr>
        <p:grpSpPr>
          <a:xfrm>
            <a:off x="7075080" y="1397880"/>
            <a:ext cx="306720" cy="348480"/>
            <a:chOff x="7075080" y="1397880"/>
            <a:chExt cx="306720" cy="348480"/>
          </a:xfrm>
        </p:grpSpPr>
        <p:sp>
          <p:nvSpPr>
            <p:cNvPr id="5727" name="Google Shape;5348;p52"/>
            <p:cNvSpPr/>
            <p:nvPr/>
          </p:nvSpPr>
          <p:spPr>
            <a:xfrm>
              <a:off x="7176240" y="1562040"/>
              <a:ext cx="102240" cy="61200"/>
            </a:xfrm>
            <a:custGeom>
              <a:avLst/>
              <a:gdLst/>
              <a:ahLst/>
              <a:rect l="l" t="t" r="r" b="b"/>
              <a:pathLst>
                <a:path w="3466" h="208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w="0">
              <a:noFill/>
            </a:ln>
          </p:spPr>
          <p:style>
            <a:lnRef idx="0"/>
            <a:fillRef idx="0"/>
            <a:effectRef idx="0"/>
            <a:fontRef idx="minor"/>
          </p:style>
        </p:sp>
        <p:sp>
          <p:nvSpPr>
            <p:cNvPr id="5728" name="Google Shape;5349;p52"/>
            <p:cNvSpPr/>
            <p:nvPr/>
          </p:nvSpPr>
          <p:spPr>
            <a:xfrm>
              <a:off x="7206120" y="1500480"/>
              <a:ext cx="41400" cy="41400"/>
            </a:xfrm>
            <a:custGeom>
              <a:avLst/>
              <a:gdLst/>
              <a:ahLst/>
              <a:rect l="l" t="t" r="r" b="b"/>
              <a:pathLst>
                <a:path w="1419" h="1418">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w="0">
              <a:noFill/>
            </a:ln>
          </p:spPr>
          <p:style>
            <a:lnRef idx="0"/>
            <a:fillRef idx="0"/>
            <a:effectRef idx="0"/>
            <a:fontRef idx="minor"/>
          </p:style>
        </p:sp>
        <p:sp>
          <p:nvSpPr>
            <p:cNvPr id="5729" name="Google Shape;5350;p52"/>
            <p:cNvSpPr/>
            <p:nvPr/>
          </p:nvSpPr>
          <p:spPr>
            <a:xfrm>
              <a:off x="7075080" y="1397880"/>
              <a:ext cx="306720" cy="348480"/>
            </a:xfrm>
            <a:custGeom>
              <a:avLst/>
              <a:gdLst/>
              <a:ahLst/>
              <a:rect l="l" t="t" r="r" b="b"/>
              <a:pathLst>
                <a:path w="10397" h="1180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w="0">
              <a:noFill/>
            </a:ln>
          </p:spPr>
          <p:style>
            <a:lnRef idx="0"/>
            <a:fillRef idx="0"/>
            <a:effectRef idx="0"/>
            <a:fontRef idx="minor"/>
          </p:style>
        </p:sp>
      </p:grpSp>
      <p:grpSp>
        <p:nvGrpSpPr>
          <p:cNvPr id="5730" name="Google Shape;5351;p52"/>
          <p:cNvGrpSpPr/>
          <p:nvPr/>
        </p:nvGrpSpPr>
        <p:grpSpPr>
          <a:xfrm>
            <a:off x="7052040" y="1838880"/>
            <a:ext cx="352440" cy="347040"/>
            <a:chOff x="7052040" y="1838880"/>
            <a:chExt cx="352440" cy="347040"/>
          </a:xfrm>
        </p:grpSpPr>
        <p:sp>
          <p:nvSpPr>
            <p:cNvPr id="5731" name="Google Shape;5352;p52"/>
            <p:cNvSpPr/>
            <p:nvPr/>
          </p:nvSpPr>
          <p:spPr>
            <a:xfrm>
              <a:off x="7052040" y="2022480"/>
              <a:ext cx="61920" cy="163440"/>
            </a:xfrm>
            <a:custGeom>
              <a:avLst/>
              <a:gdLst/>
              <a:ahLst/>
              <a:rect l="l" t="t" r="r" b="b"/>
              <a:pathLst>
                <a:path w="2111" h="5546">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w="0">
              <a:noFill/>
            </a:ln>
          </p:spPr>
          <p:style>
            <a:lnRef idx="0"/>
            <a:fillRef idx="0"/>
            <a:effectRef idx="0"/>
            <a:fontRef idx="minor"/>
          </p:style>
        </p:sp>
        <p:sp>
          <p:nvSpPr>
            <p:cNvPr id="5732" name="Google Shape;5353;p52"/>
            <p:cNvSpPr/>
            <p:nvPr/>
          </p:nvSpPr>
          <p:spPr>
            <a:xfrm>
              <a:off x="7115400" y="1838880"/>
              <a:ext cx="225000" cy="189720"/>
            </a:xfrm>
            <a:custGeom>
              <a:avLst/>
              <a:gdLst/>
              <a:ahLst/>
              <a:rect l="l" t="t" r="r" b="b"/>
              <a:pathLst>
                <a:path w="7625" h="6428">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w="0">
              <a:noFill/>
            </a:ln>
          </p:spPr>
          <p:style>
            <a:lnRef idx="0"/>
            <a:fillRef idx="0"/>
            <a:effectRef idx="0"/>
            <a:fontRef idx="minor"/>
          </p:style>
        </p:sp>
        <p:sp>
          <p:nvSpPr>
            <p:cNvPr id="5733" name="Google Shape;5354;p52"/>
            <p:cNvSpPr/>
            <p:nvPr/>
          </p:nvSpPr>
          <p:spPr>
            <a:xfrm>
              <a:off x="7134840" y="2016360"/>
              <a:ext cx="269640" cy="148320"/>
            </a:xfrm>
            <a:custGeom>
              <a:avLst/>
              <a:gdLst/>
              <a:ahLst/>
              <a:rect l="l" t="t" r="r" b="b"/>
              <a:pathLst>
                <a:path w="9137" h="5026">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w="0">
              <a:noFill/>
            </a:ln>
          </p:spPr>
          <p:style>
            <a:lnRef idx="0"/>
            <a:fillRef idx="0"/>
            <a:effectRef idx="0"/>
            <a:fontRef idx="minor"/>
          </p:style>
        </p:sp>
      </p:grpSp>
      <p:grpSp>
        <p:nvGrpSpPr>
          <p:cNvPr id="5734" name="Google Shape;5355;p52"/>
          <p:cNvGrpSpPr/>
          <p:nvPr/>
        </p:nvGrpSpPr>
        <p:grpSpPr>
          <a:xfrm>
            <a:off x="7053120" y="2284560"/>
            <a:ext cx="350640" cy="348840"/>
            <a:chOff x="7053120" y="2284560"/>
            <a:chExt cx="350640" cy="348840"/>
          </a:xfrm>
        </p:grpSpPr>
        <p:sp>
          <p:nvSpPr>
            <p:cNvPr id="5735" name="Google Shape;5356;p52"/>
            <p:cNvSpPr/>
            <p:nvPr/>
          </p:nvSpPr>
          <p:spPr>
            <a:xfrm>
              <a:off x="7053120" y="2284560"/>
              <a:ext cx="259560" cy="264960"/>
            </a:xfrm>
            <a:custGeom>
              <a:avLst/>
              <a:gdLst/>
              <a:ahLst/>
              <a:rect l="l" t="t" r="r" b="b"/>
              <a:pathLst>
                <a:path w="8791" h="898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w="0">
              <a:noFill/>
            </a:ln>
          </p:spPr>
          <p:style>
            <a:lnRef idx="0"/>
            <a:fillRef idx="0"/>
            <a:effectRef idx="0"/>
            <a:fontRef idx="minor"/>
          </p:style>
        </p:sp>
        <p:sp>
          <p:nvSpPr>
            <p:cNvPr id="5736" name="Google Shape;5357;p52"/>
            <p:cNvSpPr/>
            <p:nvPr/>
          </p:nvSpPr>
          <p:spPr>
            <a:xfrm>
              <a:off x="7177680" y="2365200"/>
              <a:ext cx="226080" cy="103320"/>
            </a:xfrm>
            <a:custGeom>
              <a:avLst/>
              <a:gdLst/>
              <a:ahLst/>
              <a:rect l="l" t="t" r="r" b="b"/>
              <a:pathLst>
                <a:path w="7657" h="3503">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w="0">
              <a:noFill/>
            </a:ln>
          </p:spPr>
          <p:style>
            <a:lnRef idx="0"/>
            <a:fillRef idx="0"/>
            <a:effectRef idx="0"/>
            <a:fontRef idx="minor"/>
          </p:style>
        </p:sp>
        <p:sp>
          <p:nvSpPr>
            <p:cNvPr id="5737" name="Google Shape;5358;p52"/>
            <p:cNvSpPr/>
            <p:nvPr/>
          </p:nvSpPr>
          <p:spPr>
            <a:xfrm>
              <a:off x="7076160" y="2559240"/>
              <a:ext cx="223200" cy="74160"/>
            </a:xfrm>
            <a:custGeom>
              <a:avLst/>
              <a:gdLst/>
              <a:ahLst/>
              <a:rect l="l" t="t" r="r" b="b"/>
              <a:pathLst>
                <a:path w="7562" h="2521">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w="0">
              <a:noFill/>
            </a:ln>
          </p:spPr>
          <p:style>
            <a:lnRef idx="0"/>
            <a:fillRef idx="0"/>
            <a:effectRef idx="0"/>
            <a:fontRef idx="minor"/>
          </p:style>
        </p:sp>
        <p:sp>
          <p:nvSpPr>
            <p:cNvPr id="5738" name="Google Shape;5359;p52"/>
            <p:cNvSpPr/>
            <p:nvPr/>
          </p:nvSpPr>
          <p:spPr>
            <a:xfrm>
              <a:off x="7115400" y="2345040"/>
              <a:ext cx="135720" cy="144000"/>
            </a:xfrm>
            <a:custGeom>
              <a:avLst/>
              <a:gdLst/>
              <a:ahLst/>
              <a:rect l="l" t="t" r="r" b="b"/>
              <a:pathLst>
                <a:path w="4601" h="4884">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w="0">
              <a:noFill/>
            </a:ln>
          </p:spPr>
          <p:style>
            <a:lnRef idx="0"/>
            <a:fillRef idx="0"/>
            <a:effectRef idx="0"/>
            <a:fontRef idx="minor"/>
          </p:style>
        </p:sp>
      </p:grpSp>
      <p:grpSp>
        <p:nvGrpSpPr>
          <p:cNvPr id="5739" name="Google Shape;5360;p52"/>
          <p:cNvGrpSpPr/>
          <p:nvPr/>
        </p:nvGrpSpPr>
        <p:grpSpPr>
          <a:xfrm>
            <a:off x="5747040" y="2748960"/>
            <a:ext cx="348840" cy="349560"/>
            <a:chOff x="5747040" y="2748960"/>
            <a:chExt cx="348840" cy="349560"/>
          </a:xfrm>
        </p:grpSpPr>
        <p:sp>
          <p:nvSpPr>
            <p:cNvPr id="5740" name="Google Shape;5361;p52"/>
            <p:cNvSpPr/>
            <p:nvPr/>
          </p:nvSpPr>
          <p:spPr>
            <a:xfrm>
              <a:off x="5900760" y="2933280"/>
              <a:ext cx="41400" cy="41400"/>
            </a:xfrm>
            <a:custGeom>
              <a:avLst/>
              <a:gdLst/>
              <a:ahLst/>
              <a:rect l="l" t="t" r="r" b="b"/>
              <a:pathLst>
                <a:path w="1418" h="1419">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w="0">
              <a:noFill/>
            </a:ln>
          </p:spPr>
          <p:style>
            <a:lnRef idx="0"/>
            <a:fillRef idx="0"/>
            <a:effectRef idx="0"/>
            <a:fontRef idx="minor"/>
          </p:style>
        </p:sp>
        <p:sp>
          <p:nvSpPr>
            <p:cNvPr id="5741" name="Google Shape;5362;p52"/>
            <p:cNvSpPr/>
            <p:nvPr/>
          </p:nvSpPr>
          <p:spPr>
            <a:xfrm>
              <a:off x="5880960" y="2995560"/>
              <a:ext cx="82440" cy="40680"/>
            </a:xfrm>
            <a:custGeom>
              <a:avLst/>
              <a:gdLst/>
              <a:ahLst/>
              <a:rect l="l" t="t" r="r" b="b"/>
              <a:pathLst>
                <a:path w="2805" h="1387">
                  <a:moveTo>
                    <a:pt x="1387" y="0"/>
                  </a:moveTo>
                  <a:cubicBezTo>
                    <a:pt x="631" y="0"/>
                    <a:pt x="1" y="630"/>
                    <a:pt x="1" y="1387"/>
                  </a:cubicBezTo>
                  <a:lnTo>
                    <a:pt x="2805" y="1387"/>
                  </a:lnTo>
                  <a:cubicBezTo>
                    <a:pt x="2805" y="630"/>
                    <a:pt x="2174" y="0"/>
                    <a:pt x="1387" y="0"/>
                  </a:cubicBezTo>
                  <a:close/>
                </a:path>
              </a:pathLst>
            </a:custGeom>
            <a:solidFill>
              <a:schemeClr val="dk2"/>
            </a:solidFill>
            <a:ln w="0">
              <a:noFill/>
            </a:ln>
          </p:spPr>
          <p:style>
            <a:lnRef idx="0"/>
            <a:fillRef idx="0"/>
            <a:effectRef idx="0"/>
            <a:fontRef idx="minor"/>
          </p:style>
        </p:sp>
        <p:sp>
          <p:nvSpPr>
            <p:cNvPr id="5742" name="Google Shape;5363;p52"/>
            <p:cNvSpPr/>
            <p:nvPr/>
          </p:nvSpPr>
          <p:spPr>
            <a:xfrm>
              <a:off x="5829840" y="2892960"/>
              <a:ext cx="185040" cy="205560"/>
            </a:xfrm>
            <a:custGeom>
              <a:avLst/>
              <a:gdLst/>
              <a:ahLst/>
              <a:rect l="l" t="t" r="r" b="b"/>
              <a:pathLst>
                <a:path w="6271" h="6964">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w="0">
              <a:noFill/>
            </a:ln>
          </p:spPr>
          <p:style>
            <a:lnRef idx="0"/>
            <a:fillRef idx="0"/>
            <a:effectRef idx="0"/>
            <a:fontRef idx="minor"/>
          </p:style>
        </p:sp>
        <p:sp>
          <p:nvSpPr>
            <p:cNvPr id="5743" name="Google Shape;5364;p52"/>
            <p:cNvSpPr/>
            <p:nvPr/>
          </p:nvSpPr>
          <p:spPr>
            <a:xfrm>
              <a:off x="5809320" y="2748960"/>
              <a:ext cx="226080" cy="41400"/>
            </a:xfrm>
            <a:custGeom>
              <a:avLst/>
              <a:gdLst/>
              <a:ahLst/>
              <a:rect l="l" t="t" r="r" b="b"/>
              <a:pathLst>
                <a:path w="7657" h="1419">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w="0">
              <a:noFill/>
            </a:ln>
          </p:spPr>
          <p:style>
            <a:lnRef idx="0"/>
            <a:fillRef idx="0"/>
            <a:effectRef idx="0"/>
            <a:fontRef idx="minor"/>
          </p:style>
        </p:sp>
        <p:sp>
          <p:nvSpPr>
            <p:cNvPr id="5744" name="Google Shape;5365;p52"/>
            <p:cNvSpPr/>
            <p:nvPr/>
          </p:nvSpPr>
          <p:spPr>
            <a:xfrm>
              <a:off x="5747040" y="2811960"/>
              <a:ext cx="348840" cy="162720"/>
            </a:xfrm>
            <a:custGeom>
              <a:avLst/>
              <a:gdLst/>
              <a:ahLst/>
              <a:rect l="l" t="t" r="r" b="b"/>
              <a:pathLst>
                <a:path w="11816" h="5515">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w="0">
              <a:noFill/>
            </a:ln>
          </p:spPr>
          <p:style>
            <a:lnRef idx="0"/>
            <a:fillRef idx="0"/>
            <a:effectRef idx="0"/>
            <a:fontRef idx="minor"/>
          </p:style>
        </p:sp>
      </p:grpSp>
      <p:grpSp>
        <p:nvGrpSpPr>
          <p:cNvPr id="5745" name="Google Shape;5366;p52"/>
          <p:cNvGrpSpPr/>
          <p:nvPr/>
        </p:nvGrpSpPr>
        <p:grpSpPr>
          <a:xfrm>
            <a:off x="5744520" y="3207960"/>
            <a:ext cx="353520" cy="327240"/>
            <a:chOff x="5744520" y="3207960"/>
            <a:chExt cx="353520" cy="327240"/>
          </a:xfrm>
        </p:grpSpPr>
        <p:sp>
          <p:nvSpPr>
            <p:cNvPr id="5746" name="Google Shape;5367;p52"/>
            <p:cNvSpPr/>
            <p:nvPr/>
          </p:nvSpPr>
          <p:spPr>
            <a:xfrm>
              <a:off x="5744520" y="3207960"/>
              <a:ext cx="353520" cy="264960"/>
            </a:xfrm>
            <a:custGeom>
              <a:avLst/>
              <a:gdLst/>
              <a:ahLst/>
              <a:rect l="l" t="t" r="r" b="b"/>
              <a:pathLst>
                <a:path w="11973" h="898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w="0">
              <a:noFill/>
            </a:ln>
          </p:spPr>
          <p:style>
            <a:lnRef idx="0"/>
            <a:fillRef idx="0"/>
            <a:effectRef idx="0"/>
            <a:fontRef idx="minor"/>
          </p:style>
        </p:sp>
        <p:sp>
          <p:nvSpPr>
            <p:cNvPr id="5747" name="Google Shape;5368;p52"/>
            <p:cNvSpPr/>
            <p:nvPr/>
          </p:nvSpPr>
          <p:spPr>
            <a:xfrm>
              <a:off x="5823720" y="3494520"/>
              <a:ext cx="185760" cy="40680"/>
            </a:xfrm>
            <a:custGeom>
              <a:avLst/>
              <a:gdLst/>
              <a:ahLst/>
              <a:rect l="l" t="t" r="r" b="b"/>
              <a:pathLst>
                <a:path w="6302" h="1388">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w="0">
              <a:noFill/>
            </a:ln>
          </p:spPr>
          <p:style>
            <a:lnRef idx="0"/>
            <a:fillRef idx="0"/>
            <a:effectRef idx="0"/>
            <a:fontRef idx="minor"/>
          </p:style>
        </p:sp>
      </p:grpSp>
      <p:grpSp>
        <p:nvGrpSpPr>
          <p:cNvPr id="5748" name="Google Shape;5369;p52"/>
          <p:cNvGrpSpPr/>
          <p:nvPr/>
        </p:nvGrpSpPr>
        <p:grpSpPr>
          <a:xfrm>
            <a:off x="5745240" y="3673440"/>
            <a:ext cx="352440" cy="348480"/>
            <a:chOff x="5745240" y="3673440"/>
            <a:chExt cx="352440" cy="348480"/>
          </a:xfrm>
        </p:grpSpPr>
        <p:sp>
          <p:nvSpPr>
            <p:cNvPr id="5749" name="Google Shape;5370;p52"/>
            <p:cNvSpPr/>
            <p:nvPr/>
          </p:nvSpPr>
          <p:spPr>
            <a:xfrm>
              <a:off x="5888520" y="3673440"/>
              <a:ext cx="63000" cy="60120"/>
            </a:xfrm>
            <a:custGeom>
              <a:avLst/>
              <a:gdLst/>
              <a:ahLst/>
              <a:rect l="l" t="t" r="r" b="b"/>
              <a:pathLst>
                <a:path w="2143" h="2049">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w="0">
              <a:noFill/>
            </a:ln>
          </p:spPr>
          <p:style>
            <a:lnRef idx="0"/>
            <a:fillRef idx="0"/>
            <a:effectRef idx="0"/>
            <a:fontRef idx="minor"/>
          </p:style>
        </p:sp>
        <p:sp>
          <p:nvSpPr>
            <p:cNvPr id="5750" name="Google Shape;5371;p52"/>
            <p:cNvSpPr/>
            <p:nvPr/>
          </p:nvSpPr>
          <p:spPr>
            <a:xfrm>
              <a:off x="5806440" y="3878280"/>
              <a:ext cx="60120" cy="60120"/>
            </a:xfrm>
            <a:custGeom>
              <a:avLst/>
              <a:gdLst/>
              <a:ahLst/>
              <a:rect l="l" t="t" r="r" b="b"/>
              <a:pathLst>
                <a:path w="2048" h="2049">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w="0">
              <a:noFill/>
            </a:ln>
          </p:spPr>
          <p:style>
            <a:lnRef idx="0"/>
            <a:fillRef idx="0"/>
            <a:effectRef idx="0"/>
            <a:fontRef idx="minor"/>
          </p:style>
        </p:sp>
        <p:sp>
          <p:nvSpPr>
            <p:cNvPr id="5751" name="Google Shape;5372;p52"/>
            <p:cNvSpPr/>
            <p:nvPr/>
          </p:nvSpPr>
          <p:spPr>
            <a:xfrm>
              <a:off x="5972400" y="3878280"/>
              <a:ext cx="60120" cy="60120"/>
            </a:xfrm>
            <a:custGeom>
              <a:avLst/>
              <a:gdLst/>
              <a:ahLst/>
              <a:rect l="l" t="t" r="r" b="b"/>
              <a:pathLst>
                <a:path w="2048" h="2049">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w="0">
              <a:noFill/>
            </a:ln>
          </p:spPr>
          <p:style>
            <a:lnRef idx="0"/>
            <a:fillRef idx="0"/>
            <a:effectRef idx="0"/>
            <a:fontRef idx="minor"/>
          </p:style>
        </p:sp>
        <p:sp>
          <p:nvSpPr>
            <p:cNvPr id="5752" name="Google Shape;5373;p52"/>
            <p:cNvSpPr/>
            <p:nvPr/>
          </p:nvSpPr>
          <p:spPr>
            <a:xfrm>
              <a:off x="5745240" y="3816720"/>
              <a:ext cx="352440" cy="144000"/>
            </a:xfrm>
            <a:custGeom>
              <a:avLst/>
              <a:gdLst/>
              <a:ahLst/>
              <a:rect l="l" t="t" r="r" b="b"/>
              <a:pathLst>
                <a:path w="11942" h="4884">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w="0">
              <a:noFill/>
            </a:ln>
          </p:spPr>
          <p:style>
            <a:lnRef idx="0"/>
            <a:fillRef idx="0"/>
            <a:effectRef idx="0"/>
            <a:fontRef idx="minor"/>
          </p:style>
        </p:sp>
        <p:sp>
          <p:nvSpPr>
            <p:cNvPr id="5753" name="Google Shape;5374;p52"/>
            <p:cNvSpPr/>
            <p:nvPr/>
          </p:nvSpPr>
          <p:spPr>
            <a:xfrm>
              <a:off x="5943600" y="3948840"/>
              <a:ext cx="122400" cy="73080"/>
            </a:xfrm>
            <a:custGeom>
              <a:avLst/>
              <a:gdLst/>
              <a:ahLst/>
              <a:rect l="l" t="t" r="r" b="b"/>
              <a:pathLst>
                <a:path w="4160" h="249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w="0">
              <a:noFill/>
            </a:ln>
          </p:spPr>
          <p:style>
            <a:lnRef idx="0"/>
            <a:fillRef idx="0"/>
            <a:effectRef idx="0"/>
            <a:fontRef idx="minor"/>
          </p:style>
        </p:sp>
        <p:sp>
          <p:nvSpPr>
            <p:cNvPr id="5754" name="Google Shape;5375;p52"/>
            <p:cNvSpPr/>
            <p:nvPr/>
          </p:nvSpPr>
          <p:spPr>
            <a:xfrm>
              <a:off x="5858640" y="3743280"/>
              <a:ext cx="123480" cy="51840"/>
            </a:xfrm>
            <a:custGeom>
              <a:avLst/>
              <a:gdLst/>
              <a:ahLst/>
              <a:rect l="l" t="t" r="r" b="b"/>
              <a:pathLst>
                <a:path w="4191" h="1765">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w="0">
              <a:noFill/>
            </a:ln>
          </p:spPr>
          <p:style>
            <a:lnRef idx="0"/>
            <a:fillRef idx="0"/>
            <a:effectRef idx="0"/>
            <a:fontRef idx="minor"/>
          </p:style>
        </p:sp>
        <p:sp>
          <p:nvSpPr>
            <p:cNvPr id="5755" name="Google Shape;5376;p52"/>
            <p:cNvSpPr/>
            <p:nvPr/>
          </p:nvSpPr>
          <p:spPr>
            <a:xfrm>
              <a:off x="5777640" y="3948840"/>
              <a:ext cx="120600" cy="73080"/>
            </a:xfrm>
            <a:custGeom>
              <a:avLst/>
              <a:gdLst/>
              <a:ahLst/>
              <a:rect l="l" t="t" r="r" b="b"/>
              <a:pathLst>
                <a:path w="4097" h="249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w="0">
              <a:noFill/>
            </a:ln>
          </p:spPr>
          <p:style>
            <a:lnRef idx="0"/>
            <a:fillRef idx="0"/>
            <a:effectRef idx="0"/>
            <a:fontRef idx="minor"/>
          </p:style>
        </p:sp>
      </p:grpSp>
      <p:grpSp>
        <p:nvGrpSpPr>
          <p:cNvPr id="5756" name="Google Shape;5377;p52"/>
          <p:cNvGrpSpPr/>
          <p:nvPr/>
        </p:nvGrpSpPr>
        <p:grpSpPr>
          <a:xfrm>
            <a:off x="8023320" y="2748960"/>
            <a:ext cx="226080" cy="349560"/>
            <a:chOff x="8023320" y="2748960"/>
            <a:chExt cx="226080" cy="349560"/>
          </a:xfrm>
        </p:grpSpPr>
        <p:sp>
          <p:nvSpPr>
            <p:cNvPr id="5757" name="Google Shape;5378;p52"/>
            <p:cNvSpPr/>
            <p:nvPr/>
          </p:nvSpPr>
          <p:spPr>
            <a:xfrm>
              <a:off x="8147160" y="2937960"/>
              <a:ext cx="80640" cy="99360"/>
            </a:xfrm>
            <a:custGeom>
              <a:avLst/>
              <a:gdLst/>
              <a:ahLst/>
              <a:rect l="l" t="t" r="r" b="b"/>
              <a:pathLst>
                <a:path w="2741" h="3372">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w="0">
              <a:noFill/>
            </a:ln>
          </p:spPr>
          <p:style>
            <a:lnRef idx="0"/>
            <a:fillRef idx="0"/>
            <a:effectRef idx="0"/>
            <a:fontRef idx="minor"/>
          </p:style>
        </p:sp>
        <p:sp>
          <p:nvSpPr>
            <p:cNvPr id="5758" name="Google Shape;5379;p52"/>
            <p:cNvSpPr/>
            <p:nvPr/>
          </p:nvSpPr>
          <p:spPr>
            <a:xfrm>
              <a:off x="8098920" y="3000240"/>
              <a:ext cx="73080" cy="36000"/>
            </a:xfrm>
            <a:custGeom>
              <a:avLst/>
              <a:gdLst/>
              <a:ahLst/>
              <a:rect l="l" t="t" r="r" b="b"/>
              <a:pathLst>
                <a:path w="2490" h="1230">
                  <a:moveTo>
                    <a:pt x="1229" y="1"/>
                  </a:moveTo>
                  <a:lnTo>
                    <a:pt x="1" y="1229"/>
                  </a:lnTo>
                  <a:lnTo>
                    <a:pt x="2490" y="1229"/>
                  </a:lnTo>
                  <a:lnTo>
                    <a:pt x="1229" y="1"/>
                  </a:lnTo>
                  <a:close/>
                </a:path>
              </a:pathLst>
            </a:custGeom>
            <a:solidFill>
              <a:schemeClr val="dk2"/>
            </a:solidFill>
            <a:ln w="0">
              <a:noFill/>
            </a:ln>
          </p:spPr>
          <p:style>
            <a:lnRef idx="0"/>
            <a:fillRef idx="0"/>
            <a:effectRef idx="0"/>
            <a:fontRef idx="minor"/>
          </p:style>
        </p:sp>
        <p:sp>
          <p:nvSpPr>
            <p:cNvPr id="5759" name="Google Shape;5380;p52"/>
            <p:cNvSpPr/>
            <p:nvPr/>
          </p:nvSpPr>
          <p:spPr>
            <a:xfrm>
              <a:off x="8043840" y="2935800"/>
              <a:ext cx="81720" cy="100080"/>
            </a:xfrm>
            <a:custGeom>
              <a:avLst/>
              <a:gdLst/>
              <a:ahLst/>
              <a:rect l="l" t="t" r="r" b="b"/>
              <a:pathLst>
                <a:path w="2774" h="340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w="0">
              <a:noFill/>
            </a:ln>
          </p:spPr>
          <p:style>
            <a:lnRef idx="0"/>
            <a:fillRef idx="0"/>
            <a:effectRef idx="0"/>
            <a:fontRef idx="minor"/>
          </p:style>
        </p:sp>
        <p:sp>
          <p:nvSpPr>
            <p:cNvPr id="5760" name="Google Shape;5381;p52"/>
            <p:cNvSpPr/>
            <p:nvPr/>
          </p:nvSpPr>
          <p:spPr>
            <a:xfrm>
              <a:off x="8023320" y="3057120"/>
              <a:ext cx="226080" cy="41400"/>
            </a:xfrm>
            <a:custGeom>
              <a:avLst/>
              <a:gdLst/>
              <a:ahLst/>
              <a:rect l="l" t="t" r="r" b="b"/>
              <a:pathLst>
                <a:path w="7657" h="1419">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w="0">
              <a:noFill/>
            </a:ln>
          </p:spPr>
          <p:style>
            <a:lnRef idx="0"/>
            <a:fillRef idx="0"/>
            <a:effectRef idx="0"/>
            <a:fontRef idx="minor"/>
          </p:style>
        </p:sp>
        <p:sp>
          <p:nvSpPr>
            <p:cNvPr id="5761" name="Google Shape;5382;p52"/>
            <p:cNvSpPr/>
            <p:nvPr/>
          </p:nvSpPr>
          <p:spPr>
            <a:xfrm>
              <a:off x="8023320" y="2748960"/>
              <a:ext cx="226080" cy="41400"/>
            </a:xfrm>
            <a:custGeom>
              <a:avLst/>
              <a:gdLst/>
              <a:ahLst/>
              <a:rect l="l" t="t" r="r" b="b"/>
              <a:pathLst>
                <a:path w="7657" h="1419">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w="0">
              <a:noFill/>
            </a:ln>
          </p:spPr>
          <p:style>
            <a:lnRef idx="0"/>
            <a:fillRef idx="0"/>
            <a:effectRef idx="0"/>
            <a:fontRef idx="minor"/>
          </p:style>
        </p:sp>
        <p:sp>
          <p:nvSpPr>
            <p:cNvPr id="5762" name="Google Shape;5383;p52"/>
            <p:cNvSpPr/>
            <p:nvPr/>
          </p:nvSpPr>
          <p:spPr>
            <a:xfrm>
              <a:off x="8044920" y="2809440"/>
              <a:ext cx="182880" cy="41760"/>
            </a:xfrm>
            <a:custGeom>
              <a:avLst/>
              <a:gdLst/>
              <a:ahLst/>
              <a:rect l="l" t="t" r="r" b="b"/>
              <a:pathLst>
                <a:path w="6207" h="1426">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w="0">
              <a:noFill/>
            </a:ln>
          </p:spPr>
          <p:style>
            <a:lnRef idx="0"/>
            <a:fillRef idx="0"/>
            <a:effectRef idx="0"/>
            <a:fontRef idx="minor"/>
          </p:style>
        </p:sp>
        <p:sp>
          <p:nvSpPr>
            <p:cNvPr id="5763" name="Google Shape;5384;p52"/>
            <p:cNvSpPr/>
            <p:nvPr/>
          </p:nvSpPr>
          <p:spPr>
            <a:xfrm>
              <a:off x="8043120" y="2846520"/>
              <a:ext cx="183960" cy="87120"/>
            </a:xfrm>
            <a:custGeom>
              <a:avLst/>
              <a:gdLst/>
              <a:ahLst/>
              <a:rect l="l" t="t" r="r" b="b"/>
              <a:pathLst>
                <a:path w="6239" h="2962">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w="0">
              <a:noFill/>
            </a:ln>
          </p:spPr>
          <p:style>
            <a:lnRef idx="0"/>
            <a:fillRef idx="0"/>
            <a:effectRef idx="0"/>
            <a:fontRef idx="minor"/>
          </p:style>
        </p:sp>
      </p:grpSp>
      <p:grpSp>
        <p:nvGrpSpPr>
          <p:cNvPr id="5764" name="Google Shape;5385;p52"/>
          <p:cNvGrpSpPr/>
          <p:nvPr/>
        </p:nvGrpSpPr>
        <p:grpSpPr>
          <a:xfrm>
            <a:off x="5285520" y="1397160"/>
            <a:ext cx="352440" cy="349560"/>
            <a:chOff x="5285520" y="1397160"/>
            <a:chExt cx="352440" cy="349560"/>
          </a:xfrm>
        </p:grpSpPr>
        <p:sp>
          <p:nvSpPr>
            <p:cNvPr id="5765" name="Google Shape;5386;p52"/>
            <p:cNvSpPr/>
            <p:nvPr/>
          </p:nvSpPr>
          <p:spPr>
            <a:xfrm>
              <a:off x="5285520" y="1397160"/>
              <a:ext cx="247320" cy="308880"/>
            </a:xfrm>
            <a:custGeom>
              <a:avLst/>
              <a:gdLst/>
              <a:ahLst/>
              <a:rect l="l" t="t" r="r" b="b"/>
              <a:pathLst>
                <a:path w="8382" h="1046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w="0">
              <a:noFill/>
            </a:ln>
          </p:spPr>
          <p:style>
            <a:lnRef idx="0"/>
            <a:fillRef idx="0"/>
            <a:effectRef idx="0"/>
            <a:fontRef idx="minor"/>
          </p:style>
        </p:sp>
        <p:sp>
          <p:nvSpPr>
            <p:cNvPr id="5766" name="Google Shape;5387;p52"/>
            <p:cNvSpPr/>
            <p:nvPr/>
          </p:nvSpPr>
          <p:spPr>
            <a:xfrm>
              <a:off x="5333040" y="1444680"/>
              <a:ext cx="55440" cy="56520"/>
            </a:xfrm>
            <a:custGeom>
              <a:avLst/>
              <a:gdLst/>
              <a:ahLst/>
              <a:rect l="l" t="t" r="r" b="b"/>
              <a:pathLst>
                <a:path w="1892" h="1923">
                  <a:moveTo>
                    <a:pt x="1891" y="1"/>
                  </a:moveTo>
                  <a:lnTo>
                    <a:pt x="1" y="1923"/>
                  </a:lnTo>
                  <a:lnTo>
                    <a:pt x="1891" y="1923"/>
                  </a:lnTo>
                  <a:lnTo>
                    <a:pt x="1891" y="1"/>
                  </a:lnTo>
                  <a:close/>
                </a:path>
              </a:pathLst>
            </a:custGeom>
            <a:solidFill>
              <a:schemeClr val="dk2"/>
            </a:solidFill>
            <a:ln w="0">
              <a:noFill/>
            </a:ln>
          </p:spPr>
          <p:style>
            <a:lnRef idx="0"/>
            <a:fillRef idx="0"/>
            <a:effectRef idx="0"/>
            <a:fontRef idx="minor"/>
          </p:style>
        </p:sp>
        <p:sp>
          <p:nvSpPr>
            <p:cNvPr id="5767" name="Google Shape;5388;p52"/>
            <p:cNvSpPr/>
            <p:nvPr/>
          </p:nvSpPr>
          <p:spPr>
            <a:xfrm>
              <a:off x="5410440" y="1522800"/>
              <a:ext cx="144000" cy="142920"/>
            </a:xfrm>
            <a:custGeom>
              <a:avLst/>
              <a:gdLst/>
              <a:ahLst/>
              <a:rect l="l" t="t" r="r" b="b"/>
              <a:pathLst>
                <a:path w="4884" h="4853">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w="0">
              <a:noFill/>
            </a:ln>
          </p:spPr>
          <p:style>
            <a:lnRef idx="0"/>
            <a:fillRef idx="0"/>
            <a:effectRef idx="0"/>
            <a:fontRef idx="minor"/>
          </p:style>
        </p:sp>
        <p:sp>
          <p:nvSpPr>
            <p:cNvPr id="5768" name="Google Shape;5389;p52"/>
            <p:cNvSpPr/>
            <p:nvPr/>
          </p:nvSpPr>
          <p:spPr>
            <a:xfrm>
              <a:off x="5325480" y="1440000"/>
              <a:ext cx="226800" cy="286560"/>
            </a:xfrm>
            <a:custGeom>
              <a:avLst/>
              <a:gdLst/>
              <a:ahLst/>
              <a:rect l="l" t="t" r="r" b="b"/>
              <a:pathLst>
                <a:path w="7688" h="9704">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w="0">
              <a:noFill/>
            </a:ln>
          </p:spPr>
          <p:style>
            <a:lnRef idx="0"/>
            <a:fillRef idx="0"/>
            <a:effectRef idx="0"/>
            <a:fontRef idx="minor"/>
          </p:style>
        </p:sp>
        <p:sp>
          <p:nvSpPr>
            <p:cNvPr id="5769" name="Google Shape;5390;p52"/>
            <p:cNvSpPr/>
            <p:nvPr/>
          </p:nvSpPr>
          <p:spPr>
            <a:xfrm>
              <a:off x="5531400" y="1641960"/>
              <a:ext cx="106560" cy="104760"/>
            </a:xfrm>
            <a:custGeom>
              <a:avLst/>
              <a:gdLst/>
              <a:ahLst/>
              <a:rect l="l" t="t" r="r" b="b"/>
              <a:pathLst>
                <a:path w="3624" h="3561">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w="0">
              <a:noFill/>
            </a:ln>
          </p:spPr>
          <p:style>
            <a:lnRef idx="0"/>
            <a:fillRef idx="0"/>
            <a:effectRef idx="0"/>
            <a:fontRef idx="minor"/>
          </p:style>
        </p:sp>
      </p:grpSp>
      <p:grpSp>
        <p:nvGrpSpPr>
          <p:cNvPr id="5770" name="Google Shape;5391;p52"/>
          <p:cNvGrpSpPr/>
          <p:nvPr/>
        </p:nvGrpSpPr>
        <p:grpSpPr>
          <a:xfrm>
            <a:off x="5286600" y="1838880"/>
            <a:ext cx="350640" cy="347040"/>
            <a:chOff x="5286600" y="1838880"/>
            <a:chExt cx="350640" cy="347040"/>
          </a:xfrm>
        </p:grpSpPr>
        <p:sp>
          <p:nvSpPr>
            <p:cNvPr id="5771" name="Google Shape;5392;p52"/>
            <p:cNvSpPr/>
            <p:nvPr/>
          </p:nvSpPr>
          <p:spPr>
            <a:xfrm>
              <a:off x="5307120" y="1838880"/>
              <a:ext cx="245520" cy="347040"/>
            </a:xfrm>
            <a:custGeom>
              <a:avLst/>
              <a:gdLst/>
              <a:ahLst/>
              <a:rect l="l" t="t" r="r" b="b"/>
              <a:pathLst>
                <a:path w="8318" h="11753">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w="0">
              <a:noFill/>
            </a:ln>
          </p:spPr>
          <p:style>
            <a:lnRef idx="0"/>
            <a:fillRef idx="0"/>
            <a:effectRef idx="0"/>
            <a:fontRef idx="minor"/>
          </p:style>
        </p:sp>
        <p:sp>
          <p:nvSpPr>
            <p:cNvPr id="5772" name="Google Shape;5393;p52"/>
            <p:cNvSpPr/>
            <p:nvPr/>
          </p:nvSpPr>
          <p:spPr>
            <a:xfrm>
              <a:off x="5569560" y="1919880"/>
              <a:ext cx="67680" cy="65880"/>
            </a:xfrm>
            <a:custGeom>
              <a:avLst/>
              <a:gdLst/>
              <a:ahLst/>
              <a:rect l="l" t="t" r="r" b="b"/>
              <a:pathLst>
                <a:path w="2301" h="2238">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w="0">
              <a:noFill/>
            </a:ln>
          </p:spPr>
          <p:style>
            <a:lnRef idx="0"/>
            <a:fillRef idx="0"/>
            <a:effectRef idx="0"/>
            <a:fontRef idx="minor"/>
          </p:style>
        </p:sp>
        <p:sp>
          <p:nvSpPr>
            <p:cNvPr id="5773" name="Google Shape;5394;p52"/>
            <p:cNvSpPr/>
            <p:nvPr/>
          </p:nvSpPr>
          <p:spPr>
            <a:xfrm>
              <a:off x="5454360" y="2047680"/>
              <a:ext cx="54360" cy="52920"/>
            </a:xfrm>
            <a:custGeom>
              <a:avLst/>
              <a:gdLst/>
              <a:ahLst/>
              <a:rect l="l" t="t" r="r" b="b"/>
              <a:pathLst>
                <a:path w="1855" h="1801">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w="0">
              <a:noFill/>
            </a:ln>
          </p:spPr>
          <p:style>
            <a:lnRef idx="0"/>
            <a:fillRef idx="0"/>
            <a:effectRef idx="0"/>
            <a:fontRef idx="minor"/>
          </p:style>
        </p:sp>
        <p:sp>
          <p:nvSpPr>
            <p:cNvPr id="5774" name="Google Shape;5395;p52"/>
            <p:cNvSpPr/>
            <p:nvPr/>
          </p:nvSpPr>
          <p:spPr>
            <a:xfrm>
              <a:off x="5482800" y="1958400"/>
              <a:ext cx="115200" cy="115200"/>
            </a:xfrm>
            <a:custGeom>
              <a:avLst/>
              <a:gdLst/>
              <a:ahLst/>
              <a:rect l="l" t="t" r="r" b="b"/>
              <a:pathLst>
                <a:path w="3908" h="3908">
                  <a:moveTo>
                    <a:pt x="2426" y="1"/>
                  </a:moveTo>
                  <a:lnTo>
                    <a:pt x="1" y="2458"/>
                  </a:lnTo>
                  <a:lnTo>
                    <a:pt x="1450" y="3907"/>
                  </a:lnTo>
                  <a:lnTo>
                    <a:pt x="3907" y="1481"/>
                  </a:lnTo>
                  <a:lnTo>
                    <a:pt x="2426" y="1"/>
                  </a:lnTo>
                  <a:close/>
                </a:path>
              </a:pathLst>
            </a:custGeom>
            <a:solidFill>
              <a:schemeClr val="dk2"/>
            </a:solidFill>
            <a:ln w="0">
              <a:noFill/>
            </a:ln>
          </p:spPr>
          <p:style>
            <a:lnRef idx="0"/>
            <a:fillRef idx="0"/>
            <a:effectRef idx="0"/>
            <a:fontRef idx="minor"/>
          </p:style>
        </p:sp>
        <p:sp>
          <p:nvSpPr>
            <p:cNvPr id="5775" name="Google Shape;5396;p52"/>
            <p:cNvSpPr/>
            <p:nvPr/>
          </p:nvSpPr>
          <p:spPr>
            <a:xfrm>
              <a:off x="5492160" y="1843560"/>
              <a:ext cx="55440" cy="55440"/>
            </a:xfrm>
            <a:custGeom>
              <a:avLst/>
              <a:gdLst/>
              <a:ahLst/>
              <a:rect l="l" t="t" r="r" b="b"/>
              <a:pathLst>
                <a:path w="1891" h="1891">
                  <a:moveTo>
                    <a:pt x="1" y="0"/>
                  </a:moveTo>
                  <a:lnTo>
                    <a:pt x="1" y="1891"/>
                  </a:lnTo>
                  <a:lnTo>
                    <a:pt x="1891" y="1891"/>
                  </a:lnTo>
                  <a:lnTo>
                    <a:pt x="1" y="0"/>
                  </a:lnTo>
                  <a:close/>
                </a:path>
              </a:pathLst>
            </a:custGeom>
            <a:solidFill>
              <a:schemeClr val="dk2"/>
            </a:solidFill>
            <a:ln w="0">
              <a:noFill/>
            </a:ln>
          </p:spPr>
          <p:style>
            <a:lnRef idx="0"/>
            <a:fillRef idx="0"/>
            <a:effectRef idx="0"/>
            <a:fontRef idx="minor"/>
          </p:style>
        </p:sp>
        <p:sp>
          <p:nvSpPr>
            <p:cNvPr id="5776" name="Google Shape;5397;p52"/>
            <p:cNvSpPr/>
            <p:nvPr/>
          </p:nvSpPr>
          <p:spPr>
            <a:xfrm>
              <a:off x="5286600" y="2146320"/>
              <a:ext cx="196200" cy="39600"/>
            </a:xfrm>
            <a:custGeom>
              <a:avLst/>
              <a:gdLst/>
              <a:ahLst/>
              <a:rect l="l" t="t" r="r" b="b"/>
              <a:pathLst>
                <a:path w="6649" h="1356">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w="0">
              <a:noFill/>
            </a:ln>
          </p:spPr>
          <p:style>
            <a:lnRef idx="0"/>
            <a:fillRef idx="0"/>
            <a:effectRef idx="0"/>
            <a:fontRef idx="minor"/>
          </p:style>
        </p:sp>
      </p:grpSp>
      <p:grpSp>
        <p:nvGrpSpPr>
          <p:cNvPr id="5777" name="Google Shape;5398;p52"/>
          <p:cNvGrpSpPr/>
          <p:nvPr/>
        </p:nvGrpSpPr>
        <p:grpSpPr>
          <a:xfrm>
            <a:off x="5285880" y="2283840"/>
            <a:ext cx="351720" cy="350640"/>
            <a:chOff x="5285880" y="2283840"/>
            <a:chExt cx="351720" cy="350640"/>
          </a:xfrm>
        </p:grpSpPr>
        <p:sp>
          <p:nvSpPr>
            <p:cNvPr id="5778" name="Google Shape;5399;p52"/>
            <p:cNvSpPr/>
            <p:nvPr/>
          </p:nvSpPr>
          <p:spPr>
            <a:xfrm>
              <a:off x="5285880" y="2283840"/>
              <a:ext cx="351720" cy="350640"/>
            </a:xfrm>
            <a:custGeom>
              <a:avLst/>
              <a:gdLst/>
              <a:ahLst/>
              <a:rect l="l" t="t" r="r" b="b"/>
              <a:pathLst>
                <a:path w="11910" h="11878">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w="0">
              <a:noFill/>
            </a:ln>
          </p:spPr>
          <p:style>
            <a:lnRef idx="0"/>
            <a:fillRef idx="0"/>
            <a:effectRef idx="0"/>
            <a:fontRef idx="minor"/>
          </p:style>
        </p:sp>
        <p:sp>
          <p:nvSpPr>
            <p:cNvPr id="5779" name="Google Shape;5400;p52"/>
            <p:cNvSpPr/>
            <p:nvPr/>
          </p:nvSpPr>
          <p:spPr>
            <a:xfrm>
              <a:off x="5420160" y="2489400"/>
              <a:ext cx="85320" cy="61200"/>
            </a:xfrm>
            <a:custGeom>
              <a:avLst/>
              <a:gdLst/>
              <a:ahLst/>
              <a:rect l="l" t="t" r="r" b="b"/>
              <a:pathLst>
                <a:path w="2900" h="208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w="0">
              <a:noFill/>
            </a:ln>
          </p:spPr>
          <p:style>
            <a:lnRef idx="0"/>
            <a:fillRef idx="0"/>
            <a:effectRef idx="0"/>
            <a:fontRef idx="minor"/>
          </p:style>
        </p:sp>
        <p:sp>
          <p:nvSpPr>
            <p:cNvPr id="5780" name="Google Shape;5401;p52"/>
            <p:cNvSpPr/>
            <p:nvPr/>
          </p:nvSpPr>
          <p:spPr>
            <a:xfrm>
              <a:off x="5441400" y="2427840"/>
              <a:ext cx="41400" cy="41400"/>
            </a:xfrm>
            <a:custGeom>
              <a:avLst/>
              <a:gdLst/>
              <a:ahLst/>
              <a:rect l="l" t="t" r="r" b="b"/>
              <a:pathLst>
                <a:path w="1419" h="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w="0">
              <a:noFill/>
            </a:ln>
          </p:spPr>
          <p:style>
            <a:lnRef idx="0"/>
            <a:fillRef idx="0"/>
            <a:effectRef idx="0"/>
            <a:fontRef idx="minor"/>
          </p:style>
        </p:sp>
        <p:sp>
          <p:nvSpPr>
            <p:cNvPr id="5781" name="Google Shape;5402;p52"/>
            <p:cNvSpPr/>
            <p:nvPr/>
          </p:nvSpPr>
          <p:spPr>
            <a:xfrm>
              <a:off x="5370840" y="2365560"/>
              <a:ext cx="183960" cy="161640"/>
            </a:xfrm>
            <a:custGeom>
              <a:avLst/>
              <a:gdLst/>
              <a:ahLst/>
              <a:rect l="l" t="t" r="r" b="b"/>
              <a:pathLst>
                <a:path w="6239" h="5483">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w="0">
              <a:noFill/>
            </a:ln>
          </p:spPr>
          <p:style>
            <a:lnRef idx="0"/>
            <a:fillRef idx="0"/>
            <a:effectRef idx="0"/>
            <a:fontRef idx="minor"/>
          </p:style>
        </p:sp>
      </p:grpSp>
      <p:grpSp>
        <p:nvGrpSpPr>
          <p:cNvPr id="5782" name="Google Shape;5403;p52"/>
          <p:cNvGrpSpPr/>
          <p:nvPr/>
        </p:nvGrpSpPr>
        <p:grpSpPr>
          <a:xfrm>
            <a:off x="7502760" y="1397520"/>
            <a:ext cx="349920" cy="348840"/>
            <a:chOff x="7502760" y="1397520"/>
            <a:chExt cx="349920" cy="348840"/>
          </a:xfrm>
        </p:grpSpPr>
        <p:sp>
          <p:nvSpPr>
            <p:cNvPr id="5783" name="Google Shape;5404;p52"/>
            <p:cNvSpPr/>
            <p:nvPr/>
          </p:nvSpPr>
          <p:spPr>
            <a:xfrm>
              <a:off x="7637760" y="1397520"/>
              <a:ext cx="80640" cy="81720"/>
            </a:xfrm>
            <a:custGeom>
              <a:avLst/>
              <a:gdLst/>
              <a:ahLst/>
              <a:rect l="l" t="t" r="r" b="b"/>
              <a:pathLst>
                <a:path w="2742" h="2773">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w="0">
              <a:noFill/>
            </a:ln>
          </p:spPr>
          <p:style>
            <a:lnRef idx="0"/>
            <a:fillRef idx="0"/>
            <a:effectRef idx="0"/>
            <a:fontRef idx="minor"/>
          </p:style>
        </p:sp>
        <p:sp>
          <p:nvSpPr>
            <p:cNvPr id="5784" name="Google Shape;5405;p52"/>
            <p:cNvSpPr/>
            <p:nvPr/>
          </p:nvSpPr>
          <p:spPr>
            <a:xfrm>
              <a:off x="7606440" y="1644120"/>
              <a:ext cx="20160" cy="40680"/>
            </a:xfrm>
            <a:custGeom>
              <a:avLst/>
              <a:gdLst/>
              <a:ahLst/>
              <a:rect l="l" t="t" r="r" b="b"/>
              <a:pathLst>
                <a:path w="694" h="1387">
                  <a:moveTo>
                    <a:pt x="0" y="0"/>
                  </a:moveTo>
                  <a:lnTo>
                    <a:pt x="0" y="1386"/>
                  </a:lnTo>
                  <a:lnTo>
                    <a:pt x="694" y="1386"/>
                  </a:lnTo>
                  <a:lnTo>
                    <a:pt x="694" y="0"/>
                  </a:lnTo>
                  <a:close/>
                </a:path>
              </a:pathLst>
            </a:custGeom>
            <a:solidFill>
              <a:schemeClr val="dk2"/>
            </a:solidFill>
            <a:ln w="0">
              <a:noFill/>
            </a:ln>
          </p:spPr>
          <p:style>
            <a:lnRef idx="0"/>
            <a:fillRef idx="0"/>
            <a:effectRef idx="0"/>
            <a:fontRef idx="minor"/>
          </p:style>
        </p:sp>
        <p:sp>
          <p:nvSpPr>
            <p:cNvPr id="5785" name="Google Shape;5406;p52"/>
            <p:cNvSpPr/>
            <p:nvPr/>
          </p:nvSpPr>
          <p:spPr>
            <a:xfrm>
              <a:off x="7646400" y="1644120"/>
              <a:ext cx="21240" cy="40680"/>
            </a:xfrm>
            <a:custGeom>
              <a:avLst/>
              <a:gdLst/>
              <a:ahLst/>
              <a:rect l="l" t="t" r="r" b="b"/>
              <a:pathLst>
                <a:path w="725" h="1387">
                  <a:moveTo>
                    <a:pt x="0" y="0"/>
                  </a:moveTo>
                  <a:lnTo>
                    <a:pt x="0" y="1386"/>
                  </a:lnTo>
                  <a:lnTo>
                    <a:pt x="725" y="1386"/>
                  </a:lnTo>
                  <a:lnTo>
                    <a:pt x="725" y="0"/>
                  </a:lnTo>
                  <a:close/>
                </a:path>
              </a:pathLst>
            </a:custGeom>
            <a:solidFill>
              <a:schemeClr val="dk2"/>
            </a:solidFill>
            <a:ln w="0">
              <a:noFill/>
            </a:ln>
          </p:spPr>
          <p:style>
            <a:lnRef idx="0"/>
            <a:fillRef idx="0"/>
            <a:effectRef idx="0"/>
            <a:fontRef idx="minor"/>
          </p:style>
        </p:sp>
        <p:sp>
          <p:nvSpPr>
            <p:cNvPr id="5786" name="Google Shape;5407;p52"/>
            <p:cNvSpPr/>
            <p:nvPr/>
          </p:nvSpPr>
          <p:spPr>
            <a:xfrm>
              <a:off x="7565400" y="1644120"/>
              <a:ext cx="20160" cy="40680"/>
            </a:xfrm>
            <a:custGeom>
              <a:avLst/>
              <a:gdLst/>
              <a:ahLst/>
              <a:rect l="l" t="t" r="r" b="b"/>
              <a:pathLst>
                <a:path w="694" h="1387">
                  <a:moveTo>
                    <a:pt x="0" y="0"/>
                  </a:moveTo>
                  <a:lnTo>
                    <a:pt x="0" y="1386"/>
                  </a:lnTo>
                  <a:lnTo>
                    <a:pt x="693" y="1386"/>
                  </a:lnTo>
                  <a:lnTo>
                    <a:pt x="693" y="0"/>
                  </a:lnTo>
                  <a:close/>
                </a:path>
              </a:pathLst>
            </a:custGeom>
            <a:solidFill>
              <a:schemeClr val="dk2"/>
            </a:solidFill>
            <a:ln w="0">
              <a:noFill/>
            </a:ln>
          </p:spPr>
          <p:style>
            <a:lnRef idx="0"/>
            <a:fillRef idx="0"/>
            <a:effectRef idx="0"/>
            <a:fontRef idx="minor"/>
          </p:style>
        </p:sp>
        <p:sp>
          <p:nvSpPr>
            <p:cNvPr id="5787" name="Google Shape;5408;p52"/>
            <p:cNvSpPr/>
            <p:nvPr/>
          </p:nvSpPr>
          <p:spPr>
            <a:xfrm>
              <a:off x="7687440" y="1644120"/>
              <a:ext cx="40680" cy="40680"/>
            </a:xfrm>
            <a:custGeom>
              <a:avLst/>
              <a:gdLst/>
              <a:ahLst/>
              <a:rect l="l" t="t" r="r" b="b"/>
              <a:pathLst>
                <a:path w="1387" h="1387">
                  <a:moveTo>
                    <a:pt x="0" y="0"/>
                  </a:moveTo>
                  <a:lnTo>
                    <a:pt x="0" y="1386"/>
                  </a:lnTo>
                  <a:lnTo>
                    <a:pt x="1387" y="1386"/>
                  </a:lnTo>
                  <a:lnTo>
                    <a:pt x="1387" y="0"/>
                  </a:lnTo>
                  <a:close/>
                </a:path>
              </a:pathLst>
            </a:custGeom>
            <a:solidFill>
              <a:schemeClr val="dk2"/>
            </a:solidFill>
            <a:ln w="0">
              <a:noFill/>
            </a:ln>
          </p:spPr>
          <p:style>
            <a:lnRef idx="0"/>
            <a:fillRef idx="0"/>
            <a:effectRef idx="0"/>
            <a:fontRef idx="minor"/>
          </p:style>
        </p:sp>
        <p:sp>
          <p:nvSpPr>
            <p:cNvPr id="5788" name="Google Shape;5409;p52"/>
            <p:cNvSpPr/>
            <p:nvPr/>
          </p:nvSpPr>
          <p:spPr>
            <a:xfrm>
              <a:off x="7502760" y="1583640"/>
              <a:ext cx="288360" cy="162720"/>
            </a:xfrm>
            <a:custGeom>
              <a:avLst/>
              <a:gdLst/>
              <a:ahLst/>
              <a:rect l="l" t="t" r="r" b="b"/>
              <a:pathLst>
                <a:path w="9767" h="5514">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w="0">
              <a:noFill/>
            </a:ln>
          </p:spPr>
          <p:style>
            <a:lnRef idx="0"/>
            <a:fillRef idx="0"/>
            <a:effectRef idx="0"/>
            <a:fontRef idx="minor"/>
          </p:style>
        </p:sp>
        <p:sp>
          <p:nvSpPr>
            <p:cNvPr id="5789" name="Google Shape;5410;p52"/>
            <p:cNvSpPr/>
            <p:nvPr/>
          </p:nvSpPr>
          <p:spPr>
            <a:xfrm>
              <a:off x="7812000" y="1624680"/>
              <a:ext cx="40680" cy="80640"/>
            </a:xfrm>
            <a:custGeom>
              <a:avLst/>
              <a:gdLst/>
              <a:ahLst/>
              <a:rect l="l" t="t" r="r" b="b"/>
              <a:pathLst>
                <a:path w="1387" h="2742">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w="0">
              <a:noFill/>
            </a:ln>
          </p:spPr>
          <p:style>
            <a:lnRef idx="0"/>
            <a:fillRef idx="0"/>
            <a:effectRef idx="0"/>
            <a:fontRef idx="minor"/>
          </p:style>
        </p:sp>
        <p:sp>
          <p:nvSpPr>
            <p:cNvPr id="5790" name="Google Shape;5411;p52"/>
            <p:cNvSpPr/>
            <p:nvPr/>
          </p:nvSpPr>
          <p:spPr>
            <a:xfrm>
              <a:off x="7606440" y="1476720"/>
              <a:ext cx="144000" cy="86400"/>
            </a:xfrm>
            <a:custGeom>
              <a:avLst/>
              <a:gdLst/>
              <a:ahLst/>
              <a:rect l="l" t="t" r="r" b="b"/>
              <a:pathLst>
                <a:path w="4884" h="2931">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w="0">
              <a:noFill/>
            </a:ln>
          </p:spPr>
          <p:style>
            <a:lnRef idx="0"/>
            <a:fillRef idx="0"/>
            <a:effectRef idx="0"/>
            <a:fontRef idx="minor"/>
          </p:style>
        </p:sp>
      </p:grpSp>
      <p:grpSp>
        <p:nvGrpSpPr>
          <p:cNvPr id="5791" name="Google Shape;5412;p52"/>
          <p:cNvGrpSpPr/>
          <p:nvPr/>
        </p:nvGrpSpPr>
        <p:grpSpPr>
          <a:xfrm>
            <a:off x="7524000" y="1838520"/>
            <a:ext cx="307800" cy="348120"/>
            <a:chOff x="7524000" y="1838520"/>
            <a:chExt cx="307800" cy="348120"/>
          </a:xfrm>
        </p:grpSpPr>
        <p:sp>
          <p:nvSpPr>
            <p:cNvPr id="5792" name="Google Shape;5413;p52"/>
            <p:cNvSpPr/>
            <p:nvPr/>
          </p:nvSpPr>
          <p:spPr>
            <a:xfrm>
              <a:off x="7656840" y="1938960"/>
              <a:ext cx="41400" cy="41400"/>
            </a:xfrm>
            <a:custGeom>
              <a:avLst/>
              <a:gdLst/>
              <a:ahLst/>
              <a:rect l="l" t="t" r="r" b="b"/>
              <a:pathLst>
                <a:path w="1419" h="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w="0">
              <a:noFill/>
            </a:ln>
          </p:spPr>
          <p:style>
            <a:lnRef idx="0"/>
            <a:fillRef idx="0"/>
            <a:effectRef idx="0"/>
            <a:fontRef idx="minor"/>
          </p:style>
        </p:sp>
        <p:sp>
          <p:nvSpPr>
            <p:cNvPr id="5793" name="Google Shape;5414;p52"/>
            <p:cNvSpPr/>
            <p:nvPr/>
          </p:nvSpPr>
          <p:spPr>
            <a:xfrm>
              <a:off x="7639200" y="2001600"/>
              <a:ext cx="78840" cy="39600"/>
            </a:xfrm>
            <a:custGeom>
              <a:avLst/>
              <a:gdLst/>
              <a:ahLst/>
              <a:rect l="l" t="t" r="r" b="b"/>
              <a:pathLst>
                <a:path w="2679" h="1356">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w="0">
              <a:noFill/>
            </a:ln>
          </p:spPr>
          <p:style>
            <a:lnRef idx="0"/>
            <a:fillRef idx="0"/>
            <a:effectRef idx="0"/>
            <a:fontRef idx="minor"/>
          </p:style>
        </p:sp>
        <p:sp>
          <p:nvSpPr>
            <p:cNvPr id="5794" name="Google Shape;5415;p52"/>
            <p:cNvSpPr/>
            <p:nvPr/>
          </p:nvSpPr>
          <p:spPr>
            <a:xfrm>
              <a:off x="7605720" y="1899000"/>
              <a:ext cx="144000" cy="115920"/>
            </a:xfrm>
            <a:custGeom>
              <a:avLst/>
              <a:gdLst/>
              <a:ahLst/>
              <a:rect l="l" t="t" r="r" b="b"/>
              <a:pathLst>
                <a:path w="4885" h="3939">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w="0">
              <a:noFill/>
            </a:ln>
          </p:spPr>
          <p:style>
            <a:lnRef idx="0"/>
            <a:fillRef idx="0"/>
            <a:effectRef idx="0"/>
            <a:fontRef idx="minor"/>
          </p:style>
        </p:sp>
        <p:sp>
          <p:nvSpPr>
            <p:cNvPr id="5795" name="Google Shape;5416;p52"/>
            <p:cNvSpPr/>
            <p:nvPr/>
          </p:nvSpPr>
          <p:spPr>
            <a:xfrm>
              <a:off x="7541640" y="1838520"/>
              <a:ext cx="270720" cy="305280"/>
            </a:xfrm>
            <a:custGeom>
              <a:avLst/>
              <a:gdLst/>
              <a:ahLst/>
              <a:rect l="l" t="t" r="r" b="b"/>
              <a:pathLst>
                <a:path w="9169" h="1034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w="0">
              <a:noFill/>
            </a:ln>
          </p:spPr>
          <p:style>
            <a:lnRef idx="0"/>
            <a:fillRef idx="0"/>
            <a:effectRef idx="0"/>
            <a:fontRef idx="minor"/>
          </p:style>
        </p:sp>
        <p:sp>
          <p:nvSpPr>
            <p:cNvPr id="5796" name="Google Shape;5417;p52"/>
            <p:cNvSpPr/>
            <p:nvPr/>
          </p:nvSpPr>
          <p:spPr>
            <a:xfrm>
              <a:off x="7524000" y="2085480"/>
              <a:ext cx="307800" cy="101160"/>
            </a:xfrm>
            <a:custGeom>
              <a:avLst/>
              <a:gdLst/>
              <a:ahLst/>
              <a:rect l="l" t="t" r="r" b="b"/>
              <a:pathLst>
                <a:path w="10429" h="3441">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w="0">
              <a:noFill/>
            </a:ln>
          </p:spPr>
          <p:style>
            <a:lnRef idx="0"/>
            <a:fillRef idx="0"/>
            <a:effectRef idx="0"/>
            <a:fontRef idx="minor"/>
          </p:style>
        </p:sp>
      </p:grpSp>
      <p:grpSp>
        <p:nvGrpSpPr>
          <p:cNvPr id="5797" name="Google Shape;5418;p52"/>
          <p:cNvGrpSpPr/>
          <p:nvPr/>
        </p:nvGrpSpPr>
        <p:grpSpPr>
          <a:xfrm>
            <a:off x="7564320" y="2284200"/>
            <a:ext cx="226800" cy="349560"/>
            <a:chOff x="7564320" y="2284200"/>
            <a:chExt cx="226800" cy="349560"/>
          </a:xfrm>
        </p:grpSpPr>
        <p:sp>
          <p:nvSpPr>
            <p:cNvPr id="5798" name="Google Shape;5419;p52"/>
            <p:cNvSpPr/>
            <p:nvPr/>
          </p:nvSpPr>
          <p:spPr>
            <a:xfrm>
              <a:off x="7608240" y="2345760"/>
              <a:ext cx="144000" cy="82440"/>
            </a:xfrm>
            <a:custGeom>
              <a:avLst/>
              <a:gdLst/>
              <a:ahLst/>
              <a:rect l="l" t="t" r="r" b="b"/>
              <a:pathLst>
                <a:path w="4884" h="2805">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w="0">
              <a:noFill/>
            </a:ln>
          </p:spPr>
          <p:style>
            <a:lnRef idx="0"/>
            <a:fillRef idx="0"/>
            <a:effectRef idx="0"/>
            <a:fontRef idx="minor"/>
          </p:style>
        </p:sp>
        <p:sp>
          <p:nvSpPr>
            <p:cNvPr id="5799" name="Google Shape;5420;p52"/>
            <p:cNvSpPr/>
            <p:nvPr/>
          </p:nvSpPr>
          <p:spPr>
            <a:xfrm>
              <a:off x="7564320" y="2550240"/>
              <a:ext cx="226800" cy="83520"/>
            </a:xfrm>
            <a:custGeom>
              <a:avLst/>
              <a:gdLst/>
              <a:ahLst/>
              <a:rect l="l" t="t" r="r" b="b"/>
              <a:pathLst>
                <a:path w="7688" h="2836">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w="0">
              <a:noFill/>
            </a:ln>
          </p:spPr>
          <p:style>
            <a:lnRef idx="0"/>
            <a:fillRef idx="0"/>
            <a:effectRef idx="0"/>
            <a:fontRef idx="minor"/>
          </p:style>
        </p:sp>
        <p:sp>
          <p:nvSpPr>
            <p:cNvPr id="5800" name="Google Shape;5421;p52"/>
            <p:cNvSpPr/>
            <p:nvPr/>
          </p:nvSpPr>
          <p:spPr>
            <a:xfrm>
              <a:off x="7639920" y="2284200"/>
              <a:ext cx="80640" cy="41400"/>
            </a:xfrm>
            <a:custGeom>
              <a:avLst/>
              <a:gdLst/>
              <a:ahLst/>
              <a:rect l="l" t="t" r="r" b="b"/>
              <a:pathLst>
                <a:path w="2742" h="1419">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w="0">
              <a:noFill/>
            </a:ln>
          </p:spPr>
          <p:style>
            <a:lnRef idx="0"/>
            <a:fillRef idx="0"/>
            <a:effectRef idx="0"/>
            <a:fontRef idx="minor"/>
          </p:style>
        </p:sp>
        <p:sp>
          <p:nvSpPr>
            <p:cNvPr id="5801" name="Google Shape;5422;p52"/>
            <p:cNvSpPr/>
            <p:nvPr/>
          </p:nvSpPr>
          <p:spPr>
            <a:xfrm>
              <a:off x="7608960" y="2448000"/>
              <a:ext cx="140400" cy="82440"/>
            </a:xfrm>
            <a:custGeom>
              <a:avLst/>
              <a:gdLst/>
              <a:ahLst/>
              <a:rect l="l" t="t" r="r" b="b"/>
              <a:pathLst>
                <a:path w="4758" h="2805">
                  <a:moveTo>
                    <a:pt x="473" y="1"/>
                  </a:moveTo>
                  <a:lnTo>
                    <a:pt x="0" y="2805"/>
                  </a:lnTo>
                  <a:lnTo>
                    <a:pt x="4757" y="2805"/>
                  </a:lnTo>
                  <a:lnTo>
                    <a:pt x="4285" y="1"/>
                  </a:lnTo>
                  <a:close/>
                </a:path>
              </a:pathLst>
            </a:custGeom>
            <a:solidFill>
              <a:schemeClr val="dk2"/>
            </a:solidFill>
            <a:ln w="0">
              <a:noFill/>
            </a:ln>
          </p:spPr>
          <p:style>
            <a:lnRef idx="0"/>
            <a:fillRef idx="0"/>
            <a:effectRef idx="0"/>
            <a:fontRef idx="minor"/>
          </p:style>
        </p:sp>
      </p:grpSp>
      <p:grpSp>
        <p:nvGrpSpPr>
          <p:cNvPr id="5802" name="Google Shape;5423;p52"/>
          <p:cNvGrpSpPr/>
          <p:nvPr/>
        </p:nvGrpSpPr>
        <p:grpSpPr>
          <a:xfrm>
            <a:off x="6188040" y="2749680"/>
            <a:ext cx="348840" cy="347760"/>
            <a:chOff x="6188040" y="2749680"/>
            <a:chExt cx="348840" cy="347760"/>
          </a:xfrm>
        </p:grpSpPr>
        <p:sp>
          <p:nvSpPr>
            <p:cNvPr id="5803" name="Google Shape;5424;p52"/>
            <p:cNvSpPr/>
            <p:nvPr/>
          </p:nvSpPr>
          <p:spPr>
            <a:xfrm>
              <a:off x="6268320" y="2934000"/>
              <a:ext cx="41400" cy="41400"/>
            </a:xfrm>
            <a:custGeom>
              <a:avLst/>
              <a:gdLst/>
              <a:ahLst/>
              <a:rect l="l" t="t" r="r" b="b"/>
              <a:pathLst>
                <a:path w="1419" h="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w="0">
              <a:noFill/>
            </a:ln>
          </p:spPr>
          <p:style>
            <a:lnRef idx="0"/>
            <a:fillRef idx="0"/>
            <a:effectRef idx="0"/>
            <a:fontRef idx="minor"/>
          </p:style>
        </p:sp>
        <p:sp>
          <p:nvSpPr>
            <p:cNvPr id="5804" name="Google Shape;5425;p52"/>
            <p:cNvSpPr/>
            <p:nvPr/>
          </p:nvSpPr>
          <p:spPr>
            <a:xfrm>
              <a:off x="6248520" y="2996280"/>
              <a:ext cx="81720" cy="40680"/>
            </a:xfrm>
            <a:custGeom>
              <a:avLst/>
              <a:gdLst/>
              <a:ahLst/>
              <a:rect l="l" t="t" r="r" b="b"/>
              <a:pathLst>
                <a:path w="2774" h="1387">
                  <a:moveTo>
                    <a:pt x="1387" y="0"/>
                  </a:moveTo>
                  <a:cubicBezTo>
                    <a:pt x="631" y="0"/>
                    <a:pt x="1" y="630"/>
                    <a:pt x="1" y="1387"/>
                  </a:cubicBezTo>
                  <a:lnTo>
                    <a:pt x="2773" y="1387"/>
                  </a:lnTo>
                  <a:cubicBezTo>
                    <a:pt x="2773" y="630"/>
                    <a:pt x="2175" y="0"/>
                    <a:pt x="1387" y="0"/>
                  </a:cubicBezTo>
                  <a:close/>
                </a:path>
              </a:pathLst>
            </a:custGeom>
            <a:solidFill>
              <a:schemeClr val="dk2"/>
            </a:solidFill>
            <a:ln w="0">
              <a:noFill/>
            </a:ln>
          </p:spPr>
          <p:style>
            <a:lnRef idx="0"/>
            <a:fillRef idx="0"/>
            <a:effectRef idx="0"/>
            <a:fontRef idx="minor"/>
          </p:style>
        </p:sp>
        <p:sp>
          <p:nvSpPr>
            <p:cNvPr id="5805" name="Google Shape;5426;p52"/>
            <p:cNvSpPr/>
            <p:nvPr/>
          </p:nvSpPr>
          <p:spPr>
            <a:xfrm>
              <a:off x="6188040" y="2873520"/>
              <a:ext cx="348840" cy="223920"/>
            </a:xfrm>
            <a:custGeom>
              <a:avLst/>
              <a:gdLst/>
              <a:ahLst/>
              <a:rect l="l" t="t" r="r" b="b"/>
              <a:pathLst>
                <a:path w="11815" h="7594">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w="0">
              <a:noFill/>
            </a:ln>
          </p:spPr>
          <p:style>
            <a:lnRef idx="0"/>
            <a:fillRef idx="0"/>
            <a:effectRef idx="0"/>
            <a:fontRef idx="minor"/>
          </p:style>
        </p:sp>
        <p:sp>
          <p:nvSpPr>
            <p:cNvPr id="5806" name="Google Shape;5427;p52"/>
            <p:cNvSpPr/>
            <p:nvPr/>
          </p:nvSpPr>
          <p:spPr>
            <a:xfrm>
              <a:off x="6289560" y="2811240"/>
              <a:ext cx="144000" cy="82440"/>
            </a:xfrm>
            <a:custGeom>
              <a:avLst/>
              <a:gdLst/>
              <a:ahLst/>
              <a:rect l="l" t="t" r="r" b="b"/>
              <a:pathLst>
                <a:path w="4884" h="2805">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w="0">
              <a:noFill/>
            </a:ln>
          </p:spPr>
          <p:style>
            <a:lnRef idx="0"/>
            <a:fillRef idx="0"/>
            <a:effectRef idx="0"/>
            <a:fontRef idx="minor"/>
          </p:style>
        </p:sp>
        <p:sp>
          <p:nvSpPr>
            <p:cNvPr id="5807" name="Google Shape;5428;p52"/>
            <p:cNvSpPr/>
            <p:nvPr/>
          </p:nvSpPr>
          <p:spPr>
            <a:xfrm>
              <a:off x="6310080" y="2749680"/>
              <a:ext cx="102240" cy="41400"/>
            </a:xfrm>
            <a:custGeom>
              <a:avLst/>
              <a:gdLst/>
              <a:ahLst/>
              <a:rect l="l" t="t" r="r" b="b"/>
              <a:pathLst>
                <a:path w="3466" h="1419">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w="0">
              <a:noFill/>
            </a:ln>
          </p:spPr>
          <p:style>
            <a:lnRef idx="0"/>
            <a:fillRef idx="0"/>
            <a:effectRef idx="0"/>
            <a:fontRef idx="minor"/>
          </p:style>
        </p:sp>
      </p:grpSp>
      <p:grpSp>
        <p:nvGrpSpPr>
          <p:cNvPr id="5808" name="Google Shape;5429;p52"/>
          <p:cNvGrpSpPr/>
          <p:nvPr/>
        </p:nvGrpSpPr>
        <p:grpSpPr>
          <a:xfrm>
            <a:off x="6188040" y="3197160"/>
            <a:ext cx="348840" cy="348840"/>
            <a:chOff x="6188040" y="3197160"/>
            <a:chExt cx="348840" cy="348840"/>
          </a:xfrm>
        </p:grpSpPr>
        <p:sp>
          <p:nvSpPr>
            <p:cNvPr id="5809" name="Google Shape;5430;p52"/>
            <p:cNvSpPr/>
            <p:nvPr/>
          </p:nvSpPr>
          <p:spPr>
            <a:xfrm>
              <a:off x="6248520" y="3299760"/>
              <a:ext cx="20160" cy="102240"/>
            </a:xfrm>
            <a:custGeom>
              <a:avLst/>
              <a:gdLst/>
              <a:ahLst/>
              <a:rect l="l" t="t" r="r" b="b"/>
              <a:pathLst>
                <a:path w="694" h="3467">
                  <a:moveTo>
                    <a:pt x="0" y="1"/>
                  </a:moveTo>
                  <a:lnTo>
                    <a:pt x="0" y="3466"/>
                  </a:lnTo>
                  <a:lnTo>
                    <a:pt x="694" y="3466"/>
                  </a:lnTo>
                  <a:lnTo>
                    <a:pt x="694" y="1"/>
                  </a:lnTo>
                  <a:close/>
                </a:path>
              </a:pathLst>
            </a:custGeom>
            <a:solidFill>
              <a:schemeClr val="dk2"/>
            </a:solidFill>
            <a:ln w="0">
              <a:noFill/>
            </a:ln>
          </p:spPr>
          <p:style>
            <a:lnRef idx="0"/>
            <a:fillRef idx="0"/>
            <a:effectRef idx="0"/>
            <a:fontRef idx="minor"/>
          </p:style>
        </p:sp>
        <p:sp>
          <p:nvSpPr>
            <p:cNvPr id="5810" name="Google Shape;5431;p52"/>
            <p:cNvSpPr/>
            <p:nvPr/>
          </p:nvSpPr>
          <p:spPr>
            <a:xfrm>
              <a:off x="6455160" y="3299760"/>
              <a:ext cx="21240" cy="102240"/>
            </a:xfrm>
            <a:custGeom>
              <a:avLst/>
              <a:gdLst/>
              <a:ahLst/>
              <a:rect l="l" t="t" r="r" b="b"/>
              <a:pathLst>
                <a:path w="726" h="3467">
                  <a:moveTo>
                    <a:pt x="1" y="1"/>
                  </a:moveTo>
                  <a:lnTo>
                    <a:pt x="1" y="3466"/>
                  </a:lnTo>
                  <a:lnTo>
                    <a:pt x="725" y="3466"/>
                  </a:lnTo>
                  <a:lnTo>
                    <a:pt x="725" y="1"/>
                  </a:lnTo>
                  <a:close/>
                </a:path>
              </a:pathLst>
            </a:custGeom>
            <a:solidFill>
              <a:schemeClr val="dk2"/>
            </a:solidFill>
            <a:ln w="0">
              <a:noFill/>
            </a:ln>
          </p:spPr>
          <p:style>
            <a:lnRef idx="0"/>
            <a:fillRef idx="0"/>
            <a:effectRef idx="0"/>
            <a:fontRef idx="minor"/>
          </p:style>
        </p:sp>
        <p:sp>
          <p:nvSpPr>
            <p:cNvPr id="5811" name="Google Shape;5432;p52"/>
            <p:cNvSpPr/>
            <p:nvPr/>
          </p:nvSpPr>
          <p:spPr>
            <a:xfrm>
              <a:off x="6248520" y="3422520"/>
              <a:ext cx="20160" cy="122400"/>
            </a:xfrm>
            <a:custGeom>
              <a:avLst/>
              <a:gdLst/>
              <a:ahLst/>
              <a:rect l="l" t="t" r="r" b="b"/>
              <a:pathLst>
                <a:path w="694" h="4160">
                  <a:moveTo>
                    <a:pt x="0" y="0"/>
                  </a:moveTo>
                  <a:lnTo>
                    <a:pt x="0" y="4159"/>
                  </a:lnTo>
                  <a:lnTo>
                    <a:pt x="694" y="4159"/>
                  </a:lnTo>
                  <a:lnTo>
                    <a:pt x="694" y="0"/>
                  </a:lnTo>
                  <a:close/>
                </a:path>
              </a:pathLst>
            </a:custGeom>
            <a:solidFill>
              <a:schemeClr val="dk2"/>
            </a:solidFill>
            <a:ln w="0">
              <a:noFill/>
            </a:ln>
          </p:spPr>
          <p:style>
            <a:lnRef idx="0"/>
            <a:fillRef idx="0"/>
            <a:effectRef idx="0"/>
            <a:fontRef idx="minor"/>
          </p:style>
        </p:sp>
        <p:sp>
          <p:nvSpPr>
            <p:cNvPr id="5812" name="Google Shape;5433;p52"/>
            <p:cNvSpPr/>
            <p:nvPr/>
          </p:nvSpPr>
          <p:spPr>
            <a:xfrm>
              <a:off x="6455160" y="3422520"/>
              <a:ext cx="21240" cy="122400"/>
            </a:xfrm>
            <a:custGeom>
              <a:avLst/>
              <a:gdLst/>
              <a:ahLst/>
              <a:rect l="l" t="t" r="r" b="b"/>
              <a:pathLst>
                <a:path w="726" h="4160">
                  <a:moveTo>
                    <a:pt x="1" y="0"/>
                  </a:moveTo>
                  <a:lnTo>
                    <a:pt x="1" y="4159"/>
                  </a:lnTo>
                  <a:lnTo>
                    <a:pt x="725" y="4159"/>
                  </a:lnTo>
                  <a:lnTo>
                    <a:pt x="725" y="0"/>
                  </a:lnTo>
                  <a:close/>
                </a:path>
              </a:pathLst>
            </a:custGeom>
            <a:solidFill>
              <a:schemeClr val="dk2"/>
            </a:solidFill>
            <a:ln w="0">
              <a:noFill/>
            </a:ln>
          </p:spPr>
          <p:style>
            <a:lnRef idx="0"/>
            <a:fillRef idx="0"/>
            <a:effectRef idx="0"/>
            <a:fontRef idx="minor"/>
          </p:style>
        </p:sp>
        <p:sp>
          <p:nvSpPr>
            <p:cNvPr id="5813" name="Google Shape;5434;p52"/>
            <p:cNvSpPr/>
            <p:nvPr/>
          </p:nvSpPr>
          <p:spPr>
            <a:xfrm>
              <a:off x="6188040" y="3299760"/>
              <a:ext cx="40680" cy="102240"/>
            </a:xfrm>
            <a:custGeom>
              <a:avLst/>
              <a:gdLst/>
              <a:ahLst/>
              <a:rect l="l" t="t" r="r" b="b"/>
              <a:pathLst>
                <a:path w="1387" h="346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w="0">
              <a:noFill/>
            </a:ln>
          </p:spPr>
          <p:style>
            <a:lnRef idx="0"/>
            <a:fillRef idx="0"/>
            <a:effectRef idx="0"/>
            <a:fontRef idx="minor"/>
          </p:style>
        </p:sp>
        <p:sp>
          <p:nvSpPr>
            <p:cNvPr id="5814" name="Google Shape;5435;p52"/>
            <p:cNvSpPr/>
            <p:nvPr/>
          </p:nvSpPr>
          <p:spPr>
            <a:xfrm>
              <a:off x="6290640" y="3299760"/>
              <a:ext cx="144000" cy="102240"/>
            </a:xfrm>
            <a:custGeom>
              <a:avLst/>
              <a:gdLst/>
              <a:ahLst/>
              <a:rect l="l" t="t" r="r" b="b"/>
              <a:pathLst>
                <a:path w="4884" h="3467">
                  <a:moveTo>
                    <a:pt x="0" y="1"/>
                  </a:moveTo>
                  <a:lnTo>
                    <a:pt x="0" y="3466"/>
                  </a:lnTo>
                  <a:lnTo>
                    <a:pt x="4883" y="3466"/>
                  </a:lnTo>
                  <a:lnTo>
                    <a:pt x="4883" y="1"/>
                  </a:lnTo>
                  <a:close/>
                </a:path>
              </a:pathLst>
            </a:custGeom>
            <a:solidFill>
              <a:schemeClr val="dk2"/>
            </a:solidFill>
            <a:ln w="0">
              <a:noFill/>
            </a:ln>
          </p:spPr>
          <p:style>
            <a:lnRef idx="0"/>
            <a:fillRef idx="0"/>
            <a:effectRef idx="0"/>
            <a:fontRef idx="minor"/>
          </p:style>
        </p:sp>
        <p:sp>
          <p:nvSpPr>
            <p:cNvPr id="5815" name="Google Shape;5436;p52"/>
            <p:cNvSpPr/>
            <p:nvPr/>
          </p:nvSpPr>
          <p:spPr>
            <a:xfrm>
              <a:off x="6496200" y="3407760"/>
              <a:ext cx="40680" cy="138240"/>
            </a:xfrm>
            <a:custGeom>
              <a:avLst/>
              <a:gdLst/>
              <a:ahLst/>
              <a:rect l="l" t="t" r="r" b="b"/>
              <a:pathLst>
                <a:path w="1388" h="4695">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w="0">
              <a:noFill/>
            </a:ln>
          </p:spPr>
          <p:style>
            <a:lnRef idx="0"/>
            <a:fillRef idx="0"/>
            <a:effectRef idx="0"/>
            <a:fontRef idx="minor"/>
          </p:style>
        </p:sp>
        <p:sp>
          <p:nvSpPr>
            <p:cNvPr id="5816" name="Google Shape;5437;p52"/>
            <p:cNvSpPr/>
            <p:nvPr/>
          </p:nvSpPr>
          <p:spPr>
            <a:xfrm>
              <a:off x="6188040" y="3407760"/>
              <a:ext cx="40680" cy="137520"/>
            </a:xfrm>
            <a:custGeom>
              <a:avLst/>
              <a:gdLst/>
              <a:ahLst/>
              <a:rect l="l" t="t" r="r" b="b"/>
              <a:pathLst>
                <a:path w="1387" h="4664">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w="0">
              <a:noFill/>
            </a:ln>
          </p:spPr>
          <p:style>
            <a:lnRef idx="0"/>
            <a:fillRef idx="0"/>
            <a:effectRef idx="0"/>
            <a:fontRef idx="minor"/>
          </p:style>
        </p:sp>
        <p:sp>
          <p:nvSpPr>
            <p:cNvPr id="5817" name="Google Shape;5438;p52"/>
            <p:cNvSpPr/>
            <p:nvPr/>
          </p:nvSpPr>
          <p:spPr>
            <a:xfrm>
              <a:off x="6351840" y="3422520"/>
              <a:ext cx="20160" cy="21240"/>
            </a:xfrm>
            <a:custGeom>
              <a:avLst/>
              <a:gdLst/>
              <a:ahLst/>
              <a:rect l="l" t="t" r="r" b="b"/>
              <a:pathLst>
                <a:path w="694" h="726">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w="0">
              <a:noFill/>
            </a:ln>
          </p:spPr>
          <p:style>
            <a:lnRef idx="0"/>
            <a:fillRef idx="0"/>
            <a:effectRef idx="0"/>
            <a:fontRef idx="minor"/>
          </p:style>
        </p:sp>
        <p:sp>
          <p:nvSpPr>
            <p:cNvPr id="5818" name="Google Shape;5439;p52"/>
            <p:cNvSpPr/>
            <p:nvPr/>
          </p:nvSpPr>
          <p:spPr>
            <a:xfrm>
              <a:off x="6496200" y="3299760"/>
              <a:ext cx="40680" cy="102240"/>
            </a:xfrm>
            <a:custGeom>
              <a:avLst/>
              <a:gdLst/>
              <a:ahLst/>
              <a:rect l="l" t="t" r="r" b="b"/>
              <a:pathLst>
                <a:path w="1388" h="3467">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w="0">
              <a:noFill/>
            </a:ln>
          </p:spPr>
          <p:style>
            <a:lnRef idx="0"/>
            <a:fillRef idx="0"/>
            <a:effectRef idx="0"/>
            <a:fontRef idx="minor"/>
          </p:style>
        </p:sp>
        <p:sp>
          <p:nvSpPr>
            <p:cNvPr id="5819" name="Google Shape;5440;p52"/>
            <p:cNvSpPr/>
            <p:nvPr/>
          </p:nvSpPr>
          <p:spPr>
            <a:xfrm>
              <a:off x="6290640" y="3422520"/>
              <a:ext cx="144000" cy="122400"/>
            </a:xfrm>
            <a:custGeom>
              <a:avLst/>
              <a:gdLst/>
              <a:ahLst/>
              <a:rect l="l" t="t" r="r" b="b"/>
              <a:pathLst>
                <a:path w="4884" h="416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w="0">
              <a:noFill/>
            </a:ln>
          </p:spPr>
          <p:style>
            <a:lnRef idx="0"/>
            <a:fillRef idx="0"/>
            <a:effectRef idx="0"/>
            <a:fontRef idx="minor"/>
          </p:style>
        </p:sp>
        <p:sp>
          <p:nvSpPr>
            <p:cNvPr id="5820" name="Google Shape;5441;p52"/>
            <p:cNvSpPr/>
            <p:nvPr/>
          </p:nvSpPr>
          <p:spPr>
            <a:xfrm>
              <a:off x="6289560" y="3197160"/>
              <a:ext cx="144000" cy="81720"/>
            </a:xfrm>
            <a:custGeom>
              <a:avLst/>
              <a:gdLst/>
              <a:ahLst/>
              <a:rect l="l" t="t" r="r" b="b"/>
              <a:pathLst>
                <a:path w="4884" h="2773">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w="0">
              <a:noFill/>
            </a:ln>
          </p:spPr>
          <p:style>
            <a:lnRef idx="0"/>
            <a:fillRef idx="0"/>
            <a:effectRef idx="0"/>
            <a:fontRef idx="minor"/>
          </p:style>
        </p:sp>
      </p:grpSp>
      <p:grpSp>
        <p:nvGrpSpPr>
          <p:cNvPr id="5821" name="Google Shape;5442;p52"/>
          <p:cNvGrpSpPr/>
          <p:nvPr/>
        </p:nvGrpSpPr>
        <p:grpSpPr>
          <a:xfrm>
            <a:off x="6208920" y="3672720"/>
            <a:ext cx="307080" cy="349920"/>
            <a:chOff x="6208920" y="3672720"/>
            <a:chExt cx="307080" cy="349920"/>
          </a:xfrm>
        </p:grpSpPr>
        <p:sp>
          <p:nvSpPr>
            <p:cNvPr id="5822" name="Google Shape;5443;p52"/>
            <p:cNvSpPr/>
            <p:nvPr/>
          </p:nvSpPr>
          <p:spPr>
            <a:xfrm>
              <a:off x="6454800" y="3900240"/>
              <a:ext cx="61200" cy="122400"/>
            </a:xfrm>
            <a:custGeom>
              <a:avLst/>
              <a:gdLst/>
              <a:ahLst/>
              <a:rect l="l" t="t" r="r" b="b"/>
              <a:pathLst>
                <a:path w="2080" h="4159">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w="0">
              <a:noFill/>
            </a:ln>
          </p:spPr>
          <p:style>
            <a:lnRef idx="0"/>
            <a:fillRef idx="0"/>
            <a:effectRef idx="0"/>
            <a:fontRef idx="minor"/>
          </p:style>
        </p:sp>
        <p:sp>
          <p:nvSpPr>
            <p:cNvPr id="5823" name="Google Shape;5444;p52"/>
            <p:cNvSpPr/>
            <p:nvPr/>
          </p:nvSpPr>
          <p:spPr>
            <a:xfrm>
              <a:off x="6291000" y="3900240"/>
              <a:ext cx="142920" cy="59400"/>
            </a:xfrm>
            <a:custGeom>
              <a:avLst/>
              <a:gdLst/>
              <a:ahLst/>
              <a:rect l="l" t="t" r="r" b="b"/>
              <a:pathLst>
                <a:path w="4852" h="2025">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w="0">
              <a:noFill/>
            </a:ln>
          </p:spPr>
          <p:style>
            <a:lnRef idx="0"/>
            <a:fillRef idx="0"/>
            <a:effectRef idx="0"/>
            <a:fontRef idx="minor"/>
          </p:style>
        </p:sp>
        <p:sp>
          <p:nvSpPr>
            <p:cNvPr id="5824" name="Google Shape;5445;p52"/>
            <p:cNvSpPr/>
            <p:nvPr/>
          </p:nvSpPr>
          <p:spPr>
            <a:xfrm>
              <a:off x="6291000" y="3966120"/>
              <a:ext cx="142920" cy="56520"/>
            </a:xfrm>
            <a:custGeom>
              <a:avLst/>
              <a:gdLst/>
              <a:ahLst/>
              <a:rect l="l" t="t" r="r" b="b"/>
              <a:pathLst>
                <a:path w="4852" h="192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w="0">
              <a:noFill/>
            </a:ln>
          </p:spPr>
          <p:style>
            <a:lnRef idx="0"/>
            <a:fillRef idx="0"/>
            <a:effectRef idx="0"/>
            <a:fontRef idx="minor"/>
          </p:style>
        </p:sp>
        <p:sp>
          <p:nvSpPr>
            <p:cNvPr id="5825" name="Google Shape;5446;p52"/>
            <p:cNvSpPr/>
            <p:nvPr/>
          </p:nvSpPr>
          <p:spPr>
            <a:xfrm>
              <a:off x="6208920" y="3899160"/>
              <a:ext cx="61200" cy="123480"/>
            </a:xfrm>
            <a:custGeom>
              <a:avLst/>
              <a:gdLst/>
              <a:ahLst/>
              <a:rect l="l" t="t" r="r" b="b"/>
              <a:pathLst>
                <a:path w="2081" h="419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w="0">
              <a:noFill/>
            </a:ln>
          </p:spPr>
          <p:style>
            <a:lnRef idx="0"/>
            <a:fillRef idx="0"/>
            <a:effectRef idx="0"/>
            <a:fontRef idx="minor"/>
          </p:style>
        </p:sp>
        <p:sp>
          <p:nvSpPr>
            <p:cNvPr id="5826" name="Google Shape;5447;p52"/>
            <p:cNvSpPr/>
            <p:nvPr/>
          </p:nvSpPr>
          <p:spPr>
            <a:xfrm>
              <a:off x="6300360" y="3775320"/>
              <a:ext cx="122400" cy="124560"/>
            </a:xfrm>
            <a:custGeom>
              <a:avLst/>
              <a:gdLst/>
              <a:ahLst/>
              <a:rect l="l" t="t" r="r" b="b"/>
              <a:pathLst>
                <a:path w="4159" h="4223">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w="0">
              <a:noFill/>
            </a:ln>
          </p:spPr>
          <p:style>
            <a:lnRef idx="0"/>
            <a:fillRef idx="0"/>
            <a:effectRef idx="0"/>
            <a:fontRef idx="minor"/>
          </p:style>
        </p:sp>
        <p:sp>
          <p:nvSpPr>
            <p:cNvPr id="5827" name="Google Shape;5448;p52"/>
            <p:cNvSpPr/>
            <p:nvPr/>
          </p:nvSpPr>
          <p:spPr>
            <a:xfrm>
              <a:off x="6248160" y="3672720"/>
              <a:ext cx="225000" cy="205560"/>
            </a:xfrm>
            <a:custGeom>
              <a:avLst/>
              <a:gdLst/>
              <a:ahLst/>
              <a:rect l="l" t="t" r="r" b="b"/>
              <a:pathLst>
                <a:path w="7626" h="6964">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w="0">
              <a:noFill/>
            </a:ln>
          </p:spPr>
          <p:style>
            <a:lnRef idx="0"/>
            <a:fillRef idx="0"/>
            <a:effectRef idx="0"/>
            <a:fontRef idx="minor"/>
          </p:style>
        </p:sp>
      </p:grpSp>
      <p:grpSp>
        <p:nvGrpSpPr>
          <p:cNvPr id="5828" name="Google Shape;5449;p52"/>
          <p:cNvGrpSpPr/>
          <p:nvPr/>
        </p:nvGrpSpPr>
        <p:grpSpPr>
          <a:xfrm>
            <a:off x="7962120" y="3197880"/>
            <a:ext cx="348840" cy="347760"/>
            <a:chOff x="7962120" y="3197880"/>
            <a:chExt cx="348840" cy="347760"/>
          </a:xfrm>
        </p:grpSpPr>
        <p:sp>
          <p:nvSpPr>
            <p:cNvPr id="5829" name="Google Shape;5450;p52"/>
            <p:cNvSpPr/>
            <p:nvPr/>
          </p:nvSpPr>
          <p:spPr>
            <a:xfrm>
              <a:off x="7962120" y="3360600"/>
              <a:ext cx="348840" cy="185040"/>
            </a:xfrm>
            <a:custGeom>
              <a:avLst/>
              <a:gdLst/>
              <a:ahLst/>
              <a:rect l="l" t="t" r="r" b="b"/>
              <a:pathLst>
                <a:path w="11815" h="627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w="0">
              <a:noFill/>
            </a:ln>
          </p:spPr>
          <p:style>
            <a:lnRef idx="0"/>
            <a:fillRef idx="0"/>
            <a:effectRef idx="0"/>
            <a:fontRef idx="minor"/>
          </p:style>
        </p:sp>
        <p:sp>
          <p:nvSpPr>
            <p:cNvPr id="5830" name="Google Shape;5451;p52"/>
            <p:cNvSpPr/>
            <p:nvPr/>
          </p:nvSpPr>
          <p:spPr>
            <a:xfrm>
              <a:off x="8084160" y="3422880"/>
              <a:ext cx="104040" cy="20160"/>
            </a:xfrm>
            <a:custGeom>
              <a:avLst/>
              <a:gdLst/>
              <a:ahLst/>
              <a:rect l="l" t="t" r="r" b="b"/>
              <a:pathLst>
                <a:path w="3529" h="694">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w="0">
              <a:noFill/>
            </a:ln>
          </p:spPr>
          <p:style>
            <a:lnRef idx="0"/>
            <a:fillRef idx="0"/>
            <a:effectRef idx="0"/>
            <a:fontRef idx="minor"/>
          </p:style>
        </p:sp>
        <p:sp>
          <p:nvSpPr>
            <p:cNvPr id="5831" name="Google Shape;5452;p52"/>
            <p:cNvSpPr/>
            <p:nvPr/>
          </p:nvSpPr>
          <p:spPr>
            <a:xfrm>
              <a:off x="7982640" y="3197880"/>
              <a:ext cx="102240" cy="40680"/>
            </a:xfrm>
            <a:custGeom>
              <a:avLst/>
              <a:gdLst/>
              <a:ahLst/>
              <a:rect l="l" t="t" r="r" b="b"/>
              <a:pathLst>
                <a:path w="3466" h="1387">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w="0">
              <a:noFill/>
            </a:ln>
          </p:spPr>
          <p:style>
            <a:lnRef idx="0"/>
            <a:fillRef idx="0"/>
            <a:effectRef idx="0"/>
            <a:fontRef idx="minor"/>
          </p:style>
        </p:sp>
        <p:sp>
          <p:nvSpPr>
            <p:cNvPr id="5832" name="Google Shape;5453;p52"/>
            <p:cNvSpPr/>
            <p:nvPr/>
          </p:nvSpPr>
          <p:spPr>
            <a:xfrm>
              <a:off x="7981560" y="3258360"/>
              <a:ext cx="102240" cy="81720"/>
            </a:xfrm>
            <a:custGeom>
              <a:avLst/>
              <a:gdLst/>
              <a:ahLst/>
              <a:rect l="l" t="t" r="r" b="b"/>
              <a:pathLst>
                <a:path w="3467" h="2774">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w="0">
              <a:noFill/>
            </a:ln>
          </p:spPr>
          <p:style>
            <a:lnRef idx="0"/>
            <a:fillRef idx="0"/>
            <a:effectRef idx="0"/>
            <a:fontRef idx="minor"/>
          </p:style>
        </p:sp>
        <p:sp>
          <p:nvSpPr>
            <p:cNvPr id="5833" name="Google Shape;5454;p52"/>
            <p:cNvSpPr/>
            <p:nvPr/>
          </p:nvSpPr>
          <p:spPr>
            <a:xfrm>
              <a:off x="8190000" y="3217320"/>
              <a:ext cx="101160" cy="81720"/>
            </a:xfrm>
            <a:custGeom>
              <a:avLst/>
              <a:gdLst/>
              <a:ahLst/>
              <a:rect l="l" t="t" r="r" b="b"/>
              <a:pathLst>
                <a:path w="3435" h="2774">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w="0">
              <a:noFill/>
            </a:ln>
          </p:spPr>
          <p:style>
            <a:lnRef idx="0"/>
            <a:fillRef idx="0"/>
            <a:effectRef idx="0"/>
            <a:fontRef idx="minor"/>
          </p:style>
        </p:sp>
        <p:sp>
          <p:nvSpPr>
            <p:cNvPr id="5834" name="Google Shape;5455;p52"/>
            <p:cNvSpPr/>
            <p:nvPr/>
          </p:nvSpPr>
          <p:spPr>
            <a:xfrm>
              <a:off x="8188200" y="3320640"/>
              <a:ext cx="102240" cy="20160"/>
            </a:xfrm>
            <a:custGeom>
              <a:avLst/>
              <a:gdLst/>
              <a:ahLst/>
              <a:rect l="l" t="t" r="r" b="b"/>
              <a:pathLst>
                <a:path w="3467" h="694">
                  <a:moveTo>
                    <a:pt x="1" y="1"/>
                  </a:moveTo>
                  <a:lnTo>
                    <a:pt x="1" y="694"/>
                  </a:lnTo>
                  <a:lnTo>
                    <a:pt x="3466" y="694"/>
                  </a:lnTo>
                  <a:lnTo>
                    <a:pt x="3466" y="1"/>
                  </a:lnTo>
                  <a:close/>
                </a:path>
              </a:pathLst>
            </a:custGeom>
            <a:solidFill>
              <a:schemeClr val="dk2"/>
            </a:solidFill>
            <a:ln w="0">
              <a:noFill/>
            </a:ln>
          </p:spPr>
          <p:style>
            <a:lnRef idx="0"/>
            <a:fillRef idx="0"/>
            <a:effectRef idx="0"/>
            <a:fontRef idx="minor"/>
          </p:style>
        </p:sp>
        <p:sp>
          <p:nvSpPr>
            <p:cNvPr id="5835" name="Google Shape;5456;p52"/>
            <p:cNvSpPr/>
            <p:nvPr/>
          </p:nvSpPr>
          <p:spPr>
            <a:xfrm>
              <a:off x="8104320" y="3238560"/>
              <a:ext cx="63000" cy="102240"/>
            </a:xfrm>
            <a:custGeom>
              <a:avLst/>
              <a:gdLst/>
              <a:ahLst/>
              <a:rect l="l" t="t" r="r" b="b"/>
              <a:pathLst>
                <a:path w="2143" h="3466">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w="0">
              <a:noFill/>
            </a:ln>
          </p:spPr>
          <p:style>
            <a:lnRef idx="0"/>
            <a:fillRef idx="0"/>
            <a:effectRef idx="0"/>
            <a:fontRef idx="minor"/>
          </p:style>
        </p:sp>
      </p:grpSp>
      <p:grpSp>
        <p:nvGrpSpPr>
          <p:cNvPr id="5836" name="Google Shape;5457;p52"/>
          <p:cNvGrpSpPr/>
          <p:nvPr/>
        </p:nvGrpSpPr>
        <p:grpSpPr>
          <a:xfrm>
            <a:off x="5730840" y="1397160"/>
            <a:ext cx="350640" cy="349560"/>
            <a:chOff x="5730840" y="1397160"/>
            <a:chExt cx="350640" cy="349560"/>
          </a:xfrm>
        </p:grpSpPr>
        <p:sp>
          <p:nvSpPr>
            <p:cNvPr id="5837" name="Google Shape;5458;p52"/>
            <p:cNvSpPr/>
            <p:nvPr/>
          </p:nvSpPr>
          <p:spPr>
            <a:xfrm>
              <a:off x="5864760" y="1522800"/>
              <a:ext cx="81720" cy="80640"/>
            </a:xfrm>
            <a:custGeom>
              <a:avLst/>
              <a:gdLst/>
              <a:ahLst/>
              <a:rect l="l" t="t" r="r" b="b"/>
              <a:pathLst>
                <a:path w="2774" h="2742">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w="0">
              <a:noFill/>
            </a:ln>
          </p:spPr>
          <p:style>
            <a:lnRef idx="0"/>
            <a:fillRef idx="0"/>
            <a:effectRef idx="0"/>
            <a:fontRef idx="minor"/>
          </p:style>
        </p:sp>
        <p:sp>
          <p:nvSpPr>
            <p:cNvPr id="5838" name="Google Shape;5459;p52"/>
            <p:cNvSpPr/>
            <p:nvPr/>
          </p:nvSpPr>
          <p:spPr>
            <a:xfrm>
              <a:off x="5730840" y="1397160"/>
              <a:ext cx="350640" cy="349560"/>
            </a:xfrm>
            <a:custGeom>
              <a:avLst/>
              <a:gdLst/>
              <a:ahLst/>
              <a:rect l="l" t="t" r="r" b="b"/>
              <a:pathLst>
                <a:path w="11878" h="11846">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w="0">
              <a:noFill/>
            </a:ln>
          </p:spPr>
          <p:style>
            <a:lnRef idx="0"/>
            <a:fillRef idx="0"/>
            <a:effectRef idx="0"/>
            <a:fontRef idx="minor"/>
          </p:style>
        </p:sp>
        <p:sp>
          <p:nvSpPr>
            <p:cNvPr id="5839" name="Google Shape;5460;p52"/>
            <p:cNvSpPr/>
            <p:nvPr/>
          </p:nvSpPr>
          <p:spPr>
            <a:xfrm>
              <a:off x="5837040" y="1602000"/>
              <a:ext cx="137520" cy="61920"/>
            </a:xfrm>
            <a:custGeom>
              <a:avLst/>
              <a:gdLst/>
              <a:ahLst/>
              <a:rect l="l" t="t" r="r" b="b"/>
              <a:pathLst>
                <a:path w="4664" h="2112">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w="0">
              <a:noFill/>
            </a:ln>
          </p:spPr>
          <p:style>
            <a:lnRef idx="0"/>
            <a:fillRef idx="0"/>
            <a:effectRef idx="0"/>
            <a:fontRef idx="minor"/>
          </p:style>
        </p:sp>
      </p:grpSp>
      <p:sp>
        <p:nvSpPr>
          <p:cNvPr id="5840" name="Google Shape;5461;p52"/>
          <p:cNvSpPr/>
          <p:nvPr/>
        </p:nvSpPr>
        <p:spPr>
          <a:xfrm>
            <a:off x="5732280" y="1839240"/>
            <a:ext cx="347760" cy="347040"/>
          </a:xfrm>
          <a:custGeom>
            <a:avLst/>
            <a:gdLst/>
            <a:ahLst/>
            <a:rect l="l" t="t" r="r" b="b"/>
            <a:pathLst>
              <a:path w="11784" h="11752">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w="0">
            <a:noFill/>
          </a:ln>
        </p:spPr>
        <p:style>
          <a:lnRef idx="0"/>
          <a:fillRef idx="0"/>
          <a:effectRef idx="0"/>
          <a:fontRef idx="minor"/>
        </p:style>
        <p:txBody>
          <a:bodyPr/>
          <a:p/>
        </p:txBody>
      </p:sp>
      <p:grpSp>
        <p:nvGrpSpPr>
          <p:cNvPr id="5841" name="Google Shape;5462;p52"/>
          <p:cNvGrpSpPr/>
          <p:nvPr/>
        </p:nvGrpSpPr>
        <p:grpSpPr>
          <a:xfrm>
            <a:off x="5730480" y="2283480"/>
            <a:ext cx="351720" cy="351360"/>
            <a:chOff x="5730480" y="2283480"/>
            <a:chExt cx="351720" cy="351360"/>
          </a:xfrm>
        </p:grpSpPr>
        <p:sp>
          <p:nvSpPr>
            <p:cNvPr id="5842" name="Google Shape;5463;p52"/>
            <p:cNvSpPr/>
            <p:nvPr/>
          </p:nvSpPr>
          <p:spPr>
            <a:xfrm>
              <a:off x="5730480" y="2283480"/>
              <a:ext cx="351720" cy="351360"/>
            </a:xfrm>
            <a:custGeom>
              <a:avLst/>
              <a:gdLst/>
              <a:ahLst/>
              <a:rect l="l" t="t" r="r" b="b"/>
              <a:pathLst>
                <a:path w="11910" h="11901">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w="0">
              <a:noFill/>
            </a:ln>
          </p:spPr>
          <p:style>
            <a:lnRef idx="0"/>
            <a:fillRef idx="0"/>
            <a:effectRef idx="0"/>
            <a:fontRef idx="minor"/>
          </p:style>
        </p:sp>
        <p:sp>
          <p:nvSpPr>
            <p:cNvPr id="5843" name="Google Shape;5464;p52"/>
            <p:cNvSpPr/>
            <p:nvPr/>
          </p:nvSpPr>
          <p:spPr>
            <a:xfrm>
              <a:off x="5895360" y="2409120"/>
              <a:ext cx="20160" cy="61200"/>
            </a:xfrm>
            <a:custGeom>
              <a:avLst/>
              <a:gdLst/>
              <a:ahLst/>
              <a:rect l="l" t="t" r="r" b="b"/>
              <a:pathLst>
                <a:path w="694" h="2080">
                  <a:moveTo>
                    <a:pt x="1" y="0"/>
                  </a:moveTo>
                  <a:lnTo>
                    <a:pt x="1" y="2080"/>
                  </a:lnTo>
                  <a:lnTo>
                    <a:pt x="694" y="2080"/>
                  </a:lnTo>
                  <a:lnTo>
                    <a:pt x="694" y="0"/>
                  </a:lnTo>
                  <a:close/>
                </a:path>
              </a:pathLst>
            </a:custGeom>
            <a:solidFill>
              <a:schemeClr val="dk2"/>
            </a:solidFill>
            <a:ln w="0">
              <a:noFill/>
            </a:ln>
          </p:spPr>
          <p:style>
            <a:lnRef idx="0"/>
            <a:fillRef idx="0"/>
            <a:effectRef idx="0"/>
            <a:fontRef idx="minor"/>
          </p:style>
        </p:sp>
        <p:sp>
          <p:nvSpPr>
            <p:cNvPr id="5844" name="Google Shape;5465;p52"/>
            <p:cNvSpPr/>
            <p:nvPr/>
          </p:nvSpPr>
          <p:spPr>
            <a:xfrm>
              <a:off x="5813280" y="2449800"/>
              <a:ext cx="20160" cy="20160"/>
            </a:xfrm>
            <a:custGeom>
              <a:avLst/>
              <a:gdLst/>
              <a:ahLst/>
              <a:rect l="l" t="t" r="r" b="b"/>
              <a:pathLst>
                <a:path w="694" h="694">
                  <a:moveTo>
                    <a:pt x="0" y="0"/>
                  </a:moveTo>
                  <a:lnTo>
                    <a:pt x="0" y="694"/>
                  </a:lnTo>
                  <a:lnTo>
                    <a:pt x="693" y="694"/>
                  </a:lnTo>
                  <a:lnTo>
                    <a:pt x="693" y="0"/>
                  </a:lnTo>
                  <a:close/>
                </a:path>
              </a:pathLst>
            </a:custGeom>
            <a:solidFill>
              <a:schemeClr val="dk2"/>
            </a:solidFill>
            <a:ln w="0">
              <a:noFill/>
            </a:ln>
          </p:spPr>
          <p:style>
            <a:lnRef idx="0"/>
            <a:fillRef idx="0"/>
            <a:effectRef idx="0"/>
            <a:fontRef idx="minor"/>
          </p:style>
        </p:sp>
        <p:sp>
          <p:nvSpPr>
            <p:cNvPr id="5845" name="Google Shape;5466;p52"/>
            <p:cNvSpPr/>
            <p:nvPr/>
          </p:nvSpPr>
          <p:spPr>
            <a:xfrm>
              <a:off x="5977080" y="2368080"/>
              <a:ext cx="21240" cy="102240"/>
            </a:xfrm>
            <a:custGeom>
              <a:avLst/>
              <a:gdLst/>
              <a:ahLst/>
              <a:rect l="l" t="t" r="r" b="b"/>
              <a:pathLst>
                <a:path w="725" h="3466">
                  <a:moveTo>
                    <a:pt x="0" y="0"/>
                  </a:moveTo>
                  <a:lnTo>
                    <a:pt x="0" y="3466"/>
                  </a:lnTo>
                  <a:lnTo>
                    <a:pt x="725" y="3466"/>
                  </a:lnTo>
                  <a:lnTo>
                    <a:pt x="725" y="0"/>
                  </a:lnTo>
                  <a:close/>
                </a:path>
              </a:pathLst>
            </a:custGeom>
            <a:solidFill>
              <a:schemeClr val="dk2"/>
            </a:solidFill>
            <a:ln w="0">
              <a:noFill/>
            </a:ln>
          </p:spPr>
          <p:style>
            <a:lnRef idx="0"/>
            <a:fillRef idx="0"/>
            <a:effectRef idx="0"/>
            <a:fontRef idx="minor"/>
          </p:style>
        </p:sp>
      </p:grpSp>
      <p:grpSp>
        <p:nvGrpSpPr>
          <p:cNvPr id="5846" name="Google Shape;5467;p52"/>
          <p:cNvGrpSpPr/>
          <p:nvPr/>
        </p:nvGrpSpPr>
        <p:grpSpPr>
          <a:xfrm>
            <a:off x="7995240" y="1397520"/>
            <a:ext cx="266040" cy="348840"/>
            <a:chOff x="7995240" y="1397520"/>
            <a:chExt cx="266040" cy="348840"/>
          </a:xfrm>
        </p:grpSpPr>
        <p:sp>
          <p:nvSpPr>
            <p:cNvPr id="5847" name="Google Shape;5468;p52"/>
            <p:cNvSpPr/>
            <p:nvPr/>
          </p:nvSpPr>
          <p:spPr>
            <a:xfrm>
              <a:off x="7995240" y="1397520"/>
              <a:ext cx="266040" cy="245520"/>
            </a:xfrm>
            <a:custGeom>
              <a:avLst/>
              <a:gdLst/>
              <a:ahLst/>
              <a:rect l="l" t="t" r="r" b="b"/>
              <a:pathLst>
                <a:path w="9012" h="8318">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w="0">
              <a:noFill/>
            </a:ln>
          </p:spPr>
          <p:style>
            <a:lnRef idx="0"/>
            <a:fillRef idx="0"/>
            <a:effectRef idx="0"/>
            <a:fontRef idx="minor"/>
          </p:style>
        </p:sp>
        <p:sp>
          <p:nvSpPr>
            <p:cNvPr id="5848" name="Google Shape;5469;p52"/>
            <p:cNvSpPr/>
            <p:nvPr/>
          </p:nvSpPr>
          <p:spPr>
            <a:xfrm>
              <a:off x="8107920" y="1458000"/>
              <a:ext cx="41400" cy="41400"/>
            </a:xfrm>
            <a:custGeom>
              <a:avLst/>
              <a:gdLst/>
              <a:ahLst/>
              <a:rect l="l" t="t" r="r" b="b"/>
              <a:pathLst>
                <a:path w="1418" h="1419">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w="0">
              <a:noFill/>
            </a:ln>
          </p:spPr>
          <p:style>
            <a:lnRef idx="0"/>
            <a:fillRef idx="0"/>
            <a:effectRef idx="0"/>
            <a:fontRef idx="minor"/>
          </p:style>
        </p:sp>
        <p:sp>
          <p:nvSpPr>
            <p:cNvPr id="5849" name="Google Shape;5470;p52"/>
            <p:cNvSpPr/>
            <p:nvPr/>
          </p:nvSpPr>
          <p:spPr>
            <a:xfrm>
              <a:off x="8057520" y="1663920"/>
              <a:ext cx="142920" cy="41400"/>
            </a:xfrm>
            <a:custGeom>
              <a:avLst/>
              <a:gdLst/>
              <a:ahLst/>
              <a:rect l="l" t="t" r="r" b="b"/>
              <a:pathLst>
                <a:path w="4853" h="1419">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w="0">
              <a:noFill/>
            </a:ln>
          </p:spPr>
          <p:style>
            <a:lnRef idx="0"/>
            <a:fillRef idx="0"/>
            <a:effectRef idx="0"/>
            <a:fontRef idx="minor"/>
          </p:style>
        </p:sp>
        <p:sp>
          <p:nvSpPr>
            <p:cNvPr id="5850" name="Google Shape;5471;p52"/>
            <p:cNvSpPr/>
            <p:nvPr/>
          </p:nvSpPr>
          <p:spPr>
            <a:xfrm>
              <a:off x="8078040" y="1521360"/>
              <a:ext cx="102240" cy="61200"/>
            </a:xfrm>
            <a:custGeom>
              <a:avLst/>
              <a:gdLst/>
              <a:ahLst/>
              <a:rect l="l" t="t" r="r" b="b"/>
              <a:pathLst>
                <a:path w="3467" h="208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w="0">
              <a:noFill/>
            </a:ln>
          </p:spPr>
          <p:style>
            <a:lnRef idx="0"/>
            <a:fillRef idx="0"/>
            <a:effectRef idx="0"/>
            <a:fontRef idx="minor"/>
          </p:style>
        </p:sp>
        <p:sp>
          <p:nvSpPr>
            <p:cNvPr id="5851" name="Google Shape;5472;p52"/>
            <p:cNvSpPr/>
            <p:nvPr/>
          </p:nvSpPr>
          <p:spPr>
            <a:xfrm>
              <a:off x="8078040" y="1726200"/>
              <a:ext cx="102960" cy="20160"/>
            </a:xfrm>
            <a:custGeom>
              <a:avLst/>
              <a:gdLst/>
              <a:ahLst/>
              <a:rect l="l" t="t" r="r" b="b"/>
              <a:pathLst>
                <a:path w="3498" h="694">
                  <a:moveTo>
                    <a:pt x="32" y="1"/>
                  </a:moveTo>
                  <a:cubicBezTo>
                    <a:pt x="1" y="379"/>
                    <a:pt x="284" y="694"/>
                    <a:pt x="694" y="694"/>
                  </a:cubicBezTo>
                  <a:lnTo>
                    <a:pt x="2773" y="694"/>
                  </a:lnTo>
                  <a:cubicBezTo>
                    <a:pt x="3183" y="694"/>
                    <a:pt x="3498" y="379"/>
                    <a:pt x="3498" y="1"/>
                  </a:cubicBezTo>
                  <a:close/>
                </a:path>
              </a:pathLst>
            </a:custGeom>
            <a:solidFill>
              <a:schemeClr val="dk2"/>
            </a:solidFill>
            <a:ln w="0">
              <a:noFill/>
            </a:ln>
          </p:spPr>
          <p:style>
            <a:lnRef idx="0"/>
            <a:fillRef idx="0"/>
            <a:effectRef idx="0"/>
            <a:fontRef idx="minor"/>
          </p:style>
        </p:sp>
      </p:grpSp>
      <p:sp>
        <p:nvSpPr>
          <p:cNvPr id="5852" name="Google Shape;5473;p52"/>
          <p:cNvSpPr/>
          <p:nvPr/>
        </p:nvSpPr>
        <p:spPr>
          <a:xfrm>
            <a:off x="7944480" y="1837440"/>
            <a:ext cx="367560" cy="350280"/>
          </a:xfrm>
          <a:custGeom>
            <a:avLst/>
            <a:gdLst/>
            <a:ahLst/>
            <a:rect l="l" t="t" r="r" b="b"/>
            <a:pathLst>
              <a:path w="12446" h="1187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w="0">
            <a:noFill/>
          </a:ln>
        </p:spPr>
        <p:style>
          <a:lnRef idx="0"/>
          <a:fillRef idx="0"/>
          <a:effectRef idx="0"/>
          <a:fontRef idx="minor"/>
        </p:style>
        <p:txBody>
          <a:bodyPr/>
          <a:p/>
        </p:txBody>
      </p:sp>
      <p:grpSp>
        <p:nvGrpSpPr>
          <p:cNvPr id="5853" name="Google Shape;5474;p52"/>
          <p:cNvGrpSpPr/>
          <p:nvPr/>
        </p:nvGrpSpPr>
        <p:grpSpPr>
          <a:xfrm>
            <a:off x="7952400" y="2284560"/>
            <a:ext cx="351720" cy="348840"/>
            <a:chOff x="7952400" y="2284560"/>
            <a:chExt cx="351720" cy="348840"/>
          </a:xfrm>
        </p:grpSpPr>
        <p:sp>
          <p:nvSpPr>
            <p:cNvPr id="5854" name="Google Shape;5475;p52"/>
            <p:cNvSpPr/>
            <p:nvPr/>
          </p:nvSpPr>
          <p:spPr>
            <a:xfrm>
              <a:off x="7952400" y="2406600"/>
              <a:ext cx="351720" cy="226800"/>
            </a:xfrm>
            <a:custGeom>
              <a:avLst/>
              <a:gdLst/>
              <a:ahLst/>
              <a:rect l="l" t="t" r="r" b="b"/>
              <a:pathLst>
                <a:path w="11910" h="7688">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w="0">
              <a:noFill/>
            </a:ln>
          </p:spPr>
          <p:style>
            <a:lnRef idx="0"/>
            <a:fillRef idx="0"/>
            <a:effectRef idx="0"/>
            <a:fontRef idx="minor"/>
          </p:style>
        </p:sp>
        <p:sp>
          <p:nvSpPr>
            <p:cNvPr id="5855" name="Google Shape;5476;p52"/>
            <p:cNvSpPr/>
            <p:nvPr/>
          </p:nvSpPr>
          <p:spPr>
            <a:xfrm>
              <a:off x="8106120" y="2346120"/>
              <a:ext cx="41400" cy="41400"/>
            </a:xfrm>
            <a:custGeom>
              <a:avLst/>
              <a:gdLst/>
              <a:ahLst/>
              <a:rect l="l" t="t" r="r" b="b"/>
              <a:pathLst>
                <a:path w="1419" h="1418">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w="0">
              <a:noFill/>
            </a:ln>
          </p:spPr>
          <p:style>
            <a:lnRef idx="0"/>
            <a:fillRef idx="0"/>
            <a:effectRef idx="0"/>
            <a:fontRef idx="minor"/>
          </p:style>
        </p:sp>
        <p:sp>
          <p:nvSpPr>
            <p:cNvPr id="5856" name="Google Shape;5477;p52"/>
            <p:cNvSpPr/>
            <p:nvPr/>
          </p:nvSpPr>
          <p:spPr>
            <a:xfrm>
              <a:off x="8035200" y="2284560"/>
              <a:ext cx="182880" cy="159840"/>
            </a:xfrm>
            <a:custGeom>
              <a:avLst/>
              <a:gdLst/>
              <a:ahLst/>
              <a:rect l="l" t="t" r="r" b="b"/>
              <a:pathLst>
                <a:path w="6207" h="542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w="0">
              <a:noFill/>
            </a:ln>
          </p:spPr>
          <p:style>
            <a:lnRef idx="0"/>
            <a:fillRef idx="0"/>
            <a:effectRef idx="0"/>
            <a:fontRef idx="minor"/>
          </p:style>
        </p:sp>
      </p:grpSp>
      <p:grpSp>
        <p:nvGrpSpPr>
          <p:cNvPr id="5857" name="Google Shape;5478;p52"/>
          <p:cNvGrpSpPr/>
          <p:nvPr/>
        </p:nvGrpSpPr>
        <p:grpSpPr>
          <a:xfrm>
            <a:off x="6632640" y="2748240"/>
            <a:ext cx="349560" cy="351000"/>
            <a:chOff x="6632640" y="2748240"/>
            <a:chExt cx="349560" cy="351000"/>
          </a:xfrm>
        </p:grpSpPr>
        <p:sp>
          <p:nvSpPr>
            <p:cNvPr id="5858" name="Google Shape;5479;p52"/>
            <p:cNvSpPr/>
            <p:nvPr/>
          </p:nvSpPr>
          <p:spPr>
            <a:xfrm>
              <a:off x="6734160" y="2830680"/>
              <a:ext cx="144000" cy="117000"/>
            </a:xfrm>
            <a:custGeom>
              <a:avLst/>
              <a:gdLst/>
              <a:ahLst/>
              <a:rect l="l" t="t" r="r" b="b"/>
              <a:pathLst>
                <a:path w="4884" h="3971">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w="0">
              <a:noFill/>
            </a:ln>
          </p:spPr>
          <p:style>
            <a:lnRef idx="0"/>
            <a:fillRef idx="0"/>
            <a:effectRef idx="0"/>
            <a:fontRef idx="minor"/>
          </p:style>
        </p:sp>
        <p:sp>
          <p:nvSpPr>
            <p:cNvPr id="5859" name="Google Shape;5480;p52"/>
            <p:cNvSpPr/>
            <p:nvPr/>
          </p:nvSpPr>
          <p:spPr>
            <a:xfrm>
              <a:off x="6786000" y="2872440"/>
              <a:ext cx="41400" cy="41400"/>
            </a:xfrm>
            <a:custGeom>
              <a:avLst/>
              <a:gdLst/>
              <a:ahLst/>
              <a:rect l="l" t="t" r="r" b="b"/>
              <a:pathLst>
                <a:path w="1419" h="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w="0">
              <a:noFill/>
            </a:ln>
          </p:spPr>
          <p:style>
            <a:lnRef idx="0"/>
            <a:fillRef idx="0"/>
            <a:effectRef idx="0"/>
            <a:fontRef idx="minor"/>
          </p:style>
        </p:sp>
        <p:sp>
          <p:nvSpPr>
            <p:cNvPr id="5860" name="Google Shape;5481;p52"/>
            <p:cNvSpPr/>
            <p:nvPr/>
          </p:nvSpPr>
          <p:spPr>
            <a:xfrm>
              <a:off x="6653880" y="2748240"/>
              <a:ext cx="306000" cy="308160"/>
            </a:xfrm>
            <a:custGeom>
              <a:avLst/>
              <a:gdLst/>
              <a:ahLst/>
              <a:rect l="l" t="t" r="r" b="b"/>
              <a:pathLst>
                <a:path w="10366" h="10445">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w="0">
              <a:noFill/>
            </a:ln>
          </p:spPr>
          <p:style>
            <a:lnRef idx="0"/>
            <a:fillRef idx="0"/>
            <a:effectRef idx="0"/>
            <a:fontRef idx="minor"/>
          </p:style>
        </p:sp>
        <p:sp>
          <p:nvSpPr>
            <p:cNvPr id="5861" name="Google Shape;5482;p52"/>
            <p:cNvSpPr/>
            <p:nvPr/>
          </p:nvSpPr>
          <p:spPr>
            <a:xfrm>
              <a:off x="6767640" y="2934000"/>
              <a:ext cx="78840" cy="40680"/>
            </a:xfrm>
            <a:custGeom>
              <a:avLst/>
              <a:gdLst/>
              <a:ahLst/>
              <a:rect l="l" t="t" r="r" b="b"/>
              <a:pathLst>
                <a:path w="2679" h="1387">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w="0">
              <a:noFill/>
            </a:ln>
          </p:spPr>
          <p:style>
            <a:lnRef idx="0"/>
            <a:fillRef idx="0"/>
            <a:effectRef idx="0"/>
            <a:fontRef idx="minor"/>
          </p:style>
        </p:sp>
        <p:sp>
          <p:nvSpPr>
            <p:cNvPr id="5862" name="Google Shape;5483;p52"/>
            <p:cNvSpPr/>
            <p:nvPr/>
          </p:nvSpPr>
          <p:spPr>
            <a:xfrm>
              <a:off x="6869880" y="2994480"/>
              <a:ext cx="112320" cy="102600"/>
            </a:xfrm>
            <a:custGeom>
              <a:avLst/>
              <a:gdLst/>
              <a:ahLst/>
              <a:rect l="l" t="t" r="r" b="b"/>
              <a:pathLst>
                <a:path w="3813" h="3479">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w="0">
              <a:noFill/>
            </a:ln>
          </p:spPr>
          <p:style>
            <a:lnRef idx="0"/>
            <a:fillRef idx="0"/>
            <a:effectRef idx="0"/>
            <a:fontRef idx="minor"/>
          </p:style>
        </p:sp>
        <p:sp>
          <p:nvSpPr>
            <p:cNvPr id="5863" name="Google Shape;5484;p52"/>
            <p:cNvSpPr/>
            <p:nvPr/>
          </p:nvSpPr>
          <p:spPr>
            <a:xfrm>
              <a:off x="6632640" y="2996280"/>
              <a:ext cx="112320" cy="102960"/>
            </a:xfrm>
            <a:custGeom>
              <a:avLst/>
              <a:gdLst/>
              <a:ahLst/>
              <a:rect l="l" t="t" r="r" b="b"/>
              <a:pathLst>
                <a:path w="3813" h="349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w="0">
              <a:noFill/>
            </a:ln>
          </p:spPr>
          <p:style>
            <a:lnRef idx="0"/>
            <a:fillRef idx="0"/>
            <a:effectRef idx="0"/>
            <a:fontRef idx="minor"/>
          </p:style>
        </p:sp>
      </p:grpSp>
      <p:grpSp>
        <p:nvGrpSpPr>
          <p:cNvPr id="5864" name="Google Shape;5485;p52"/>
          <p:cNvGrpSpPr/>
          <p:nvPr/>
        </p:nvGrpSpPr>
        <p:grpSpPr>
          <a:xfrm>
            <a:off x="6632640" y="3217680"/>
            <a:ext cx="349560" cy="307800"/>
            <a:chOff x="6632640" y="3217680"/>
            <a:chExt cx="349560" cy="307800"/>
          </a:xfrm>
        </p:grpSpPr>
        <p:sp>
          <p:nvSpPr>
            <p:cNvPr id="5865" name="Google Shape;5486;p52"/>
            <p:cNvSpPr/>
            <p:nvPr/>
          </p:nvSpPr>
          <p:spPr>
            <a:xfrm>
              <a:off x="6724800" y="3360960"/>
              <a:ext cx="164520" cy="164520"/>
            </a:xfrm>
            <a:custGeom>
              <a:avLst/>
              <a:gdLst/>
              <a:ahLst/>
              <a:rect l="l" t="t" r="r" b="b"/>
              <a:pathLst>
                <a:path w="5577" h="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w="0">
              <a:noFill/>
            </a:ln>
          </p:spPr>
          <p:style>
            <a:lnRef idx="0"/>
            <a:fillRef idx="0"/>
            <a:effectRef idx="0"/>
            <a:fontRef idx="minor"/>
          </p:style>
        </p:sp>
        <p:sp>
          <p:nvSpPr>
            <p:cNvPr id="5866" name="Google Shape;5487;p52"/>
            <p:cNvSpPr/>
            <p:nvPr/>
          </p:nvSpPr>
          <p:spPr>
            <a:xfrm>
              <a:off x="6879240" y="3217680"/>
              <a:ext cx="81720" cy="81720"/>
            </a:xfrm>
            <a:custGeom>
              <a:avLst/>
              <a:gdLst/>
              <a:ahLst/>
              <a:rect l="l" t="t" r="r" b="b"/>
              <a:pathLst>
                <a:path w="2773" h="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w="0">
              <a:noFill/>
            </a:ln>
          </p:spPr>
          <p:style>
            <a:lnRef idx="0"/>
            <a:fillRef idx="0"/>
            <a:effectRef idx="0"/>
            <a:fontRef idx="minor"/>
          </p:style>
        </p:sp>
        <p:sp>
          <p:nvSpPr>
            <p:cNvPr id="5867" name="Google Shape;5488;p52"/>
            <p:cNvSpPr/>
            <p:nvPr/>
          </p:nvSpPr>
          <p:spPr>
            <a:xfrm>
              <a:off x="6653880" y="3217680"/>
              <a:ext cx="80640" cy="81720"/>
            </a:xfrm>
            <a:custGeom>
              <a:avLst/>
              <a:gdLst/>
              <a:ahLst/>
              <a:rect l="l" t="t" r="r" b="b"/>
              <a:pathLst>
                <a:path w="2741" h="2773">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w="0">
              <a:noFill/>
            </a:ln>
          </p:spPr>
          <p:style>
            <a:lnRef idx="0"/>
            <a:fillRef idx="0"/>
            <a:effectRef idx="0"/>
            <a:fontRef idx="minor"/>
          </p:style>
        </p:sp>
        <p:sp>
          <p:nvSpPr>
            <p:cNvPr id="5868" name="Google Shape;5489;p52"/>
            <p:cNvSpPr/>
            <p:nvPr/>
          </p:nvSpPr>
          <p:spPr>
            <a:xfrm>
              <a:off x="6632640" y="3299760"/>
              <a:ext cx="123480" cy="61200"/>
            </a:xfrm>
            <a:custGeom>
              <a:avLst/>
              <a:gdLst/>
              <a:ahLst/>
              <a:rect l="l" t="t" r="r" b="b"/>
              <a:pathLst>
                <a:path w="4191" h="208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w="0">
              <a:noFill/>
            </a:ln>
          </p:spPr>
          <p:style>
            <a:lnRef idx="0"/>
            <a:fillRef idx="0"/>
            <a:effectRef idx="0"/>
            <a:fontRef idx="minor"/>
          </p:style>
        </p:sp>
        <p:sp>
          <p:nvSpPr>
            <p:cNvPr id="5869" name="Google Shape;5490;p52"/>
            <p:cNvSpPr/>
            <p:nvPr/>
          </p:nvSpPr>
          <p:spPr>
            <a:xfrm>
              <a:off x="6859800" y="3299760"/>
              <a:ext cx="122400" cy="61200"/>
            </a:xfrm>
            <a:custGeom>
              <a:avLst/>
              <a:gdLst/>
              <a:ahLst/>
              <a:rect l="l" t="t" r="r" b="b"/>
              <a:pathLst>
                <a:path w="4160" h="2081">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w="0">
              <a:noFill/>
            </a:ln>
          </p:spPr>
          <p:style>
            <a:lnRef idx="0"/>
            <a:fillRef idx="0"/>
            <a:effectRef idx="0"/>
            <a:fontRef idx="minor"/>
          </p:style>
        </p:sp>
        <p:sp>
          <p:nvSpPr>
            <p:cNvPr id="5870" name="Google Shape;5491;p52"/>
            <p:cNvSpPr/>
            <p:nvPr/>
          </p:nvSpPr>
          <p:spPr>
            <a:xfrm>
              <a:off x="6864480" y="3381480"/>
              <a:ext cx="117720" cy="61920"/>
            </a:xfrm>
            <a:custGeom>
              <a:avLst/>
              <a:gdLst/>
              <a:ahLst/>
              <a:rect l="l" t="t" r="r" b="b"/>
              <a:pathLst>
                <a:path w="4002" h="211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w="0">
              <a:noFill/>
            </a:ln>
          </p:spPr>
          <p:style>
            <a:lnRef idx="0"/>
            <a:fillRef idx="0"/>
            <a:effectRef idx="0"/>
            <a:fontRef idx="minor"/>
          </p:style>
        </p:sp>
        <p:sp>
          <p:nvSpPr>
            <p:cNvPr id="5871" name="Google Shape;5492;p52"/>
            <p:cNvSpPr/>
            <p:nvPr/>
          </p:nvSpPr>
          <p:spPr>
            <a:xfrm>
              <a:off x="6632640" y="3381480"/>
              <a:ext cx="118800" cy="61200"/>
            </a:xfrm>
            <a:custGeom>
              <a:avLst/>
              <a:gdLst/>
              <a:ahLst/>
              <a:rect l="l" t="t" r="r" b="b"/>
              <a:pathLst>
                <a:path w="4034" h="208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w="0">
              <a:noFill/>
            </a:ln>
          </p:spPr>
          <p:style>
            <a:lnRef idx="0"/>
            <a:fillRef idx="0"/>
            <a:effectRef idx="0"/>
            <a:fontRef idx="minor"/>
          </p:style>
        </p:sp>
      </p:grpSp>
      <p:grpSp>
        <p:nvGrpSpPr>
          <p:cNvPr id="5872" name="Google Shape;5493;p52"/>
          <p:cNvGrpSpPr/>
          <p:nvPr/>
        </p:nvGrpSpPr>
        <p:grpSpPr>
          <a:xfrm>
            <a:off x="6709680" y="3673440"/>
            <a:ext cx="195480" cy="348480"/>
            <a:chOff x="6709680" y="3673440"/>
            <a:chExt cx="195480" cy="348480"/>
          </a:xfrm>
        </p:grpSpPr>
        <p:sp>
          <p:nvSpPr>
            <p:cNvPr id="5873" name="Google Shape;5494;p52"/>
            <p:cNvSpPr/>
            <p:nvPr/>
          </p:nvSpPr>
          <p:spPr>
            <a:xfrm>
              <a:off x="6826320" y="3767400"/>
              <a:ext cx="78840" cy="123480"/>
            </a:xfrm>
            <a:custGeom>
              <a:avLst/>
              <a:gdLst/>
              <a:ahLst/>
              <a:rect l="l" t="t" r="r" b="b"/>
              <a:pathLst>
                <a:path w="2679" h="4192">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w="0">
              <a:noFill/>
            </a:ln>
          </p:spPr>
          <p:style>
            <a:lnRef idx="0"/>
            <a:fillRef idx="0"/>
            <a:effectRef idx="0"/>
            <a:fontRef idx="minor"/>
          </p:style>
        </p:sp>
        <p:sp>
          <p:nvSpPr>
            <p:cNvPr id="5874" name="Google Shape;5495;p52"/>
            <p:cNvSpPr/>
            <p:nvPr/>
          </p:nvSpPr>
          <p:spPr>
            <a:xfrm>
              <a:off x="6720120" y="3673440"/>
              <a:ext cx="104040" cy="61200"/>
            </a:xfrm>
            <a:custGeom>
              <a:avLst/>
              <a:gdLst/>
              <a:ahLst/>
              <a:rect l="l" t="t" r="r" b="b"/>
              <a:pathLst>
                <a:path w="3530" h="2081">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w="0">
              <a:noFill/>
            </a:ln>
          </p:spPr>
          <p:style>
            <a:lnRef idx="0"/>
            <a:fillRef idx="0"/>
            <a:effectRef idx="0"/>
            <a:fontRef idx="minor"/>
          </p:style>
        </p:sp>
        <p:sp>
          <p:nvSpPr>
            <p:cNvPr id="5875" name="Google Shape;5496;p52"/>
            <p:cNvSpPr/>
            <p:nvPr/>
          </p:nvSpPr>
          <p:spPr>
            <a:xfrm>
              <a:off x="6709680" y="3755160"/>
              <a:ext cx="122400" cy="266760"/>
            </a:xfrm>
            <a:custGeom>
              <a:avLst/>
              <a:gdLst/>
              <a:ahLst/>
              <a:rect l="l" t="t" r="r" b="b"/>
              <a:pathLst>
                <a:path w="4160" h="9043">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w="0">
              <a:noFill/>
            </a:ln>
          </p:spPr>
          <p:style>
            <a:lnRef idx="0"/>
            <a:fillRef idx="0"/>
            <a:effectRef idx="0"/>
            <a:fontRef idx="minor"/>
          </p:style>
        </p:sp>
      </p:grpSp>
      <p:grpSp>
        <p:nvGrpSpPr>
          <p:cNvPr id="5876" name="Google Shape;5497;p52"/>
          <p:cNvGrpSpPr/>
          <p:nvPr/>
        </p:nvGrpSpPr>
        <p:grpSpPr>
          <a:xfrm>
            <a:off x="7961040" y="3673440"/>
            <a:ext cx="350640" cy="348480"/>
            <a:chOff x="7961040" y="3673440"/>
            <a:chExt cx="350640" cy="348480"/>
          </a:xfrm>
        </p:grpSpPr>
        <p:sp>
          <p:nvSpPr>
            <p:cNvPr id="5877" name="Google Shape;5498;p52"/>
            <p:cNvSpPr/>
            <p:nvPr/>
          </p:nvSpPr>
          <p:spPr>
            <a:xfrm>
              <a:off x="8022600" y="3942360"/>
              <a:ext cx="21240" cy="21240"/>
            </a:xfrm>
            <a:custGeom>
              <a:avLst/>
              <a:gdLst/>
              <a:ahLst/>
              <a:rect l="l" t="t" r="r" b="b"/>
              <a:pathLst>
                <a:path w="726" h="725">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w="0">
              <a:noFill/>
            </a:ln>
          </p:spPr>
          <p:style>
            <a:lnRef idx="0"/>
            <a:fillRef idx="0"/>
            <a:effectRef idx="0"/>
            <a:fontRef idx="minor"/>
          </p:style>
        </p:sp>
        <p:sp>
          <p:nvSpPr>
            <p:cNvPr id="5878" name="Google Shape;5499;p52"/>
            <p:cNvSpPr/>
            <p:nvPr/>
          </p:nvSpPr>
          <p:spPr>
            <a:xfrm>
              <a:off x="7961040" y="3715200"/>
              <a:ext cx="268560" cy="306720"/>
            </a:xfrm>
            <a:custGeom>
              <a:avLst/>
              <a:gdLst/>
              <a:ahLst/>
              <a:rect l="l" t="t" r="r" b="b"/>
              <a:pathLst>
                <a:path w="9106" h="10397">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w="0">
              <a:noFill/>
            </a:ln>
          </p:spPr>
          <p:style>
            <a:lnRef idx="0"/>
            <a:fillRef idx="0"/>
            <a:effectRef idx="0"/>
            <a:fontRef idx="minor"/>
          </p:style>
        </p:sp>
        <p:sp>
          <p:nvSpPr>
            <p:cNvPr id="5879" name="Google Shape;5500;p52"/>
            <p:cNvSpPr/>
            <p:nvPr/>
          </p:nvSpPr>
          <p:spPr>
            <a:xfrm>
              <a:off x="8031960" y="3673440"/>
              <a:ext cx="125280" cy="63000"/>
            </a:xfrm>
            <a:custGeom>
              <a:avLst/>
              <a:gdLst/>
              <a:ahLst/>
              <a:rect l="l" t="t" r="r" b="b"/>
              <a:pathLst>
                <a:path w="4254" h="2143">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w="0">
              <a:noFill/>
            </a:ln>
          </p:spPr>
          <p:style>
            <a:lnRef idx="0"/>
            <a:fillRef idx="0"/>
            <a:effectRef idx="0"/>
            <a:fontRef idx="minor"/>
          </p:style>
        </p:sp>
        <p:sp>
          <p:nvSpPr>
            <p:cNvPr id="5880" name="Google Shape;5501;p52"/>
            <p:cNvSpPr/>
            <p:nvPr/>
          </p:nvSpPr>
          <p:spPr>
            <a:xfrm>
              <a:off x="8248680" y="3817800"/>
              <a:ext cx="61200" cy="124560"/>
            </a:xfrm>
            <a:custGeom>
              <a:avLst/>
              <a:gdLst/>
              <a:ahLst/>
              <a:rect l="l" t="t" r="r" b="b"/>
              <a:pathLst>
                <a:path w="2080" h="4223">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w="0">
              <a:noFill/>
            </a:ln>
          </p:spPr>
          <p:style>
            <a:lnRef idx="0"/>
            <a:fillRef idx="0"/>
            <a:effectRef idx="0"/>
            <a:fontRef idx="minor"/>
          </p:style>
        </p:sp>
        <p:sp>
          <p:nvSpPr>
            <p:cNvPr id="5881" name="Google Shape;5502;p52"/>
            <p:cNvSpPr/>
            <p:nvPr/>
          </p:nvSpPr>
          <p:spPr>
            <a:xfrm>
              <a:off x="8250480" y="3756240"/>
              <a:ext cx="61200" cy="40680"/>
            </a:xfrm>
            <a:custGeom>
              <a:avLst/>
              <a:gdLst/>
              <a:ahLst/>
              <a:rect l="l" t="t" r="r" b="b"/>
              <a:pathLst>
                <a:path w="2080" h="1387">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w="0">
              <a:noFill/>
            </a:ln>
          </p:spPr>
          <p:style>
            <a:lnRef idx="0"/>
            <a:fillRef idx="0"/>
            <a:effectRef idx="0"/>
            <a:fontRef idx="minor"/>
          </p:style>
        </p:sp>
        <p:sp>
          <p:nvSpPr>
            <p:cNvPr id="5882" name="Google Shape;5503;p52"/>
            <p:cNvSpPr/>
            <p:nvPr/>
          </p:nvSpPr>
          <p:spPr>
            <a:xfrm>
              <a:off x="8255160" y="3952800"/>
              <a:ext cx="50760" cy="50760"/>
            </a:xfrm>
            <a:custGeom>
              <a:avLst/>
              <a:gdLst/>
              <a:ahLst/>
              <a:rect l="l" t="t" r="r" b="b"/>
              <a:pathLst>
                <a:path w="1734" h="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w="0">
              <a:noFill/>
            </a:ln>
          </p:spPr>
          <p:style>
            <a:lnRef idx="0"/>
            <a:fillRef idx="0"/>
            <a:effectRef idx="0"/>
            <a:fontRef idx="minor"/>
          </p:style>
        </p:sp>
      </p:grpSp>
      <p:grpSp>
        <p:nvGrpSpPr>
          <p:cNvPr id="5883" name="Google Shape;5504;p52"/>
          <p:cNvGrpSpPr/>
          <p:nvPr/>
        </p:nvGrpSpPr>
        <p:grpSpPr>
          <a:xfrm>
            <a:off x="6174720" y="1390320"/>
            <a:ext cx="348120" cy="348840"/>
            <a:chOff x="6174720" y="1390320"/>
            <a:chExt cx="348120" cy="348840"/>
          </a:xfrm>
        </p:grpSpPr>
        <p:sp>
          <p:nvSpPr>
            <p:cNvPr id="5884" name="Google Shape;5505;p52"/>
            <p:cNvSpPr/>
            <p:nvPr/>
          </p:nvSpPr>
          <p:spPr>
            <a:xfrm>
              <a:off x="6194520" y="1505880"/>
              <a:ext cx="328320" cy="233280"/>
            </a:xfrm>
            <a:custGeom>
              <a:avLst/>
              <a:gdLst/>
              <a:ahLst/>
              <a:rect l="l" t="t" r="r" b="b"/>
              <a:pathLst>
                <a:path w="11122" h="7909">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w="0">
              <a:noFill/>
            </a:ln>
          </p:spPr>
          <p:style>
            <a:lnRef idx="0"/>
            <a:fillRef idx="0"/>
            <a:effectRef idx="0"/>
            <a:fontRef idx="minor"/>
          </p:style>
        </p:sp>
        <p:sp>
          <p:nvSpPr>
            <p:cNvPr id="5885" name="Google Shape;5506;p52"/>
            <p:cNvSpPr/>
            <p:nvPr/>
          </p:nvSpPr>
          <p:spPr>
            <a:xfrm>
              <a:off x="6174720" y="1390320"/>
              <a:ext cx="327240" cy="233640"/>
            </a:xfrm>
            <a:custGeom>
              <a:avLst/>
              <a:gdLst/>
              <a:ahLst/>
              <a:rect l="l" t="t" r="r" b="b"/>
              <a:pathLst>
                <a:path w="11090" h="7916">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w="0">
              <a:noFill/>
            </a:ln>
          </p:spPr>
          <p:style>
            <a:lnRef idx="0"/>
            <a:fillRef idx="0"/>
            <a:effectRef idx="0"/>
            <a:fontRef idx="minor"/>
          </p:style>
        </p:sp>
        <p:sp>
          <p:nvSpPr>
            <p:cNvPr id="5886" name="Google Shape;5507;p52"/>
            <p:cNvSpPr/>
            <p:nvPr/>
          </p:nvSpPr>
          <p:spPr>
            <a:xfrm>
              <a:off x="6237360" y="1452960"/>
              <a:ext cx="223200" cy="223200"/>
            </a:xfrm>
            <a:custGeom>
              <a:avLst/>
              <a:gdLst/>
              <a:ahLst/>
              <a:rect l="l" t="t" r="r" b="b"/>
              <a:pathLst>
                <a:path w="7563" h="7562">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w="0">
              <a:noFill/>
            </a:ln>
          </p:spPr>
          <p:style>
            <a:lnRef idx="0"/>
            <a:fillRef idx="0"/>
            <a:effectRef idx="0"/>
            <a:fontRef idx="minor"/>
          </p:style>
        </p:sp>
      </p:grpSp>
      <p:grpSp>
        <p:nvGrpSpPr>
          <p:cNvPr id="5887" name="Google Shape;5508;p52"/>
          <p:cNvGrpSpPr/>
          <p:nvPr/>
        </p:nvGrpSpPr>
        <p:grpSpPr>
          <a:xfrm>
            <a:off x="6189120" y="1838160"/>
            <a:ext cx="318960" cy="348840"/>
            <a:chOff x="6189120" y="1838160"/>
            <a:chExt cx="318960" cy="348840"/>
          </a:xfrm>
        </p:grpSpPr>
        <p:sp>
          <p:nvSpPr>
            <p:cNvPr id="5888" name="Google Shape;5509;p52"/>
            <p:cNvSpPr/>
            <p:nvPr/>
          </p:nvSpPr>
          <p:spPr>
            <a:xfrm>
              <a:off x="6357600" y="2062440"/>
              <a:ext cx="21240" cy="41400"/>
            </a:xfrm>
            <a:custGeom>
              <a:avLst/>
              <a:gdLst/>
              <a:ahLst/>
              <a:rect l="l" t="t" r="r" b="b"/>
              <a:pathLst>
                <a:path w="726" h="1418">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w="0">
              <a:noFill/>
            </a:ln>
          </p:spPr>
          <p:style>
            <a:lnRef idx="0"/>
            <a:fillRef idx="0"/>
            <a:effectRef idx="0"/>
            <a:fontRef idx="minor"/>
          </p:style>
        </p:sp>
        <p:sp>
          <p:nvSpPr>
            <p:cNvPr id="5889" name="Google Shape;5510;p52"/>
            <p:cNvSpPr/>
            <p:nvPr/>
          </p:nvSpPr>
          <p:spPr>
            <a:xfrm>
              <a:off x="6316920" y="2000160"/>
              <a:ext cx="21240" cy="41400"/>
            </a:xfrm>
            <a:custGeom>
              <a:avLst/>
              <a:gdLst/>
              <a:ahLst/>
              <a:rect l="l" t="t" r="r" b="b"/>
              <a:pathLst>
                <a:path w="725" h="1418">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w="0">
              <a:noFill/>
            </a:ln>
          </p:spPr>
          <p:style>
            <a:lnRef idx="0"/>
            <a:fillRef idx="0"/>
            <a:effectRef idx="0"/>
            <a:fontRef idx="minor"/>
          </p:style>
        </p:sp>
        <p:sp>
          <p:nvSpPr>
            <p:cNvPr id="5890" name="Google Shape;5511;p52"/>
            <p:cNvSpPr/>
            <p:nvPr/>
          </p:nvSpPr>
          <p:spPr>
            <a:xfrm>
              <a:off x="6189120" y="1838160"/>
              <a:ext cx="318960" cy="348840"/>
            </a:xfrm>
            <a:custGeom>
              <a:avLst/>
              <a:gdLst/>
              <a:ahLst/>
              <a:rect l="l" t="t" r="r" b="b"/>
              <a:pathLst>
                <a:path w="10807" h="11815">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w="0">
              <a:noFill/>
            </a:ln>
          </p:spPr>
          <p:style>
            <a:lnRef idx="0"/>
            <a:fillRef idx="0"/>
            <a:effectRef idx="0"/>
            <a:fontRef idx="minor"/>
          </p:style>
        </p:sp>
      </p:grpSp>
      <p:grpSp>
        <p:nvGrpSpPr>
          <p:cNvPr id="5891" name="Google Shape;5512;p52"/>
          <p:cNvGrpSpPr/>
          <p:nvPr/>
        </p:nvGrpSpPr>
        <p:grpSpPr>
          <a:xfrm>
            <a:off x="6172920" y="2284560"/>
            <a:ext cx="351720" cy="348840"/>
            <a:chOff x="6172920" y="2284560"/>
            <a:chExt cx="351720" cy="348840"/>
          </a:xfrm>
        </p:grpSpPr>
        <p:sp>
          <p:nvSpPr>
            <p:cNvPr id="5892" name="Google Shape;5513;p52"/>
            <p:cNvSpPr/>
            <p:nvPr/>
          </p:nvSpPr>
          <p:spPr>
            <a:xfrm>
              <a:off x="6320160" y="2284560"/>
              <a:ext cx="60120" cy="60120"/>
            </a:xfrm>
            <a:custGeom>
              <a:avLst/>
              <a:gdLst/>
              <a:ahLst/>
              <a:rect l="l" t="t" r="r" b="b"/>
              <a:pathLst>
                <a:path w="2049" h="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w="0">
              <a:noFill/>
            </a:ln>
          </p:spPr>
          <p:style>
            <a:lnRef idx="0"/>
            <a:fillRef idx="0"/>
            <a:effectRef idx="0"/>
            <a:fontRef idx="minor"/>
          </p:style>
        </p:sp>
        <p:sp>
          <p:nvSpPr>
            <p:cNvPr id="5893" name="Google Shape;5514;p52"/>
            <p:cNvSpPr/>
            <p:nvPr/>
          </p:nvSpPr>
          <p:spPr>
            <a:xfrm>
              <a:off x="6172920" y="2414160"/>
              <a:ext cx="351720" cy="219240"/>
            </a:xfrm>
            <a:custGeom>
              <a:avLst/>
              <a:gdLst/>
              <a:ahLst/>
              <a:rect l="l" t="t" r="r" b="b"/>
              <a:pathLst>
                <a:path w="11910" h="7436">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w="0">
              <a:noFill/>
            </a:ln>
          </p:spPr>
          <p:style>
            <a:lnRef idx="0"/>
            <a:fillRef idx="0"/>
            <a:effectRef idx="0"/>
            <a:fontRef idx="minor"/>
          </p:style>
        </p:sp>
        <p:sp>
          <p:nvSpPr>
            <p:cNvPr id="5894" name="Google Shape;5515;p52"/>
            <p:cNvSpPr/>
            <p:nvPr/>
          </p:nvSpPr>
          <p:spPr>
            <a:xfrm>
              <a:off x="6298560" y="2365560"/>
              <a:ext cx="102240" cy="81720"/>
            </a:xfrm>
            <a:custGeom>
              <a:avLst/>
              <a:gdLst/>
              <a:ahLst/>
              <a:rect l="l" t="t" r="r" b="b"/>
              <a:pathLst>
                <a:path w="3467" h="2773">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w="0">
              <a:noFill/>
            </a:ln>
          </p:spPr>
          <p:style>
            <a:lnRef idx="0"/>
            <a:fillRef idx="0"/>
            <a:effectRef idx="0"/>
            <a:fontRef idx="minor"/>
          </p:style>
        </p:sp>
      </p:grpSp>
      <p:grpSp>
        <p:nvGrpSpPr>
          <p:cNvPr id="5895" name="Google Shape;5516;p52"/>
          <p:cNvGrpSpPr/>
          <p:nvPr/>
        </p:nvGrpSpPr>
        <p:grpSpPr>
          <a:xfrm>
            <a:off x="4865040" y="2748960"/>
            <a:ext cx="349920" cy="349560"/>
            <a:chOff x="4865040" y="2748960"/>
            <a:chExt cx="349920" cy="349560"/>
          </a:xfrm>
        </p:grpSpPr>
        <p:sp>
          <p:nvSpPr>
            <p:cNvPr id="5896" name="Google Shape;5517;p52"/>
            <p:cNvSpPr/>
            <p:nvPr/>
          </p:nvSpPr>
          <p:spPr>
            <a:xfrm>
              <a:off x="4997880" y="2881800"/>
              <a:ext cx="81720" cy="80640"/>
            </a:xfrm>
            <a:custGeom>
              <a:avLst/>
              <a:gdLst/>
              <a:ahLst/>
              <a:rect l="l" t="t" r="r" b="b"/>
              <a:pathLst>
                <a:path w="2774" h="2742">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w="0">
              <a:noFill/>
            </a:ln>
          </p:spPr>
          <p:style>
            <a:lnRef idx="0"/>
            <a:fillRef idx="0"/>
            <a:effectRef idx="0"/>
            <a:fontRef idx="minor"/>
          </p:style>
        </p:sp>
        <p:sp>
          <p:nvSpPr>
            <p:cNvPr id="5897" name="Google Shape;5518;p52"/>
            <p:cNvSpPr/>
            <p:nvPr/>
          </p:nvSpPr>
          <p:spPr>
            <a:xfrm>
              <a:off x="4905000" y="2748960"/>
              <a:ext cx="102240" cy="102240"/>
            </a:xfrm>
            <a:custGeom>
              <a:avLst/>
              <a:gdLst/>
              <a:ahLst/>
              <a:rect l="l" t="t" r="r" b="b"/>
              <a:pathLst>
                <a:path w="3466" h="3467">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w="0">
              <a:noFill/>
            </a:ln>
          </p:spPr>
          <p:style>
            <a:lnRef idx="0"/>
            <a:fillRef idx="0"/>
            <a:effectRef idx="0"/>
            <a:fontRef idx="minor"/>
          </p:style>
        </p:sp>
        <p:sp>
          <p:nvSpPr>
            <p:cNvPr id="5898" name="Google Shape;5519;p52"/>
            <p:cNvSpPr/>
            <p:nvPr/>
          </p:nvSpPr>
          <p:spPr>
            <a:xfrm>
              <a:off x="5069880" y="2748960"/>
              <a:ext cx="102240" cy="102240"/>
            </a:xfrm>
            <a:custGeom>
              <a:avLst/>
              <a:gdLst/>
              <a:ahLst/>
              <a:rect l="l" t="t" r="r" b="b"/>
              <a:pathLst>
                <a:path w="3467" h="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w="0">
              <a:noFill/>
            </a:ln>
          </p:spPr>
          <p:style>
            <a:lnRef idx="0"/>
            <a:fillRef idx="0"/>
            <a:effectRef idx="0"/>
            <a:fontRef idx="minor"/>
          </p:style>
        </p:sp>
        <p:sp>
          <p:nvSpPr>
            <p:cNvPr id="5899" name="Google Shape;5520;p52"/>
            <p:cNvSpPr/>
            <p:nvPr/>
          </p:nvSpPr>
          <p:spPr>
            <a:xfrm>
              <a:off x="5013000" y="2978640"/>
              <a:ext cx="48960" cy="29520"/>
            </a:xfrm>
            <a:custGeom>
              <a:avLst/>
              <a:gdLst/>
              <a:ahLst/>
              <a:rect l="l" t="t" r="r" b="b"/>
              <a:pathLst>
                <a:path w="1671" h="1009">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w="0">
              <a:noFill/>
            </a:ln>
          </p:spPr>
          <p:style>
            <a:lnRef idx="0"/>
            <a:fillRef idx="0"/>
            <a:effectRef idx="0"/>
            <a:fontRef idx="minor"/>
          </p:style>
        </p:sp>
        <p:sp>
          <p:nvSpPr>
            <p:cNvPr id="5900" name="Google Shape;5521;p52"/>
            <p:cNvSpPr/>
            <p:nvPr/>
          </p:nvSpPr>
          <p:spPr>
            <a:xfrm>
              <a:off x="4946760" y="2972160"/>
              <a:ext cx="82440" cy="125280"/>
            </a:xfrm>
            <a:custGeom>
              <a:avLst/>
              <a:gdLst/>
              <a:ahLst/>
              <a:rect l="l" t="t" r="r" b="b"/>
              <a:pathLst>
                <a:path w="2805" h="4254">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w="0">
              <a:noFill/>
            </a:ln>
          </p:spPr>
          <p:style>
            <a:lnRef idx="0"/>
            <a:fillRef idx="0"/>
            <a:effectRef idx="0"/>
            <a:fontRef idx="minor"/>
          </p:style>
        </p:sp>
        <p:sp>
          <p:nvSpPr>
            <p:cNvPr id="5901" name="Google Shape;5522;p52"/>
            <p:cNvSpPr/>
            <p:nvPr/>
          </p:nvSpPr>
          <p:spPr>
            <a:xfrm>
              <a:off x="5049360" y="2973240"/>
              <a:ext cx="82440" cy="125280"/>
            </a:xfrm>
            <a:custGeom>
              <a:avLst/>
              <a:gdLst/>
              <a:ahLst/>
              <a:rect l="l" t="t" r="r" b="b"/>
              <a:pathLst>
                <a:path w="2805" h="4254">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w="0">
              <a:noFill/>
            </a:ln>
          </p:spPr>
          <p:style>
            <a:lnRef idx="0"/>
            <a:fillRef idx="0"/>
            <a:effectRef idx="0"/>
            <a:fontRef idx="minor"/>
          </p:style>
        </p:sp>
        <p:sp>
          <p:nvSpPr>
            <p:cNvPr id="5902" name="Google Shape;5523;p52"/>
            <p:cNvSpPr/>
            <p:nvPr/>
          </p:nvSpPr>
          <p:spPr>
            <a:xfrm>
              <a:off x="5052240" y="2847600"/>
              <a:ext cx="162720" cy="128160"/>
            </a:xfrm>
            <a:custGeom>
              <a:avLst/>
              <a:gdLst/>
              <a:ahLst/>
              <a:rect l="l" t="t" r="r" b="b"/>
              <a:pathLst>
                <a:path w="5514" h="4348">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w="0">
              <a:noFill/>
            </a:ln>
          </p:spPr>
          <p:style>
            <a:lnRef idx="0"/>
            <a:fillRef idx="0"/>
            <a:effectRef idx="0"/>
            <a:fontRef idx="minor"/>
          </p:style>
        </p:sp>
        <p:sp>
          <p:nvSpPr>
            <p:cNvPr id="5903" name="Google Shape;5524;p52"/>
            <p:cNvSpPr/>
            <p:nvPr/>
          </p:nvSpPr>
          <p:spPr>
            <a:xfrm>
              <a:off x="4865040" y="2846520"/>
              <a:ext cx="160560" cy="128160"/>
            </a:xfrm>
            <a:custGeom>
              <a:avLst/>
              <a:gdLst/>
              <a:ahLst/>
              <a:rect l="l" t="t" r="r" b="b"/>
              <a:pathLst>
                <a:path w="5451" h="4349">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w="0">
              <a:noFill/>
            </a:ln>
          </p:spPr>
          <p:style>
            <a:lnRef idx="0"/>
            <a:fillRef idx="0"/>
            <a:effectRef idx="0"/>
            <a:fontRef idx="minor"/>
          </p:style>
        </p:sp>
      </p:grpSp>
      <p:grpSp>
        <p:nvGrpSpPr>
          <p:cNvPr id="5904" name="Google Shape;5525;p52"/>
          <p:cNvGrpSpPr/>
          <p:nvPr/>
        </p:nvGrpSpPr>
        <p:grpSpPr>
          <a:xfrm>
            <a:off x="4865400" y="3198240"/>
            <a:ext cx="348840" cy="347040"/>
            <a:chOff x="4865400" y="3198240"/>
            <a:chExt cx="348840" cy="347040"/>
          </a:xfrm>
        </p:grpSpPr>
        <p:sp>
          <p:nvSpPr>
            <p:cNvPr id="5905" name="Google Shape;5526;p52"/>
            <p:cNvSpPr/>
            <p:nvPr/>
          </p:nvSpPr>
          <p:spPr>
            <a:xfrm>
              <a:off x="5020920" y="3354480"/>
              <a:ext cx="21240" cy="19080"/>
            </a:xfrm>
            <a:custGeom>
              <a:avLst/>
              <a:gdLst/>
              <a:ahLst/>
              <a:rect l="l" t="t" r="r" b="b"/>
              <a:pathLst>
                <a:path w="726" h="662">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w="0">
              <a:noFill/>
            </a:ln>
          </p:spPr>
          <p:style>
            <a:lnRef idx="0"/>
            <a:fillRef idx="0"/>
            <a:effectRef idx="0"/>
            <a:fontRef idx="minor"/>
          </p:style>
        </p:sp>
        <p:sp>
          <p:nvSpPr>
            <p:cNvPr id="5906" name="Google Shape;5527;p52"/>
            <p:cNvSpPr/>
            <p:nvPr/>
          </p:nvSpPr>
          <p:spPr>
            <a:xfrm>
              <a:off x="4975200" y="3313440"/>
              <a:ext cx="111240" cy="102240"/>
            </a:xfrm>
            <a:custGeom>
              <a:avLst/>
              <a:gdLst/>
              <a:ahLst/>
              <a:rect l="l" t="t" r="r" b="b"/>
              <a:pathLst>
                <a:path w="3781" h="3467">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w="0">
              <a:noFill/>
            </a:ln>
          </p:spPr>
          <p:style>
            <a:lnRef idx="0"/>
            <a:fillRef idx="0"/>
            <a:effectRef idx="0"/>
            <a:fontRef idx="minor"/>
          </p:style>
        </p:sp>
        <p:sp>
          <p:nvSpPr>
            <p:cNvPr id="5907" name="Google Shape;5528;p52"/>
            <p:cNvSpPr/>
            <p:nvPr/>
          </p:nvSpPr>
          <p:spPr>
            <a:xfrm>
              <a:off x="5074920" y="3209400"/>
              <a:ext cx="139320" cy="140400"/>
            </a:xfrm>
            <a:custGeom>
              <a:avLst/>
              <a:gdLst/>
              <a:ahLst/>
              <a:rect l="l" t="t" r="r" b="b"/>
              <a:pathLst>
                <a:path w="4726" h="4758">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w="0">
              <a:noFill/>
            </a:ln>
          </p:spPr>
          <p:style>
            <a:lnRef idx="0"/>
            <a:fillRef idx="0"/>
            <a:effectRef idx="0"/>
            <a:fontRef idx="minor"/>
          </p:style>
        </p:sp>
        <p:sp>
          <p:nvSpPr>
            <p:cNvPr id="5908" name="Google Shape;5529;p52"/>
            <p:cNvSpPr/>
            <p:nvPr/>
          </p:nvSpPr>
          <p:spPr>
            <a:xfrm>
              <a:off x="5023800" y="3414240"/>
              <a:ext cx="121680" cy="120600"/>
            </a:xfrm>
            <a:custGeom>
              <a:avLst/>
              <a:gdLst/>
              <a:ahLst/>
              <a:rect l="l" t="t" r="r" b="b"/>
              <a:pathLst>
                <a:path w="4128" h="4096">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w="0">
              <a:noFill/>
            </a:ln>
          </p:spPr>
          <p:style>
            <a:lnRef idx="0"/>
            <a:fillRef idx="0"/>
            <a:effectRef idx="0"/>
            <a:fontRef idx="minor"/>
          </p:style>
        </p:sp>
        <p:sp>
          <p:nvSpPr>
            <p:cNvPr id="5909" name="Google Shape;5530;p52"/>
            <p:cNvSpPr/>
            <p:nvPr/>
          </p:nvSpPr>
          <p:spPr>
            <a:xfrm>
              <a:off x="5095440" y="3357360"/>
              <a:ext cx="105840" cy="104760"/>
            </a:xfrm>
            <a:custGeom>
              <a:avLst/>
              <a:gdLst/>
              <a:ahLst/>
              <a:rect l="l" t="t" r="r" b="b"/>
              <a:pathLst>
                <a:path w="3592" h="356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w="0">
              <a:noFill/>
            </a:ln>
          </p:spPr>
          <p:style>
            <a:lnRef idx="0"/>
            <a:fillRef idx="0"/>
            <a:effectRef idx="0"/>
            <a:fontRef idx="minor"/>
          </p:style>
        </p:sp>
        <p:sp>
          <p:nvSpPr>
            <p:cNvPr id="5910" name="Google Shape;5531;p52"/>
            <p:cNvSpPr/>
            <p:nvPr/>
          </p:nvSpPr>
          <p:spPr>
            <a:xfrm>
              <a:off x="4874760" y="3405960"/>
              <a:ext cx="142200" cy="139320"/>
            </a:xfrm>
            <a:custGeom>
              <a:avLst/>
              <a:gdLst/>
              <a:ahLst/>
              <a:rect l="l" t="t" r="r" b="b"/>
              <a:pathLst>
                <a:path w="4821" h="4727">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w="0">
              <a:noFill/>
            </a:ln>
          </p:spPr>
          <p:style>
            <a:lnRef idx="0"/>
            <a:fillRef idx="0"/>
            <a:effectRef idx="0"/>
            <a:fontRef idx="minor"/>
          </p:style>
        </p:sp>
        <p:sp>
          <p:nvSpPr>
            <p:cNvPr id="5911" name="Google Shape;5532;p52"/>
            <p:cNvSpPr/>
            <p:nvPr/>
          </p:nvSpPr>
          <p:spPr>
            <a:xfrm>
              <a:off x="5023800" y="3198240"/>
              <a:ext cx="122400" cy="99360"/>
            </a:xfrm>
            <a:custGeom>
              <a:avLst/>
              <a:gdLst/>
              <a:ahLst/>
              <a:rect l="l" t="t" r="r" b="b"/>
              <a:pathLst>
                <a:path w="4160" h="3372">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w="0">
              <a:noFill/>
            </a:ln>
          </p:spPr>
          <p:style>
            <a:lnRef idx="0"/>
            <a:fillRef idx="0"/>
            <a:effectRef idx="0"/>
            <a:fontRef idx="minor"/>
          </p:style>
        </p:sp>
        <p:sp>
          <p:nvSpPr>
            <p:cNvPr id="5912" name="Google Shape;5533;p52"/>
            <p:cNvSpPr/>
            <p:nvPr/>
          </p:nvSpPr>
          <p:spPr>
            <a:xfrm>
              <a:off x="4865400" y="3351960"/>
              <a:ext cx="99360" cy="126360"/>
            </a:xfrm>
            <a:custGeom>
              <a:avLst/>
              <a:gdLst/>
              <a:ahLst/>
              <a:rect l="l" t="t" r="r" b="b"/>
              <a:pathLst>
                <a:path w="3372" h="4286">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w="0">
              <a:noFill/>
            </a:ln>
          </p:spPr>
          <p:style>
            <a:lnRef idx="0"/>
            <a:fillRef idx="0"/>
            <a:effectRef idx="0"/>
            <a:fontRef idx="minor"/>
          </p:style>
        </p:sp>
      </p:grpSp>
      <p:grpSp>
        <p:nvGrpSpPr>
          <p:cNvPr id="5913" name="Google Shape;5534;p52"/>
          <p:cNvGrpSpPr/>
          <p:nvPr/>
        </p:nvGrpSpPr>
        <p:grpSpPr>
          <a:xfrm>
            <a:off x="4865400" y="3673440"/>
            <a:ext cx="348480" cy="348840"/>
            <a:chOff x="4865400" y="3673440"/>
            <a:chExt cx="348480" cy="348840"/>
          </a:xfrm>
        </p:grpSpPr>
        <p:sp>
          <p:nvSpPr>
            <p:cNvPr id="5914" name="Google Shape;5535;p52"/>
            <p:cNvSpPr/>
            <p:nvPr/>
          </p:nvSpPr>
          <p:spPr>
            <a:xfrm>
              <a:off x="5058000" y="3768480"/>
              <a:ext cx="155880" cy="182880"/>
            </a:xfrm>
            <a:custGeom>
              <a:avLst/>
              <a:gdLst/>
              <a:ahLst/>
              <a:rect l="l" t="t" r="r" b="b"/>
              <a:pathLst>
                <a:path w="5293" h="6207">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w="0">
              <a:noFill/>
            </a:ln>
          </p:spPr>
          <p:style>
            <a:lnRef idx="0"/>
            <a:fillRef idx="0"/>
            <a:effectRef idx="0"/>
            <a:fontRef idx="minor"/>
          </p:style>
        </p:sp>
        <p:sp>
          <p:nvSpPr>
            <p:cNvPr id="5915" name="Google Shape;5536;p52"/>
            <p:cNvSpPr/>
            <p:nvPr/>
          </p:nvSpPr>
          <p:spPr>
            <a:xfrm>
              <a:off x="5049720" y="3673440"/>
              <a:ext cx="134640" cy="156960"/>
            </a:xfrm>
            <a:custGeom>
              <a:avLst/>
              <a:gdLst/>
              <a:ahLst/>
              <a:rect l="l" t="t" r="r" b="b"/>
              <a:pathLst>
                <a:path w="4569" h="5326">
                  <a:moveTo>
                    <a:pt x="1" y="1"/>
                  </a:moveTo>
                  <a:lnTo>
                    <a:pt x="1" y="5325"/>
                  </a:lnTo>
                  <a:lnTo>
                    <a:pt x="4569" y="2679"/>
                  </a:lnTo>
                  <a:cubicBezTo>
                    <a:pt x="3561" y="1167"/>
                    <a:pt x="1891" y="127"/>
                    <a:pt x="1" y="1"/>
                  </a:cubicBezTo>
                  <a:close/>
                </a:path>
              </a:pathLst>
            </a:custGeom>
            <a:solidFill>
              <a:schemeClr val="dk2"/>
            </a:solidFill>
            <a:ln w="0">
              <a:noFill/>
            </a:ln>
          </p:spPr>
          <p:style>
            <a:lnRef idx="0"/>
            <a:fillRef idx="0"/>
            <a:effectRef idx="0"/>
            <a:fontRef idx="minor"/>
          </p:style>
        </p:sp>
        <p:sp>
          <p:nvSpPr>
            <p:cNvPr id="5916" name="Google Shape;5537;p52"/>
            <p:cNvSpPr/>
            <p:nvPr/>
          </p:nvSpPr>
          <p:spPr>
            <a:xfrm>
              <a:off x="4865400" y="3673440"/>
              <a:ext cx="302400" cy="348840"/>
            </a:xfrm>
            <a:custGeom>
              <a:avLst/>
              <a:gdLst/>
              <a:ahLst/>
              <a:rect l="l" t="t" r="r" b="b"/>
              <a:pathLst>
                <a:path w="10240" h="11816">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w="0">
              <a:noFill/>
            </a:ln>
          </p:spPr>
          <p:style>
            <a:lnRef idx="0"/>
            <a:fillRef idx="0"/>
            <a:effectRef idx="0"/>
            <a:fontRef idx="minor"/>
          </p:style>
        </p:sp>
      </p:grpSp>
      <p:grpSp>
        <p:nvGrpSpPr>
          <p:cNvPr id="5917" name="Google Shape;5538;p52"/>
          <p:cNvGrpSpPr/>
          <p:nvPr/>
        </p:nvGrpSpPr>
        <p:grpSpPr>
          <a:xfrm>
            <a:off x="7089840" y="2749680"/>
            <a:ext cx="327240" cy="348120"/>
            <a:chOff x="7089840" y="2749680"/>
            <a:chExt cx="327240" cy="348120"/>
          </a:xfrm>
        </p:grpSpPr>
        <p:sp>
          <p:nvSpPr>
            <p:cNvPr id="5918" name="Google Shape;5539;p52"/>
            <p:cNvSpPr/>
            <p:nvPr/>
          </p:nvSpPr>
          <p:spPr>
            <a:xfrm>
              <a:off x="7252920" y="2749680"/>
              <a:ext cx="20160" cy="51840"/>
            </a:xfrm>
            <a:custGeom>
              <a:avLst/>
              <a:gdLst/>
              <a:ahLst/>
              <a:rect l="l" t="t" r="r" b="b"/>
              <a:pathLst>
                <a:path w="694" h="1765">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w="0">
              <a:noFill/>
            </a:ln>
          </p:spPr>
          <p:style>
            <a:lnRef idx="0"/>
            <a:fillRef idx="0"/>
            <a:effectRef idx="0"/>
            <a:fontRef idx="minor"/>
          </p:style>
        </p:sp>
        <p:sp>
          <p:nvSpPr>
            <p:cNvPr id="5919" name="Google Shape;5540;p52"/>
            <p:cNvSpPr/>
            <p:nvPr/>
          </p:nvSpPr>
          <p:spPr>
            <a:xfrm>
              <a:off x="7315200" y="2771640"/>
              <a:ext cx="41400" cy="39960"/>
            </a:xfrm>
            <a:custGeom>
              <a:avLst/>
              <a:gdLst/>
              <a:ahLst/>
              <a:rect l="l" t="t" r="r" b="b"/>
              <a:pathLst>
                <a:path w="1418" h="1364">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w="0">
              <a:noFill/>
            </a:ln>
          </p:spPr>
          <p:style>
            <a:lnRef idx="0"/>
            <a:fillRef idx="0"/>
            <a:effectRef idx="0"/>
            <a:fontRef idx="minor"/>
          </p:style>
        </p:sp>
        <p:sp>
          <p:nvSpPr>
            <p:cNvPr id="5920" name="Google Shape;5541;p52"/>
            <p:cNvSpPr/>
            <p:nvPr/>
          </p:nvSpPr>
          <p:spPr>
            <a:xfrm>
              <a:off x="7375680" y="2893680"/>
              <a:ext cx="41400" cy="21240"/>
            </a:xfrm>
            <a:custGeom>
              <a:avLst/>
              <a:gdLst/>
              <a:ahLst/>
              <a:rect l="l" t="t" r="r" b="b"/>
              <a:pathLst>
                <a:path w="1419" h="726">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w="0">
              <a:noFill/>
            </a:ln>
          </p:spPr>
          <p:style>
            <a:lnRef idx="0"/>
            <a:fillRef idx="0"/>
            <a:effectRef idx="0"/>
            <a:fontRef idx="minor"/>
          </p:style>
        </p:sp>
        <p:sp>
          <p:nvSpPr>
            <p:cNvPr id="5921" name="Google Shape;5542;p52"/>
            <p:cNvSpPr/>
            <p:nvPr/>
          </p:nvSpPr>
          <p:spPr>
            <a:xfrm>
              <a:off x="7089840" y="2893680"/>
              <a:ext cx="41400" cy="20160"/>
            </a:xfrm>
            <a:custGeom>
              <a:avLst/>
              <a:gdLst/>
              <a:ahLst/>
              <a:rect l="l" t="t" r="r" b="b"/>
              <a:pathLst>
                <a:path w="1419" h="694">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w="0">
              <a:noFill/>
            </a:ln>
          </p:spPr>
          <p:style>
            <a:lnRef idx="0"/>
            <a:fillRef idx="0"/>
            <a:effectRef idx="0"/>
            <a:fontRef idx="minor"/>
          </p:style>
        </p:sp>
        <p:sp>
          <p:nvSpPr>
            <p:cNvPr id="5922" name="Google Shape;5543;p52"/>
            <p:cNvSpPr/>
            <p:nvPr/>
          </p:nvSpPr>
          <p:spPr>
            <a:xfrm>
              <a:off x="7170840" y="2771640"/>
              <a:ext cx="41400" cy="39960"/>
            </a:xfrm>
            <a:custGeom>
              <a:avLst/>
              <a:gdLst/>
              <a:ahLst/>
              <a:rect l="l" t="t" r="r" b="b"/>
              <a:pathLst>
                <a:path w="1419" h="1364">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w="0">
              <a:noFill/>
            </a:ln>
          </p:spPr>
          <p:style>
            <a:lnRef idx="0"/>
            <a:fillRef idx="0"/>
            <a:effectRef idx="0"/>
            <a:fontRef idx="minor"/>
          </p:style>
        </p:sp>
        <p:sp>
          <p:nvSpPr>
            <p:cNvPr id="5923" name="Google Shape;5544;p52"/>
            <p:cNvSpPr/>
            <p:nvPr/>
          </p:nvSpPr>
          <p:spPr>
            <a:xfrm>
              <a:off x="7108560" y="2811600"/>
              <a:ext cx="43560" cy="30240"/>
            </a:xfrm>
            <a:custGeom>
              <a:avLst/>
              <a:gdLst/>
              <a:ahLst/>
              <a:rect l="l" t="t" r="r" b="b"/>
              <a:pathLst>
                <a:path w="1482" h="1039">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w="0">
              <a:noFill/>
            </a:ln>
          </p:spPr>
          <p:style>
            <a:lnRef idx="0"/>
            <a:fillRef idx="0"/>
            <a:effectRef idx="0"/>
            <a:fontRef idx="minor"/>
          </p:style>
        </p:sp>
        <p:sp>
          <p:nvSpPr>
            <p:cNvPr id="5924" name="Google Shape;5545;p52"/>
            <p:cNvSpPr/>
            <p:nvPr/>
          </p:nvSpPr>
          <p:spPr>
            <a:xfrm>
              <a:off x="7354440" y="2811960"/>
              <a:ext cx="43560" cy="31320"/>
            </a:xfrm>
            <a:custGeom>
              <a:avLst/>
              <a:gdLst/>
              <a:ahLst/>
              <a:rect l="l" t="t" r="r" b="b"/>
              <a:pathLst>
                <a:path w="1481" h="1072">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w="0">
              <a:noFill/>
            </a:ln>
          </p:spPr>
          <p:style>
            <a:lnRef idx="0"/>
            <a:fillRef idx="0"/>
            <a:effectRef idx="0"/>
            <a:fontRef idx="minor"/>
          </p:style>
        </p:sp>
        <p:sp>
          <p:nvSpPr>
            <p:cNvPr id="5925" name="Google Shape;5546;p52"/>
            <p:cNvSpPr/>
            <p:nvPr/>
          </p:nvSpPr>
          <p:spPr>
            <a:xfrm>
              <a:off x="7146000" y="2810160"/>
              <a:ext cx="209160" cy="287640"/>
            </a:xfrm>
            <a:custGeom>
              <a:avLst/>
              <a:gdLst/>
              <a:ahLst/>
              <a:rect l="l" t="t" r="r" b="b"/>
              <a:pathLst>
                <a:path w="7089" h="975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w="0">
              <a:noFill/>
            </a:ln>
          </p:spPr>
          <p:style>
            <a:lnRef idx="0"/>
            <a:fillRef idx="0"/>
            <a:effectRef idx="0"/>
            <a:fontRef idx="minor"/>
          </p:style>
        </p:sp>
      </p:grpSp>
      <p:grpSp>
        <p:nvGrpSpPr>
          <p:cNvPr id="5926" name="Google Shape;5547;p52"/>
          <p:cNvGrpSpPr/>
          <p:nvPr/>
        </p:nvGrpSpPr>
        <p:grpSpPr>
          <a:xfrm>
            <a:off x="7078320" y="3195720"/>
            <a:ext cx="351000" cy="352080"/>
            <a:chOff x="7078320" y="3195720"/>
            <a:chExt cx="351000" cy="352080"/>
          </a:xfrm>
        </p:grpSpPr>
        <p:sp>
          <p:nvSpPr>
            <p:cNvPr id="5927" name="Google Shape;5548;p52"/>
            <p:cNvSpPr/>
            <p:nvPr/>
          </p:nvSpPr>
          <p:spPr>
            <a:xfrm>
              <a:off x="7078320" y="3319560"/>
              <a:ext cx="41400" cy="226080"/>
            </a:xfrm>
            <a:custGeom>
              <a:avLst/>
              <a:gdLst/>
              <a:ahLst/>
              <a:rect l="l" t="t" r="r" b="b"/>
              <a:pathLst>
                <a:path w="1419" h="7657">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w="0">
              <a:noFill/>
            </a:ln>
          </p:spPr>
          <p:style>
            <a:lnRef idx="0"/>
            <a:fillRef idx="0"/>
            <a:effectRef idx="0"/>
            <a:fontRef idx="minor"/>
          </p:style>
        </p:sp>
        <p:sp>
          <p:nvSpPr>
            <p:cNvPr id="5928" name="Google Shape;5549;p52"/>
            <p:cNvSpPr/>
            <p:nvPr/>
          </p:nvSpPr>
          <p:spPr>
            <a:xfrm>
              <a:off x="7118280" y="3402720"/>
              <a:ext cx="145080" cy="145080"/>
            </a:xfrm>
            <a:custGeom>
              <a:avLst/>
              <a:gdLst/>
              <a:ahLst/>
              <a:rect l="l" t="t" r="r" b="b"/>
              <a:pathLst>
                <a:path w="4916" h="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w="0">
              <a:noFill/>
            </a:ln>
          </p:spPr>
          <p:style>
            <a:lnRef idx="0"/>
            <a:fillRef idx="0"/>
            <a:effectRef idx="0"/>
            <a:fontRef idx="minor"/>
          </p:style>
        </p:sp>
        <p:sp>
          <p:nvSpPr>
            <p:cNvPr id="5929" name="Google Shape;5550;p52"/>
            <p:cNvSpPr/>
            <p:nvPr/>
          </p:nvSpPr>
          <p:spPr>
            <a:xfrm>
              <a:off x="7282080" y="3195720"/>
              <a:ext cx="124560" cy="41400"/>
            </a:xfrm>
            <a:custGeom>
              <a:avLst/>
              <a:gdLst/>
              <a:ahLst/>
              <a:rect l="l" t="t" r="r" b="b"/>
              <a:pathLst>
                <a:path w="4222" h="1418">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w="0">
              <a:noFill/>
            </a:ln>
          </p:spPr>
          <p:style>
            <a:lnRef idx="0"/>
            <a:fillRef idx="0"/>
            <a:effectRef idx="0"/>
            <a:fontRef idx="minor"/>
          </p:style>
        </p:sp>
        <p:sp>
          <p:nvSpPr>
            <p:cNvPr id="5930" name="Google Shape;5551;p52"/>
            <p:cNvSpPr/>
            <p:nvPr/>
          </p:nvSpPr>
          <p:spPr>
            <a:xfrm>
              <a:off x="7303680" y="3259080"/>
              <a:ext cx="123480" cy="41400"/>
            </a:xfrm>
            <a:custGeom>
              <a:avLst/>
              <a:gdLst/>
              <a:ahLst/>
              <a:rect l="l" t="t" r="r" b="b"/>
              <a:pathLst>
                <a:path w="4192" h="1419">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w="0">
              <a:noFill/>
            </a:ln>
          </p:spPr>
          <p:style>
            <a:lnRef idx="0"/>
            <a:fillRef idx="0"/>
            <a:effectRef idx="0"/>
            <a:fontRef idx="minor"/>
          </p:style>
        </p:sp>
        <p:sp>
          <p:nvSpPr>
            <p:cNvPr id="5931" name="Google Shape;5552;p52"/>
            <p:cNvSpPr/>
            <p:nvPr/>
          </p:nvSpPr>
          <p:spPr>
            <a:xfrm>
              <a:off x="7284240" y="3381120"/>
              <a:ext cx="144000" cy="41400"/>
            </a:xfrm>
            <a:custGeom>
              <a:avLst/>
              <a:gdLst/>
              <a:ahLst/>
              <a:rect l="l" t="t" r="r" b="b"/>
              <a:pathLst>
                <a:path w="4884" h="1419">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w="0">
              <a:noFill/>
            </a:ln>
          </p:spPr>
          <p:style>
            <a:lnRef idx="0"/>
            <a:fillRef idx="0"/>
            <a:effectRef idx="0"/>
            <a:fontRef idx="minor"/>
          </p:style>
        </p:sp>
        <p:sp>
          <p:nvSpPr>
            <p:cNvPr id="5932" name="Google Shape;5553;p52"/>
            <p:cNvSpPr/>
            <p:nvPr/>
          </p:nvSpPr>
          <p:spPr>
            <a:xfrm>
              <a:off x="7262640" y="3319560"/>
              <a:ext cx="165240" cy="39600"/>
            </a:xfrm>
            <a:custGeom>
              <a:avLst/>
              <a:gdLst/>
              <a:ahLst/>
              <a:rect l="l" t="t" r="r" b="b"/>
              <a:pathLst>
                <a:path w="5609" h="1356">
                  <a:moveTo>
                    <a:pt x="1" y="0"/>
                  </a:moveTo>
                  <a:lnTo>
                    <a:pt x="1" y="1355"/>
                  </a:lnTo>
                  <a:lnTo>
                    <a:pt x="5609" y="1355"/>
                  </a:lnTo>
                  <a:lnTo>
                    <a:pt x="5609" y="347"/>
                  </a:lnTo>
                  <a:cubicBezTo>
                    <a:pt x="5577" y="158"/>
                    <a:pt x="5451" y="0"/>
                    <a:pt x="5231" y="0"/>
                  </a:cubicBezTo>
                  <a:close/>
                </a:path>
              </a:pathLst>
            </a:custGeom>
            <a:solidFill>
              <a:schemeClr val="dk2"/>
            </a:solidFill>
            <a:ln w="0">
              <a:noFill/>
            </a:ln>
          </p:spPr>
          <p:style>
            <a:lnRef idx="0"/>
            <a:fillRef idx="0"/>
            <a:effectRef idx="0"/>
            <a:fontRef idx="minor"/>
          </p:style>
        </p:sp>
        <p:sp>
          <p:nvSpPr>
            <p:cNvPr id="5933" name="Google Shape;5554;p52"/>
            <p:cNvSpPr/>
            <p:nvPr/>
          </p:nvSpPr>
          <p:spPr>
            <a:xfrm>
              <a:off x="7284240" y="3444480"/>
              <a:ext cx="145080" cy="102960"/>
            </a:xfrm>
            <a:custGeom>
              <a:avLst/>
              <a:gdLst/>
              <a:ahLst/>
              <a:rect l="l" t="t" r="r" b="b"/>
              <a:pathLst>
                <a:path w="4916" h="3498">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w="0">
              <a:noFill/>
            </a:ln>
          </p:spPr>
          <p:style>
            <a:lnRef idx="0"/>
            <a:fillRef idx="0"/>
            <a:effectRef idx="0"/>
            <a:fontRef idx="minor"/>
          </p:style>
        </p:sp>
        <p:sp>
          <p:nvSpPr>
            <p:cNvPr id="5934" name="Google Shape;5555;p52"/>
            <p:cNvSpPr/>
            <p:nvPr/>
          </p:nvSpPr>
          <p:spPr>
            <a:xfrm>
              <a:off x="7140600" y="3258360"/>
              <a:ext cx="102240" cy="122400"/>
            </a:xfrm>
            <a:custGeom>
              <a:avLst/>
              <a:gdLst/>
              <a:ahLst/>
              <a:rect l="l" t="t" r="r" b="b"/>
              <a:pathLst>
                <a:path w="3467" h="4159">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w="0">
              <a:noFill/>
            </a:ln>
          </p:spPr>
          <p:style>
            <a:lnRef idx="0"/>
            <a:fillRef idx="0"/>
            <a:effectRef idx="0"/>
            <a:fontRef idx="minor"/>
          </p:style>
        </p:sp>
      </p:grpSp>
      <p:grpSp>
        <p:nvGrpSpPr>
          <p:cNvPr id="5935" name="Google Shape;5556;p52"/>
          <p:cNvGrpSpPr/>
          <p:nvPr/>
        </p:nvGrpSpPr>
        <p:grpSpPr>
          <a:xfrm>
            <a:off x="7082640" y="3734640"/>
            <a:ext cx="342360" cy="226080"/>
            <a:chOff x="7082640" y="3734640"/>
            <a:chExt cx="342360" cy="226080"/>
          </a:xfrm>
        </p:grpSpPr>
        <p:sp>
          <p:nvSpPr>
            <p:cNvPr id="5936" name="Google Shape;5557;p52"/>
            <p:cNvSpPr/>
            <p:nvPr/>
          </p:nvSpPr>
          <p:spPr>
            <a:xfrm>
              <a:off x="7082640" y="3734640"/>
              <a:ext cx="342360" cy="104760"/>
            </a:xfrm>
            <a:custGeom>
              <a:avLst/>
              <a:gdLst/>
              <a:ahLst/>
              <a:rect l="l" t="t" r="r" b="b"/>
              <a:pathLst>
                <a:path w="11595" h="3561">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w="0">
              <a:noFill/>
            </a:ln>
          </p:spPr>
          <p:style>
            <a:lnRef idx="0"/>
            <a:fillRef idx="0"/>
            <a:effectRef idx="0"/>
            <a:fontRef idx="minor"/>
          </p:style>
        </p:sp>
        <p:sp>
          <p:nvSpPr>
            <p:cNvPr id="5937" name="Google Shape;5558;p52"/>
            <p:cNvSpPr/>
            <p:nvPr/>
          </p:nvSpPr>
          <p:spPr>
            <a:xfrm>
              <a:off x="7243560" y="3836160"/>
              <a:ext cx="20160" cy="21240"/>
            </a:xfrm>
            <a:custGeom>
              <a:avLst/>
              <a:gdLst/>
              <a:ahLst/>
              <a:rect l="l" t="t" r="r" b="b"/>
              <a:pathLst>
                <a:path w="694" h="726">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w="0">
              <a:noFill/>
            </a:ln>
          </p:spPr>
          <p:style>
            <a:lnRef idx="0"/>
            <a:fillRef idx="0"/>
            <a:effectRef idx="0"/>
            <a:fontRef idx="minor"/>
          </p:style>
        </p:sp>
        <p:sp>
          <p:nvSpPr>
            <p:cNvPr id="5938" name="Google Shape;5559;p52"/>
            <p:cNvSpPr/>
            <p:nvPr/>
          </p:nvSpPr>
          <p:spPr>
            <a:xfrm>
              <a:off x="7202520" y="3807360"/>
              <a:ext cx="102240" cy="91800"/>
            </a:xfrm>
            <a:custGeom>
              <a:avLst/>
              <a:gdLst/>
              <a:ahLst/>
              <a:rect l="l" t="t" r="r" b="b"/>
              <a:pathLst>
                <a:path w="3467" h="312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w="0">
              <a:noFill/>
            </a:ln>
          </p:spPr>
          <p:style>
            <a:lnRef idx="0"/>
            <a:fillRef idx="0"/>
            <a:effectRef idx="0"/>
            <a:fontRef idx="minor"/>
          </p:style>
        </p:sp>
        <p:sp>
          <p:nvSpPr>
            <p:cNvPr id="5939" name="Google Shape;5560;p52"/>
            <p:cNvSpPr/>
            <p:nvPr/>
          </p:nvSpPr>
          <p:spPr>
            <a:xfrm>
              <a:off x="7087320" y="3815640"/>
              <a:ext cx="333000" cy="145080"/>
            </a:xfrm>
            <a:custGeom>
              <a:avLst/>
              <a:gdLst/>
              <a:ahLst/>
              <a:rect l="l" t="t" r="r" b="b"/>
              <a:pathLst>
                <a:path w="11280" h="4916">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w="0">
              <a:noFill/>
            </a:ln>
          </p:spPr>
          <p:style>
            <a:lnRef idx="0"/>
            <a:fillRef idx="0"/>
            <a:effectRef idx="0"/>
            <a:fontRef idx="minor"/>
          </p:style>
        </p:sp>
      </p:grpSp>
      <p:grpSp>
        <p:nvGrpSpPr>
          <p:cNvPr id="5940" name="Google Shape;5561;p52"/>
          <p:cNvGrpSpPr/>
          <p:nvPr/>
        </p:nvGrpSpPr>
        <p:grpSpPr>
          <a:xfrm>
            <a:off x="6208920" y="4117320"/>
            <a:ext cx="350640" cy="325080"/>
            <a:chOff x="6208920" y="4117320"/>
            <a:chExt cx="350640" cy="325080"/>
          </a:xfrm>
        </p:grpSpPr>
        <p:sp>
          <p:nvSpPr>
            <p:cNvPr id="5941" name="Google Shape;5562;p52"/>
            <p:cNvSpPr/>
            <p:nvPr/>
          </p:nvSpPr>
          <p:spPr>
            <a:xfrm>
              <a:off x="6373800" y="4117320"/>
              <a:ext cx="20160" cy="50760"/>
            </a:xfrm>
            <a:custGeom>
              <a:avLst/>
              <a:gdLst/>
              <a:ahLst/>
              <a:rect l="l" t="t" r="r" b="b"/>
              <a:pathLst>
                <a:path w="694" h="173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w="0">
              <a:noFill/>
            </a:ln>
          </p:spPr>
          <p:style>
            <a:lnRef idx="0"/>
            <a:fillRef idx="0"/>
            <a:effectRef idx="0"/>
            <a:fontRef idx="minor"/>
          </p:style>
        </p:sp>
        <p:sp>
          <p:nvSpPr>
            <p:cNvPr id="5942" name="Google Shape;5563;p52"/>
            <p:cNvSpPr/>
            <p:nvPr/>
          </p:nvSpPr>
          <p:spPr>
            <a:xfrm>
              <a:off x="6291720" y="4157640"/>
              <a:ext cx="41400" cy="40680"/>
            </a:xfrm>
            <a:custGeom>
              <a:avLst/>
              <a:gdLst/>
              <a:ahLst/>
              <a:rect l="l" t="t" r="r" b="b"/>
              <a:pathLst>
                <a:path w="1419" h="1388">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w="0">
              <a:noFill/>
            </a:ln>
          </p:spPr>
          <p:style>
            <a:lnRef idx="0"/>
            <a:fillRef idx="0"/>
            <a:effectRef idx="0"/>
            <a:fontRef idx="minor"/>
          </p:style>
        </p:sp>
        <p:sp>
          <p:nvSpPr>
            <p:cNvPr id="5943" name="Google Shape;5564;p52"/>
            <p:cNvSpPr/>
            <p:nvPr/>
          </p:nvSpPr>
          <p:spPr>
            <a:xfrm>
              <a:off x="6434280" y="4158000"/>
              <a:ext cx="41400" cy="40320"/>
            </a:xfrm>
            <a:custGeom>
              <a:avLst/>
              <a:gdLst/>
              <a:ahLst/>
              <a:rect l="l" t="t" r="r" b="b"/>
              <a:pathLst>
                <a:path w="1419" h="1376">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w="0">
              <a:noFill/>
            </a:ln>
          </p:spPr>
          <p:style>
            <a:lnRef idx="0"/>
            <a:fillRef idx="0"/>
            <a:effectRef idx="0"/>
            <a:fontRef idx="minor"/>
          </p:style>
        </p:sp>
        <p:sp>
          <p:nvSpPr>
            <p:cNvPr id="5944" name="Google Shape;5565;p52"/>
            <p:cNvSpPr/>
            <p:nvPr/>
          </p:nvSpPr>
          <p:spPr>
            <a:xfrm>
              <a:off x="6518160" y="4259880"/>
              <a:ext cx="41400" cy="142920"/>
            </a:xfrm>
            <a:custGeom>
              <a:avLst/>
              <a:gdLst/>
              <a:ahLst/>
              <a:rect l="l" t="t" r="r" b="b"/>
              <a:pathLst>
                <a:path w="1419" h="4853">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w="0">
              <a:noFill/>
            </a:ln>
          </p:spPr>
          <p:style>
            <a:lnRef idx="0"/>
            <a:fillRef idx="0"/>
            <a:effectRef idx="0"/>
            <a:fontRef idx="minor"/>
          </p:style>
        </p:sp>
        <p:sp>
          <p:nvSpPr>
            <p:cNvPr id="5945" name="Google Shape;5566;p52"/>
            <p:cNvSpPr/>
            <p:nvPr/>
          </p:nvSpPr>
          <p:spPr>
            <a:xfrm>
              <a:off x="6208920" y="4260600"/>
              <a:ext cx="41400" cy="143280"/>
            </a:xfrm>
            <a:custGeom>
              <a:avLst/>
              <a:gdLst/>
              <a:ahLst/>
              <a:rect l="l" t="t" r="r" b="b"/>
              <a:pathLst>
                <a:path w="1419" h="4856">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w="0">
              <a:noFill/>
            </a:ln>
          </p:spPr>
          <p:style>
            <a:lnRef idx="0"/>
            <a:fillRef idx="0"/>
            <a:effectRef idx="0"/>
            <a:fontRef idx="minor"/>
          </p:style>
        </p:sp>
        <p:sp>
          <p:nvSpPr>
            <p:cNvPr id="5946" name="Google Shape;5567;p52"/>
            <p:cNvSpPr/>
            <p:nvPr/>
          </p:nvSpPr>
          <p:spPr>
            <a:xfrm>
              <a:off x="6326280" y="4271040"/>
              <a:ext cx="169200" cy="122400"/>
            </a:xfrm>
            <a:custGeom>
              <a:avLst/>
              <a:gdLst/>
              <a:ahLst/>
              <a:rect l="l" t="t" r="r" b="b"/>
              <a:pathLst>
                <a:path w="5735" h="416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w="0">
              <a:noFill/>
            </a:ln>
          </p:spPr>
          <p:style>
            <a:lnRef idx="0"/>
            <a:fillRef idx="0"/>
            <a:effectRef idx="0"/>
            <a:fontRef idx="minor"/>
          </p:style>
        </p:sp>
        <p:sp>
          <p:nvSpPr>
            <p:cNvPr id="5947" name="Google Shape;5568;p52"/>
            <p:cNvSpPr/>
            <p:nvPr/>
          </p:nvSpPr>
          <p:spPr>
            <a:xfrm>
              <a:off x="6269400" y="4219560"/>
              <a:ext cx="207360" cy="222840"/>
            </a:xfrm>
            <a:custGeom>
              <a:avLst/>
              <a:gdLst/>
              <a:ahLst/>
              <a:rect l="l" t="t" r="r" b="b"/>
              <a:pathLst>
                <a:path w="7027" h="7549">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w="0">
              <a:noFill/>
            </a:ln>
          </p:spPr>
          <p:style>
            <a:lnRef idx="0"/>
            <a:fillRef idx="0"/>
            <a:effectRef idx="0"/>
            <a:fontRef idx="minor"/>
          </p:style>
        </p:sp>
      </p:grpSp>
      <p:grpSp>
        <p:nvGrpSpPr>
          <p:cNvPr id="5948" name="Google Shape;5569;p52"/>
          <p:cNvGrpSpPr/>
          <p:nvPr/>
        </p:nvGrpSpPr>
        <p:grpSpPr>
          <a:xfrm>
            <a:off x="6616080" y="1397160"/>
            <a:ext cx="349560" cy="349560"/>
            <a:chOff x="6616080" y="1397160"/>
            <a:chExt cx="349560" cy="349560"/>
          </a:xfrm>
        </p:grpSpPr>
        <p:sp>
          <p:nvSpPr>
            <p:cNvPr id="5949" name="Google Shape;5570;p52"/>
            <p:cNvSpPr/>
            <p:nvPr/>
          </p:nvSpPr>
          <p:spPr>
            <a:xfrm>
              <a:off x="6646680" y="1397160"/>
              <a:ext cx="102240" cy="102240"/>
            </a:xfrm>
            <a:custGeom>
              <a:avLst/>
              <a:gdLst/>
              <a:ahLst/>
              <a:rect l="l" t="t" r="r" b="b"/>
              <a:pathLst>
                <a:path w="3467" h="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w="0">
              <a:noFill/>
            </a:ln>
          </p:spPr>
          <p:style>
            <a:lnRef idx="0"/>
            <a:fillRef idx="0"/>
            <a:effectRef idx="0"/>
            <a:fontRef idx="minor"/>
          </p:style>
        </p:sp>
        <p:sp>
          <p:nvSpPr>
            <p:cNvPr id="5950" name="Google Shape;5571;p52"/>
            <p:cNvSpPr/>
            <p:nvPr/>
          </p:nvSpPr>
          <p:spPr>
            <a:xfrm>
              <a:off x="6781680" y="1438920"/>
              <a:ext cx="122400" cy="79920"/>
            </a:xfrm>
            <a:custGeom>
              <a:avLst/>
              <a:gdLst/>
              <a:ahLst/>
              <a:rect l="l" t="t" r="r" b="b"/>
              <a:pathLst>
                <a:path w="4160" h="2718">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w="0">
              <a:noFill/>
            </a:ln>
          </p:spPr>
          <p:style>
            <a:lnRef idx="0"/>
            <a:fillRef idx="0"/>
            <a:effectRef idx="0"/>
            <a:fontRef idx="minor"/>
          </p:style>
        </p:sp>
        <p:sp>
          <p:nvSpPr>
            <p:cNvPr id="5951" name="Google Shape;5572;p52"/>
            <p:cNvSpPr/>
            <p:nvPr/>
          </p:nvSpPr>
          <p:spPr>
            <a:xfrm>
              <a:off x="6654240" y="1621800"/>
              <a:ext cx="125280" cy="81360"/>
            </a:xfrm>
            <a:custGeom>
              <a:avLst/>
              <a:gdLst/>
              <a:ahLst/>
              <a:rect l="l" t="t" r="r" b="b"/>
              <a:pathLst>
                <a:path w="4254" h="2763">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w="0">
              <a:noFill/>
            </a:ln>
          </p:spPr>
          <p:style>
            <a:lnRef idx="0"/>
            <a:fillRef idx="0"/>
            <a:effectRef idx="0"/>
            <a:fontRef idx="minor"/>
          </p:style>
        </p:sp>
        <p:sp>
          <p:nvSpPr>
            <p:cNvPr id="5952" name="Google Shape;5573;p52"/>
            <p:cNvSpPr/>
            <p:nvPr/>
          </p:nvSpPr>
          <p:spPr>
            <a:xfrm>
              <a:off x="6831000" y="1540440"/>
              <a:ext cx="104760" cy="101160"/>
            </a:xfrm>
            <a:custGeom>
              <a:avLst/>
              <a:gdLst/>
              <a:ahLst/>
              <a:rect l="l" t="t" r="r" b="b"/>
              <a:pathLst>
                <a:path w="3561" h="3435">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w="0">
              <a:noFill/>
            </a:ln>
          </p:spPr>
          <p:style>
            <a:lnRef idx="0"/>
            <a:fillRef idx="0"/>
            <a:effectRef idx="0"/>
            <a:fontRef idx="minor"/>
          </p:style>
        </p:sp>
        <p:sp>
          <p:nvSpPr>
            <p:cNvPr id="5953" name="Google Shape;5574;p52"/>
            <p:cNvSpPr/>
            <p:nvPr/>
          </p:nvSpPr>
          <p:spPr>
            <a:xfrm>
              <a:off x="6616080" y="1497600"/>
              <a:ext cx="163440" cy="104040"/>
            </a:xfrm>
            <a:custGeom>
              <a:avLst/>
              <a:gdLst/>
              <a:ahLst/>
              <a:rect l="l" t="t" r="r" b="b"/>
              <a:pathLst>
                <a:path w="5546" h="3529">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w="0">
              <a:noFill/>
            </a:ln>
          </p:spPr>
          <p:style>
            <a:lnRef idx="0"/>
            <a:fillRef idx="0"/>
            <a:effectRef idx="0"/>
            <a:fontRef idx="minor"/>
          </p:style>
        </p:sp>
        <p:sp>
          <p:nvSpPr>
            <p:cNvPr id="5954" name="Google Shape;5575;p52"/>
            <p:cNvSpPr/>
            <p:nvPr/>
          </p:nvSpPr>
          <p:spPr>
            <a:xfrm>
              <a:off x="6800400" y="1640880"/>
              <a:ext cx="165240" cy="105840"/>
            </a:xfrm>
            <a:custGeom>
              <a:avLst/>
              <a:gdLst/>
              <a:ahLst/>
              <a:rect l="l" t="t" r="r" b="b"/>
              <a:pathLst>
                <a:path w="5609" h="3593">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w="0">
              <a:noFill/>
            </a:ln>
          </p:spPr>
          <p:style>
            <a:lnRef idx="0"/>
            <a:fillRef idx="0"/>
            <a:effectRef idx="0"/>
            <a:fontRef idx="minor"/>
          </p:style>
        </p:sp>
      </p:grpSp>
      <p:grpSp>
        <p:nvGrpSpPr>
          <p:cNvPr id="5955" name="Google Shape;5576;p52"/>
          <p:cNvGrpSpPr/>
          <p:nvPr/>
        </p:nvGrpSpPr>
        <p:grpSpPr>
          <a:xfrm>
            <a:off x="6614280" y="1838160"/>
            <a:ext cx="353160" cy="348480"/>
            <a:chOff x="6614280" y="1838160"/>
            <a:chExt cx="353160" cy="348480"/>
          </a:xfrm>
        </p:grpSpPr>
        <p:sp>
          <p:nvSpPr>
            <p:cNvPr id="5956" name="Google Shape;5577;p52"/>
            <p:cNvSpPr/>
            <p:nvPr/>
          </p:nvSpPr>
          <p:spPr>
            <a:xfrm>
              <a:off x="6804000" y="1961280"/>
              <a:ext cx="81720" cy="39600"/>
            </a:xfrm>
            <a:custGeom>
              <a:avLst/>
              <a:gdLst/>
              <a:ahLst/>
              <a:rect l="l" t="t" r="r" b="b"/>
              <a:pathLst>
                <a:path w="2774" h="1356">
                  <a:moveTo>
                    <a:pt x="1387" y="1"/>
                  </a:moveTo>
                  <a:cubicBezTo>
                    <a:pt x="631" y="1"/>
                    <a:pt x="1" y="631"/>
                    <a:pt x="1" y="1355"/>
                  </a:cubicBezTo>
                  <a:lnTo>
                    <a:pt x="2773" y="1355"/>
                  </a:lnTo>
                  <a:cubicBezTo>
                    <a:pt x="2773" y="599"/>
                    <a:pt x="2143" y="1"/>
                    <a:pt x="1387" y="1"/>
                  </a:cubicBezTo>
                  <a:close/>
                </a:path>
              </a:pathLst>
            </a:custGeom>
            <a:solidFill>
              <a:schemeClr val="dk2"/>
            </a:solidFill>
            <a:ln w="0">
              <a:noFill/>
            </a:ln>
          </p:spPr>
          <p:style>
            <a:lnRef idx="0"/>
            <a:fillRef idx="0"/>
            <a:effectRef idx="0"/>
            <a:fontRef idx="minor"/>
          </p:style>
        </p:sp>
        <p:sp>
          <p:nvSpPr>
            <p:cNvPr id="5957" name="Google Shape;5578;p52"/>
            <p:cNvSpPr/>
            <p:nvPr/>
          </p:nvSpPr>
          <p:spPr>
            <a:xfrm>
              <a:off x="6823440" y="1898640"/>
              <a:ext cx="41400" cy="41400"/>
            </a:xfrm>
            <a:custGeom>
              <a:avLst/>
              <a:gdLst/>
              <a:ahLst/>
              <a:rect l="l" t="t" r="r" b="b"/>
              <a:pathLst>
                <a:path w="1419" h="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w="0">
              <a:noFill/>
            </a:ln>
          </p:spPr>
          <p:style>
            <a:lnRef idx="0"/>
            <a:fillRef idx="0"/>
            <a:effectRef idx="0"/>
            <a:fontRef idx="minor"/>
          </p:style>
        </p:sp>
        <p:sp>
          <p:nvSpPr>
            <p:cNvPr id="5958" name="Google Shape;5579;p52"/>
            <p:cNvSpPr/>
            <p:nvPr/>
          </p:nvSpPr>
          <p:spPr>
            <a:xfrm>
              <a:off x="6721200" y="1838160"/>
              <a:ext cx="246240" cy="246240"/>
            </a:xfrm>
            <a:custGeom>
              <a:avLst/>
              <a:gdLst/>
              <a:ahLst/>
              <a:rect l="l" t="t" r="r" b="b"/>
              <a:pathLst>
                <a:path w="8350" h="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w="0">
              <a:noFill/>
            </a:ln>
          </p:spPr>
          <p:style>
            <a:lnRef idx="0"/>
            <a:fillRef idx="0"/>
            <a:effectRef idx="0"/>
            <a:fontRef idx="minor"/>
          </p:style>
        </p:sp>
        <p:sp>
          <p:nvSpPr>
            <p:cNvPr id="5959" name="Google Shape;5580;p52"/>
            <p:cNvSpPr/>
            <p:nvPr/>
          </p:nvSpPr>
          <p:spPr>
            <a:xfrm>
              <a:off x="6699960" y="2019960"/>
              <a:ext cx="86400" cy="85320"/>
            </a:xfrm>
            <a:custGeom>
              <a:avLst/>
              <a:gdLst/>
              <a:ahLst/>
              <a:rect l="l" t="t" r="r" b="b"/>
              <a:pathLst>
                <a:path w="2931" h="2899">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w="0">
              <a:noFill/>
            </a:ln>
          </p:spPr>
          <p:style>
            <a:lnRef idx="0"/>
            <a:fillRef idx="0"/>
            <a:effectRef idx="0"/>
            <a:fontRef idx="minor"/>
          </p:style>
        </p:sp>
        <p:sp>
          <p:nvSpPr>
            <p:cNvPr id="5960" name="Google Shape;5581;p52"/>
            <p:cNvSpPr/>
            <p:nvPr/>
          </p:nvSpPr>
          <p:spPr>
            <a:xfrm>
              <a:off x="6614280" y="2072880"/>
              <a:ext cx="117720" cy="113760"/>
            </a:xfrm>
            <a:custGeom>
              <a:avLst/>
              <a:gdLst/>
              <a:ahLst/>
              <a:rect l="l" t="t" r="r" b="b"/>
              <a:pathLst>
                <a:path w="4002" h="3868">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w="0">
              <a:noFill/>
            </a:ln>
          </p:spPr>
          <p:style>
            <a:lnRef idx="0"/>
            <a:fillRef idx="0"/>
            <a:effectRef idx="0"/>
            <a:fontRef idx="minor"/>
          </p:style>
        </p:sp>
      </p:grpSp>
      <p:grpSp>
        <p:nvGrpSpPr>
          <p:cNvPr id="5961" name="Google Shape;5582;p52"/>
          <p:cNvGrpSpPr/>
          <p:nvPr/>
        </p:nvGrpSpPr>
        <p:grpSpPr>
          <a:xfrm>
            <a:off x="6616080" y="2284560"/>
            <a:ext cx="349560" cy="348840"/>
            <a:chOff x="6616080" y="2284560"/>
            <a:chExt cx="349560" cy="348840"/>
          </a:xfrm>
        </p:grpSpPr>
        <p:sp>
          <p:nvSpPr>
            <p:cNvPr id="5962" name="Google Shape;5583;p52"/>
            <p:cNvSpPr/>
            <p:nvPr/>
          </p:nvSpPr>
          <p:spPr>
            <a:xfrm>
              <a:off x="6657120" y="2407320"/>
              <a:ext cx="104040" cy="102240"/>
            </a:xfrm>
            <a:custGeom>
              <a:avLst/>
              <a:gdLst/>
              <a:ahLst/>
              <a:rect l="l" t="t" r="r" b="b"/>
              <a:pathLst>
                <a:path w="3529" h="3467">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w="0">
              <a:noFill/>
            </a:ln>
          </p:spPr>
          <p:style>
            <a:lnRef idx="0"/>
            <a:fillRef idx="0"/>
            <a:effectRef idx="0"/>
            <a:fontRef idx="minor"/>
          </p:style>
        </p:sp>
        <p:sp>
          <p:nvSpPr>
            <p:cNvPr id="5963" name="Google Shape;5584;p52"/>
            <p:cNvSpPr/>
            <p:nvPr/>
          </p:nvSpPr>
          <p:spPr>
            <a:xfrm>
              <a:off x="6779880" y="2284560"/>
              <a:ext cx="185760" cy="183960"/>
            </a:xfrm>
            <a:custGeom>
              <a:avLst/>
              <a:gdLst/>
              <a:ahLst/>
              <a:rect l="l" t="t" r="r" b="b"/>
              <a:pathLst>
                <a:path w="6302" h="6239">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w="0">
              <a:noFill/>
            </a:ln>
          </p:spPr>
          <p:style>
            <a:lnRef idx="0"/>
            <a:fillRef idx="0"/>
            <a:effectRef idx="0"/>
            <a:fontRef idx="minor"/>
          </p:style>
        </p:sp>
        <p:sp>
          <p:nvSpPr>
            <p:cNvPr id="5964" name="Google Shape;5585;p52"/>
            <p:cNvSpPr/>
            <p:nvPr/>
          </p:nvSpPr>
          <p:spPr>
            <a:xfrm>
              <a:off x="6616080" y="2505240"/>
              <a:ext cx="185760" cy="128160"/>
            </a:xfrm>
            <a:custGeom>
              <a:avLst/>
              <a:gdLst/>
              <a:ahLst/>
              <a:rect l="l" t="t" r="r" b="b"/>
              <a:pathLst>
                <a:path w="6302" h="4349">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w="0">
              <a:noFill/>
            </a:ln>
          </p:spPr>
          <p:style>
            <a:lnRef idx="0"/>
            <a:fillRef idx="0"/>
            <a:effectRef idx="0"/>
            <a:fontRef idx="minor"/>
          </p:style>
        </p:sp>
      </p:grpSp>
      <p:grpSp>
        <p:nvGrpSpPr>
          <p:cNvPr id="5965" name="Google Shape;5586;p52"/>
          <p:cNvGrpSpPr/>
          <p:nvPr/>
        </p:nvGrpSpPr>
        <p:grpSpPr>
          <a:xfrm>
            <a:off x="5301000" y="2781000"/>
            <a:ext cx="349920" cy="285480"/>
            <a:chOff x="5301000" y="2781000"/>
            <a:chExt cx="349920" cy="285480"/>
          </a:xfrm>
        </p:grpSpPr>
        <p:sp>
          <p:nvSpPr>
            <p:cNvPr id="5966" name="Google Shape;5587;p52"/>
            <p:cNvSpPr/>
            <p:nvPr/>
          </p:nvSpPr>
          <p:spPr>
            <a:xfrm>
              <a:off x="5599080" y="2903760"/>
              <a:ext cx="51840" cy="21240"/>
            </a:xfrm>
            <a:custGeom>
              <a:avLst/>
              <a:gdLst/>
              <a:ahLst/>
              <a:rect l="l" t="t" r="r" b="b"/>
              <a:pathLst>
                <a:path w="1766" h="725">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w="0">
              <a:noFill/>
            </a:ln>
          </p:spPr>
          <p:style>
            <a:lnRef idx="0"/>
            <a:fillRef idx="0"/>
            <a:effectRef idx="0"/>
            <a:fontRef idx="minor"/>
          </p:style>
        </p:sp>
        <p:sp>
          <p:nvSpPr>
            <p:cNvPr id="5967" name="Google Shape;5588;p52"/>
            <p:cNvSpPr/>
            <p:nvPr/>
          </p:nvSpPr>
          <p:spPr>
            <a:xfrm>
              <a:off x="5586840" y="2945880"/>
              <a:ext cx="43560" cy="39600"/>
            </a:xfrm>
            <a:custGeom>
              <a:avLst/>
              <a:gdLst/>
              <a:ahLst/>
              <a:rect l="l" t="t" r="r" b="b"/>
              <a:pathLst>
                <a:path w="1482" h="1355">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w="0">
              <a:noFill/>
            </a:ln>
          </p:spPr>
          <p:style>
            <a:lnRef idx="0"/>
            <a:fillRef idx="0"/>
            <a:effectRef idx="0"/>
            <a:fontRef idx="minor"/>
          </p:style>
        </p:sp>
        <p:sp>
          <p:nvSpPr>
            <p:cNvPr id="5968" name="Google Shape;5589;p52"/>
            <p:cNvSpPr/>
            <p:nvPr/>
          </p:nvSpPr>
          <p:spPr>
            <a:xfrm>
              <a:off x="5588640" y="2842200"/>
              <a:ext cx="41400" cy="40320"/>
            </a:xfrm>
            <a:custGeom>
              <a:avLst/>
              <a:gdLst/>
              <a:ahLst/>
              <a:rect l="l" t="t" r="r" b="b"/>
              <a:pathLst>
                <a:path w="1419" h="138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w="0">
              <a:noFill/>
            </a:ln>
          </p:spPr>
          <p:style>
            <a:lnRef idx="0"/>
            <a:fillRef idx="0"/>
            <a:effectRef idx="0"/>
            <a:fontRef idx="minor"/>
          </p:style>
        </p:sp>
        <p:sp>
          <p:nvSpPr>
            <p:cNvPr id="5969" name="Google Shape;5590;p52"/>
            <p:cNvSpPr/>
            <p:nvPr/>
          </p:nvSpPr>
          <p:spPr>
            <a:xfrm>
              <a:off x="5301000" y="2842200"/>
              <a:ext cx="124560" cy="123480"/>
            </a:xfrm>
            <a:custGeom>
              <a:avLst/>
              <a:gdLst/>
              <a:ahLst/>
              <a:rect l="l" t="t" r="r" b="b"/>
              <a:pathLst>
                <a:path w="4222" h="419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w="0">
              <a:noFill/>
            </a:ln>
          </p:spPr>
          <p:style>
            <a:lnRef idx="0"/>
            <a:fillRef idx="0"/>
            <a:effectRef idx="0"/>
            <a:fontRef idx="minor"/>
          </p:style>
        </p:sp>
        <p:sp>
          <p:nvSpPr>
            <p:cNvPr id="5970" name="Google Shape;5591;p52"/>
            <p:cNvSpPr/>
            <p:nvPr/>
          </p:nvSpPr>
          <p:spPr>
            <a:xfrm>
              <a:off x="5525280" y="2781000"/>
              <a:ext cx="41400" cy="246240"/>
            </a:xfrm>
            <a:custGeom>
              <a:avLst/>
              <a:gdLst/>
              <a:ahLst/>
              <a:rect l="l" t="t" r="r" b="b"/>
              <a:pathLst>
                <a:path w="1418" h="835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w="0">
              <a:noFill/>
            </a:ln>
          </p:spPr>
          <p:style>
            <a:lnRef idx="0"/>
            <a:fillRef idx="0"/>
            <a:effectRef idx="0"/>
            <a:fontRef idx="minor"/>
          </p:style>
        </p:sp>
        <p:sp>
          <p:nvSpPr>
            <p:cNvPr id="5971" name="Google Shape;5592;p52"/>
            <p:cNvSpPr/>
            <p:nvPr/>
          </p:nvSpPr>
          <p:spPr>
            <a:xfrm>
              <a:off x="5362560" y="2984760"/>
              <a:ext cx="60120" cy="81720"/>
            </a:xfrm>
            <a:custGeom>
              <a:avLst/>
              <a:gdLst/>
              <a:ahLst/>
              <a:rect l="l" t="t" r="r" b="b"/>
              <a:pathLst>
                <a:path w="2049" h="2773">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w="0">
              <a:noFill/>
            </a:ln>
          </p:spPr>
          <p:style>
            <a:lnRef idx="0"/>
            <a:fillRef idx="0"/>
            <a:effectRef idx="0"/>
            <a:fontRef idx="minor"/>
          </p:style>
        </p:sp>
        <p:sp>
          <p:nvSpPr>
            <p:cNvPr id="5972" name="Google Shape;5593;p52"/>
            <p:cNvSpPr/>
            <p:nvPr/>
          </p:nvSpPr>
          <p:spPr>
            <a:xfrm>
              <a:off x="5445360" y="2806200"/>
              <a:ext cx="61200" cy="193320"/>
            </a:xfrm>
            <a:custGeom>
              <a:avLst/>
              <a:gdLst/>
              <a:ahLst/>
              <a:rect l="l" t="t" r="r" b="b"/>
              <a:pathLst>
                <a:path w="2080" h="6554">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w="0">
              <a:noFill/>
            </a:ln>
          </p:spPr>
          <p:style>
            <a:lnRef idx="0"/>
            <a:fillRef idx="0"/>
            <a:effectRef idx="0"/>
            <a:fontRef idx="minor"/>
          </p:style>
        </p:sp>
      </p:grpSp>
      <p:grpSp>
        <p:nvGrpSpPr>
          <p:cNvPr id="5973" name="Google Shape;5594;p52"/>
          <p:cNvGrpSpPr/>
          <p:nvPr/>
        </p:nvGrpSpPr>
        <p:grpSpPr>
          <a:xfrm>
            <a:off x="5300640" y="3196800"/>
            <a:ext cx="350640" cy="349560"/>
            <a:chOff x="5300640" y="3196800"/>
            <a:chExt cx="350640" cy="349560"/>
          </a:xfrm>
        </p:grpSpPr>
        <p:sp>
          <p:nvSpPr>
            <p:cNvPr id="5974" name="Google Shape;5595;p52"/>
            <p:cNvSpPr/>
            <p:nvPr/>
          </p:nvSpPr>
          <p:spPr>
            <a:xfrm>
              <a:off x="5507280" y="3402360"/>
              <a:ext cx="144000" cy="144000"/>
            </a:xfrm>
            <a:custGeom>
              <a:avLst/>
              <a:gdLst/>
              <a:ahLst/>
              <a:rect l="l" t="t" r="r" b="b"/>
              <a:pathLst>
                <a:path w="4885" h="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w="0">
              <a:noFill/>
            </a:ln>
          </p:spPr>
          <p:style>
            <a:lnRef idx="0"/>
            <a:fillRef idx="0"/>
            <a:effectRef idx="0"/>
            <a:fontRef idx="minor"/>
          </p:style>
        </p:sp>
        <p:sp>
          <p:nvSpPr>
            <p:cNvPr id="5975" name="Google Shape;5596;p52"/>
            <p:cNvSpPr/>
            <p:nvPr/>
          </p:nvSpPr>
          <p:spPr>
            <a:xfrm>
              <a:off x="5301360" y="3300120"/>
              <a:ext cx="307800" cy="204480"/>
            </a:xfrm>
            <a:custGeom>
              <a:avLst/>
              <a:gdLst/>
              <a:ahLst/>
              <a:rect l="l" t="t" r="r" b="b"/>
              <a:pathLst>
                <a:path w="10429" h="6932">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w="0">
              <a:noFill/>
            </a:ln>
          </p:spPr>
          <p:style>
            <a:lnRef idx="0"/>
            <a:fillRef idx="0"/>
            <a:effectRef idx="0"/>
            <a:fontRef idx="minor"/>
          </p:style>
        </p:sp>
        <p:sp>
          <p:nvSpPr>
            <p:cNvPr id="5976" name="Google Shape;5597;p52"/>
            <p:cNvSpPr/>
            <p:nvPr/>
          </p:nvSpPr>
          <p:spPr>
            <a:xfrm>
              <a:off x="5300640" y="3196800"/>
              <a:ext cx="308880" cy="83520"/>
            </a:xfrm>
            <a:custGeom>
              <a:avLst/>
              <a:gdLst/>
              <a:ahLst/>
              <a:rect l="l" t="t" r="r" b="b"/>
              <a:pathLst>
                <a:path w="10461" h="2836">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w="0">
              <a:noFill/>
            </a:ln>
          </p:spPr>
          <p:style>
            <a:lnRef idx="0"/>
            <a:fillRef idx="0"/>
            <a:effectRef idx="0"/>
            <a:fontRef idx="minor"/>
          </p:style>
        </p:sp>
      </p:grpSp>
      <p:grpSp>
        <p:nvGrpSpPr>
          <p:cNvPr id="5977" name="Google Shape;5598;p52"/>
          <p:cNvGrpSpPr/>
          <p:nvPr/>
        </p:nvGrpSpPr>
        <p:grpSpPr>
          <a:xfrm>
            <a:off x="5301000" y="3672720"/>
            <a:ext cx="349560" cy="349920"/>
            <a:chOff x="5301000" y="3672720"/>
            <a:chExt cx="349560" cy="349920"/>
          </a:xfrm>
        </p:grpSpPr>
        <p:sp>
          <p:nvSpPr>
            <p:cNvPr id="5978" name="Google Shape;5599;p52"/>
            <p:cNvSpPr/>
            <p:nvPr/>
          </p:nvSpPr>
          <p:spPr>
            <a:xfrm>
              <a:off x="5434920" y="3672720"/>
              <a:ext cx="80640" cy="80640"/>
            </a:xfrm>
            <a:custGeom>
              <a:avLst/>
              <a:gdLst/>
              <a:ahLst/>
              <a:rect l="l" t="t" r="r" b="b"/>
              <a:pathLst>
                <a:path w="2741" h="2742">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w="0">
              <a:noFill/>
            </a:ln>
          </p:spPr>
          <p:style>
            <a:lnRef idx="0"/>
            <a:fillRef idx="0"/>
            <a:effectRef idx="0"/>
            <a:fontRef idx="minor"/>
          </p:style>
        </p:sp>
        <p:sp>
          <p:nvSpPr>
            <p:cNvPr id="5979" name="Google Shape;5600;p52"/>
            <p:cNvSpPr/>
            <p:nvPr/>
          </p:nvSpPr>
          <p:spPr>
            <a:xfrm>
              <a:off x="5403240" y="3751920"/>
              <a:ext cx="144000" cy="84240"/>
            </a:xfrm>
            <a:custGeom>
              <a:avLst/>
              <a:gdLst/>
              <a:ahLst/>
              <a:rect l="l" t="t" r="r" b="b"/>
              <a:pathLst>
                <a:path w="4885" h="2868">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w="0">
              <a:noFill/>
            </a:ln>
          </p:spPr>
          <p:style>
            <a:lnRef idx="0"/>
            <a:fillRef idx="0"/>
            <a:effectRef idx="0"/>
            <a:fontRef idx="minor"/>
          </p:style>
        </p:sp>
        <p:sp>
          <p:nvSpPr>
            <p:cNvPr id="5980" name="Google Shape;5601;p52"/>
            <p:cNvSpPr/>
            <p:nvPr/>
          </p:nvSpPr>
          <p:spPr>
            <a:xfrm>
              <a:off x="5568120" y="3898080"/>
              <a:ext cx="82440" cy="123480"/>
            </a:xfrm>
            <a:custGeom>
              <a:avLst/>
              <a:gdLst/>
              <a:ahLst/>
              <a:rect l="l" t="t" r="r" b="b"/>
              <a:pathLst>
                <a:path w="2805" h="4191">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w="0">
              <a:noFill/>
            </a:ln>
          </p:spPr>
          <p:style>
            <a:lnRef idx="0"/>
            <a:fillRef idx="0"/>
            <a:effectRef idx="0"/>
            <a:fontRef idx="minor"/>
          </p:style>
        </p:sp>
        <p:sp>
          <p:nvSpPr>
            <p:cNvPr id="5981" name="Google Shape;5602;p52"/>
            <p:cNvSpPr/>
            <p:nvPr/>
          </p:nvSpPr>
          <p:spPr>
            <a:xfrm>
              <a:off x="5301000" y="3939120"/>
              <a:ext cx="82440" cy="82440"/>
            </a:xfrm>
            <a:custGeom>
              <a:avLst/>
              <a:gdLst/>
              <a:ahLst/>
              <a:rect l="l" t="t" r="r" b="b"/>
              <a:pathLst>
                <a:path w="2805" h="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w="0">
              <a:noFill/>
            </a:ln>
          </p:spPr>
          <p:style>
            <a:lnRef idx="0"/>
            <a:fillRef idx="0"/>
            <a:effectRef idx="0"/>
            <a:fontRef idx="minor"/>
          </p:style>
        </p:sp>
        <p:sp>
          <p:nvSpPr>
            <p:cNvPr id="5982" name="Google Shape;5603;p52"/>
            <p:cNvSpPr/>
            <p:nvPr/>
          </p:nvSpPr>
          <p:spPr>
            <a:xfrm>
              <a:off x="5403240" y="3858120"/>
              <a:ext cx="144000" cy="164520"/>
            </a:xfrm>
            <a:custGeom>
              <a:avLst/>
              <a:gdLst/>
              <a:ahLst/>
              <a:rect l="l" t="t" r="r" b="b"/>
              <a:pathLst>
                <a:path w="4885" h="5577">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w="0">
              <a:noFill/>
            </a:ln>
          </p:spPr>
          <p:style>
            <a:lnRef idx="0"/>
            <a:fillRef idx="0"/>
            <a:effectRef idx="0"/>
            <a:fontRef idx="minor"/>
          </p:style>
        </p:sp>
      </p:grpSp>
      <p:grpSp>
        <p:nvGrpSpPr>
          <p:cNvPr id="5983" name="Google Shape;5604;p52"/>
          <p:cNvGrpSpPr/>
          <p:nvPr/>
        </p:nvGrpSpPr>
        <p:grpSpPr>
          <a:xfrm>
            <a:off x="7516080" y="2749320"/>
            <a:ext cx="355320" cy="348480"/>
            <a:chOff x="7516080" y="2749320"/>
            <a:chExt cx="355320" cy="348480"/>
          </a:xfrm>
        </p:grpSpPr>
        <p:sp>
          <p:nvSpPr>
            <p:cNvPr id="5984" name="Google Shape;5605;p52"/>
            <p:cNvSpPr/>
            <p:nvPr/>
          </p:nvSpPr>
          <p:spPr>
            <a:xfrm>
              <a:off x="7516080" y="2836800"/>
              <a:ext cx="161640" cy="172800"/>
            </a:xfrm>
            <a:custGeom>
              <a:avLst/>
              <a:gdLst/>
              <a:ahLst/>
              <a:rect l="l" t="t" r="r" b="b"/>
              <a:pathLst>
                <a:path w="5483" h="5861">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w="0">
              <a:noFill/>
            </a:ln>
          </p:spPr>
          <p:style>
            <a:lnRef idx="0"/>
            <a:fillRef idx="0"/>
            <a:effectRef idx="0"/>
            <a:fontRef idx="minor"/>
          </p:style>
        </p:sp>
        <p:sp>
          <p:nvSpPr>
            <p:cNvPr id="5985" name="Google Shape;5606;p52"/>
            <p:cNvSpPr/>
            <p:nvPr/>
          </p:nvSpPr>
          <p:spPr>
            <a:xfrm>
              <a:off x="7607520" y="2749320"/>
              <a:ext cx="171720" cy="158040"/>
            </a:xfrm>
            <a:custGeom>
              <a:avLst/>
              <a:gdLst/>
              <a:ahLst/>
              <a:rect l="l" t="t" r="r" b="b"/>
              <a:pathLst>
                <a:path w="5829" h="5356">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w="0">
              <a:noFill/>
            </a:ln>
          </p:spPr>
          <p:style>
            <a:lnRef idx="0"/>
            <a:fillRef idx="0"/>
            <a:effectRef idx="0"/>
            <a:fontRef idx="minor"/>
          </p:style>
        </p:sp>
        <p:sp>
          <p:nvSpPr>
            <p:cNvPr id="5986" name="Google Shape;5607;p52"/>
            <p:cNvSpPr/>
            <p:nvPr/>
          </p:nvSpPr>
          <p:spPr>
            <a:xfrm>
              <a:off x="7709760" y="2836800"/>
              <a:ext cx="161640" cy="171720"/>
            </a:xfrm>
            <a:custGeom>
              <a:avLst/>
              <a:gdLst/>
              <a:ahLst/>
              <a:rect l="l" t="t" r="r" b="b"/>
              <a:pathLst>
                <a:path w="5483" h="5829">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w="0">
              <a:noFill/>
            </a:ln>
          </p:spPr>
          <p:style>
            <a:lnRef idx="0"/>
            <a:fillRef idx="0"/>
            <a:effectRef idx="0"/>
            <a:fontRef idx="minor"/>
          </p:style>
        </p:sp>
        <p:sp>
          <p:nvSpPr>
            <p:cNvPr id="5987" name="Google Shape;5608;p52"/>
            <p:cNvSpPr/>
            <p:nvPr/>
          </p:nvSpPr>
          <p:spPr>
            <a:xfrm>
              <a:off x="7607520" y="2939040"/>
              <a:ext cx="173880" cy="158760"/>
            </a:xfrm>
            <a:custGeom>
              <a:avLst/>
              <a:gdLst/>
              <a:ahLst/>
              <a:rect l="l" t="t" r="r" b="b"/>
              <a:pathLst>
                <a:path w="5892" h="5388">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w="0">
              <a:noFill/>
            </a:ln>
          </p:spPr>
          <p:style>
            <a:lnRef idx="0"/>
            <a:fillRef idx="0"/>
            <a:effectRef idx="0"/>
            <a:fontRef idx="minor"/>
          </p:style>
        </p:sp>
      </p:grpSp>
      <p:grpSp>
        <p:nvGrpSpPr>
          <p:cNvPr id="5988" name="Google Shape;5609;p52"/>
          <p:cNvGrpSpPr/>
          <p:nvPr/>
        </p:nvGrpSpPr>
        <p:grpSpPr>
          <a:xfrm>
            <a:off x="7529400" y="3207960"/>
            <a:ext cx="329040" cy="327240"/>
            <a:chOff x="7529400" y="3207960"/>
            <a:chExt cx="329040" cy="327240"/>
          </a:xfrm>
        </p:grpSpPr>
        <p:sp>
          <p:nvSpPr>
            <p:cNvPr id="5989" name="Google Shape;5610;p52"/>
            <p:cNvSpPr/>
            <p:nvPr/>
          </p:nvSpPr>
          <p:spPr>
            <a:xfrm>
              <a:off x="7714440" y="3392280"/>
              <a:ext cx="144000" cy="142920"/>
            </a:xfrm>
            <a:custGeom>
              <a:avLst/>
              <a:gdLst/>
              <a:ahLst/>
              <a:rect l="l" t="t" r="r" b="b"/>
              <a:pathLst>
                <a:path w="4884" h="4853">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w="0">
              <a:noFill/>
            </a:ln>
          </p:spPr>
          <p:style>
            <a:lnRef idx="0"/>
            <a:fillRef idx="0"/>
            <a:effectRef idx="0"/>
            <a:fontRef idx="minor"/>
          </p:style>
        </p:sp>
        <p:sp>
          <p:nvSpPr>
            <p:cNvPr id="5990" name="Google Shape;5611;p52"/>
            <p:cNvSpPr/>
            <p:nvPr/>
          </p:nvSpPr>
          <p:spPr>
            <a:xfrm>
              <a:off x="7529400" y="3278880"/>
              <a:ext cx="41400" cy="255600"/>
            </a:xfrm>
            <a:custGeom>
              <a:avLst/>
              <a:gdLst/>
              <a:ahLst/>
              <a:rect l="l" t="t" r="r" b="b"/>
              <a:pathLst>
                <a:path w="1419" h="8665">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w="0">
              <a:noFill/>
            </a:ln>
          </p:spPr>
          <p:style>
            <a:lnRef idx="0"/>
            <a:fillRef idx="0"/>
            <a:effectRef idx="0"/>
            <a:fontRef idx="minor"/>
          </p:style>
        </p:sp>
        <p:sp>
          <p:nvSpPr>
            <p:cNvPr id="5991" name="Google Shape;5612;p52"/>
            <p:cNvSpPr/>
            <p:nvPr/>
          </p:nvSpPr>
          <p:spPr>
            <a:xfrm>
              <a:off x="7590600" y="3288960"/>
              <a:ext cx="206280" cy="245520"/>
            </a:xfrm>
            <a:custGeom>
              <a:avLst/>
              <a:gdLst/>
              <a:ahLst/>
              <a:rect l="l" t="t" r="r" b="b"/>
              <a:pathLst>
                <a:path w="6996" h="8318">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w="0">
              <a:noFill/>
            </a:ln>
          </p:spPr>
          <p:style>
            <a:lnRef idx="0"/>
            <a:fillRef idx="0"/>
            <a:effectRef idx="0"/>
            <a:fontRef idx="minor"/>
          </p:style>
        </p:sp>
        <p:sp>
          <p:nvSpPr>
            <p:cNvPr id="5992" name="Google Shape;5613;p52"/>
            <p:cNvSpPr/>
            <p:nvPr/>
          </p:nvSpPr>
          <p:spPr>
            <a:xfrm>
              <a:off x="7632720" y="3411720"/>
              <a:ext cx="77760" cy="20160"/>
            </a:xfrm>
            <a:custGeom>
              <a:avLst/>
              <a:gdLst/>
              <a:ahLst/>
              <a:rect l="l" t="t" r="r" b="b"/>
              <a:pathLst>
                <a:path w="2648" h="694">
                  <a:moveTo>
                    <a:pt x="1" y="1"/>
                  </a:moveTo>
                  <a:lnTo>
                    <a:pt x="1" y="694"/>
                  </a:lnTo>
                  <a:lnTo>
                    <a:pt x="2301" y="694"/>
                  </a:lnTo>
                  <a:cubicBezTo>
                    <a:pt x="2364" y="473"/>
                    <a:pt x="2490" y="221"/>
                    <a:pt x="2647" y="1"/>
                  </a:cubicBezTo>
                  <a:close/>
                </a:path>
              </a:pathLst>
            </a:custGeom>
            <a:solidFill>
              <a:schemeClr val="dk2"/>
            </a:solidFill>
            <a:ln w="0">
              <a:noFill/>
            </a:ln>
          </p:spPr>
          <p:style>
            <a:lnRef idx="0"/>
            <a:fillRef idx="0"/>
            <a:effectRef idx="0"/>
            <a:fontRef idx="minor"/>
          </p:style>
        </p:sp>
        <p:sp>
          <p:nvSpPr>
            <p:cNvPr id="5993" name="Google Shape;5614;p52"/>
            <p:cNvSpPr/>
            <p:nvPr/>
          </p:nvSpPr>
          <p:spPr>
            <a:xfrm>
              <a:off x="7529400" y="3207960"/>
              <a:ext cx="266760" cy="60120"/>
            </a:xfrm>
            <a:custGeom>
              <a:avLst/>
              <a:gdLst/>
              <a:ahLst/>
              <a:rect l="l" t="t" r="r" b="b"/>
              <a:pathLst>
                <a:path w="9043" h="2049">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w="0">
              <a:noFill/>
            </a:ln>
          </p:spPr>
          <p:style>
            <a:lnRef idx="0"/>
            <a:fillRef idx="0"/>
            <a:effectRef idx="0"/>
            <a:fontRef idx="minor"/>
          </p:style>
        </p:sp>
      </p:grpSp>
      <p:grpSp>
        <p:nvGrpSpPr>
          <p:cNvPr id="5994" name="Google Shape;5615;p52"/>
          <p:cNvGrpSpPr/>
          <p:nvPr/>
        </p:nvGrpSpPr>
        <p:grpSpPr>
          <a:xfrm>
            <a:off x="7540560" y="3673440"/>
            <a:ext cx="306720" cy="348840"/>
            <a:chOff x="7540560" y="3673440"/>
            <a:chExt cx="306720" cy="348840"/>
          </a:xfrm>
        </p:grpSpPr>
        <p:sp>
          <p:nvSpPr>
            <p:cNvPr id="5995" name="Google Shape;5616;p52"/>
            <p:cNvSpPr/>
            <p:nvPr/>
          </p:nvSpPr>
          <p:spPr>
            <a:xfrm>
              <a:off x="7540560" y="3897720"/>
              <a:ext cx="142920" cy="124560"/>
            </a:xfrm>
            <a:custGeom>
              <a:avLst/>
              <a:gdLst/>
              <a:ahLst/>
              <a:rect l="l" t="t" r="r" b="b"/>
              <a:pathLst>
                <a:path w="4852" h="422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w="0">
              <a:noFill/>
            </a:ln>
          </p:spPr>
          <p:style>
            <a:lnRef idx="0"/>
            <a:fillRef idx="0"/>
            <a:effectRef idx="0"/>
            <a:fontRef idx="minor"/>
          </p:style>
        </p:sp>
        <p:sp>
          <p:nvSpPr>
            <p:cNvPr id="5996" name="Google Shape;5617;p52"/>
            <p:cNvSpPr/>
            <p:nvPr/>
          </p:nvSpPr>
          <p:spPr>
            <a:xfrm>
              <a:off x="7655040" y="3915360"/>
              <a:ext cx="78840" cy="39600"/>
            </a:xfrm>
            <a:custGeom>
              <a:avLst/>
              <a:gdLst/>
              <a:ahLst/>
              <a:rect l="l" t="t" r="r" b="b"/>
              <a:pathLst>
                <a:path w="2679" h="1356">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w="0">
              <a:noFill/>
            </a:ln>
          </p:spPr>
          <p:style>
            <a:lnRef idx="0"/>
            <a:fillRef idx="0"/>
            <a:effectRef idx="0"/>
            <a:fontRef idx="minor"/>
          </p:style>
        </p:sp>
        <p:sp>
          <p:nvSpPr>
            <p:cNvPr id="5997" name="Google Shape;5618;p52"/>
            <p:cNvSpPr/>
            <p:nvPr/>
          </p:nvSpPr>
          <p:spPr>
            <a:xfrm>
              <a:off x="7705080" y="3897720"/>
              <a:ext cx="142200" cy="124560"/>
            </a:xfrm>
            <a:custGeom>
              <a:avLst/>
              <a:gdLst/>
              <a:ahLst/>
              <a:rect l="l" t="t" r="r" b="b"/>
              <a:pathLst>
                <a:path w="4821" h="4222">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w="0">
              <a:noFill/>
            </a:ln>
          </p:spPr>
          <p:style>
            <a:lnRef idx="0"/>
            <a:fillRef idx="0"/>
            <a:effectRef idx="0"/>
            <a:fontRef idx="minor"/>
          </p:style>
        </p:sp>
        <p:sp>
          <p:nvSpPr>
            <p:cNvPr id="5998" name="Google Shape;5619;p52"/>
            <p:cNvSpPr/>
            <p:nvPr/>
          </p:nvSpPr>
          <p:spPr>
            <a:xfrm>
              <a:off x="7561800" y="3673440"/>
              <a:ext cx="264960" cy="182160"/>
            </a:xfrm>
            <a:custGeom>
              <a:avLst/>
              <a:gdLst/>
              <a:ahLst/>
              <a:rect l="l" t="t" r="r" b="b"/>
              <a:pathLst>
                <a:path w="8980" h="6176">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w="0">
              <a:noFill/>
            </a:ln>
          </p:spPr>
          <p:style>
            <a:lnRef idx="0"/>
            <a:fillRef idx="0"/>
            <a:effectRef idx="0"/>
            <a:fontRef idx="minor"/>
          </p:style>
        </p:sp>
        <p:sp>
          <p:nvSpPr>
            <p:cNvPr id="5999" name="Google Shape;5620;p52"/>
            <p:cNvSpPr/>
            <p:nvPr/>
          </p:nvSpPr>
          <p:spPr>
            <a:xfrm>
              <a:off x="7623360" y="3714480"/>
              <a:ext cx="81720" cy="61200"/>
            </a:xfrm>
            <a:custGeom>
              <a:avLst/>
              <a:gdLst/>
              <a:ahLst/>
              <a:rect l="l" t="t" r="r" b="b"/>
              <a:pathLst>
                <a:path w="2773" h="2081">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w="0">
              <a:noFill/>
            </a:ln>
          </p:spPr>
          <p:style>
            <a:lnRef idx="0"/>
            <a:fillRef idx="0"/>
            <a:effectRef idx="0"/>
            <a:fontRef idx="minor"/>
          </p:style>
        </p:sp>
        <p:sp>
          <p:nvSpPr>
            <p:cNvPr id="6000" name="Google Shape;5621;p52"/>
            <p:cNvSpPr/>
            <p:nvPr/>
          </p:nvSpPr>
          <p:spPr>
            <a:xfrm>
              <a:off x="7725600" y="3715200"/>
              <a:ext cx="40680" cy="60120"/>
            </a:xfrm>
            <a:custGeom>
              <a:avLst/>
              <a:gdLst/>
              <a:ahLst/>
              <a:rect l="l" t="t" r="r" b="b"/>
              <a:pathLst>
                <a:path w="1387" h="2049">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w="0">
              <a:noFill/>
            </a:ln>
          </p:spPr>
          <p:style>
            <a:lnRef idx="0"/>
            <a:fillRef idx="0"/>
            <a:effectRef idx="0"/>
            <a:fontRef idx="minor"/>
          </p:style>
        </p:sp>
        <p:sp>
          <p:nvSpPr>
            <p:cNvPr id="6001" name="Google Shape;5622;p52"/>
            <p:cNvSpPr/>
            <p:nvPr/>
          </p:nvSpPr>
          <p:spPr>
            <a:xfrm>
              <a:off x="7623360" y="3774960"/>
              <a:ext cx="142920" cy="122400"/>
            </a:xfrm>
            <a:custGeom>
              <a:avLst/>
              <a:gdLst/>
              <a:ahLst/>
              <a:rect l="l" t="t" r="r" b="b"/>
              <a:pathLst>
                <a:path w="4852" h="416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w="0">
              <a:noFill/>
            </a:ln>
          </p:spPr>
          <p:style>
            <a:lnRef idx="0"/>
            <a:fillRef idx="0"/>
            <a:effectRef idx="0"/>
            <a:fontRef idx="minor"/>
          </p:style>
        </p:sp>
      </p:grpSp>
      <p:grpSp>
        <p:nvGrpSpPr>
          <p:cNvPr id="6002" name="Google Shape;5623;p52"/>
          <p:cNvGrpSpPr/>
          <p:nvPr/>
        </p:nvGrpSpPr>
        <p:grpSpPr>
          <a:xfrm>
            <a:off x="6631920" y="4122720"/>
            <a:ext cx="350640" cy="349920"/>
            <a:chOff x="6631920" y="4122720"/>
            <a:chExt cx="350640" cy="349920"/>
          </a:xfrm>
        </p:grpSpPr>
        <p:sp>
          <p:nvSpPr>
            <p:cNvPr id="6003" name="Google Shape;5624;p52"/>
            <p:cNvSpPr/>
            <p:nvPr/>
          </p:nvSpPr>
          <p:spPr>
            <a:xfrm>
              <a:off x="6755040" y="4122720"/>
              <a:ext cx="102240" cy="102240"/>
            </a:xfrm>
            <a:custGeom>
              <a:avLst/>
              <a:gdLst/>
              <a:ahLst/>
              <a:rect l="l" t="t" r="r" b="b"/>
              <a:pathLst>
                <a:path w="3466" h="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w="0">
              <a:noFill/>
            </a:ln>
          </p:spPr>
          <p:style>
            <a:lnRef idx="0"/>
            <a:fillRef idx="0"/>
            <a:effectRef idx="0"/>
            <a:fontRef idx="minor"/>
          </p:style>
        </p:sp>
        <p:sp>
          <p:nvSpPr>
            <p:cNvPr id="6004" name="Google Shape;5625;p52"/>
            <p:cNvSpPr/>
            <p:nvPr/>
          </p:nvSpPr>
          <p:spPr>
            <a:xfrm>
              <a:off x="6631920" y="4327560"/>
              <a:ext cx="350640" cy="145080"/>
            </a:xfrm>
            <a:custGeom>
              <a:avLst/>
              <a:gdLst/>
              <a:ahLst/>
              <a:rect l="l" t="t" r="r" b="b"/>
              <a:pathLst>
                <a:path w="11879" h="4916">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w="0">
              <a:noFill/>
            </a:ln>
          </p:spPr>
          <p:style>
            <a:lnRef idx="0"/>
            <a:fillRef idx="0"/>
            <a:effectRef idx="0"/>
            <a:fontRef idx="minor"/>
          </p:style>
        </p:sp>
        <p:sp>
          <p:nvSpPr>
            <p:cNvPr id="6005" name="Google Shape;5626;p52"/>
            <p:cNvSpPr/>
            <p:nvPr/>
          </p:nvSpPr>
          <p:spPr>
            <a:xfrm>
              <a:off x="6871320" y="4164480"/>
              <a:ext cx="88200" cy="142920"/>
            </a:xfrm>
            <a:custGeom>
              <a:avLst/>
              <a:gdLst/>
              <a:ahLst/>
              <a:rect l="l" t="t" r="r" b="b"/>
              <a:pathLst>
                <a:path w="2994" h="4852">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w="0">
              <a:noFill/>
            </a:ln>
          </p:spPr>
          <p:style>
            <a:lnRef idx="0"/>
            <a:fillRef idx="0"/>
            <a:effectRef idx="0"/>
            <a:fontRef idx="minor"/>
          </p:style>
        </p:sp>
        <p:sp>
          <p:nvSpPr>
            <p:cNvPr id="6006" name="Google Shape;5627;p52"/>
            <p:cNvSpPr/>
            <p:nvPr/>
          </p:nvSpPr>
          <p:spPr>
            <a:xfrm>
              <a:off x="6652440" y="4164480"/>
              <a:ext cx="88200" cy="142920"/>
            </a:xfrm>
            <a:custGeom>
              <a:avLst/>
              <a:gdLst/>
              <a:ahLst/>
              <a:rect l="l" t="t" r="r" b="b"/>
              <a:pathLst>
                <a:path w="2994" h="4852">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w="0">
              <a:noFill/>
            </a:ln>
          </p:spPr>
          <p:style>
            <a:lnRef idx="0"/>
            <a:fillRef idx="0"/>
            <a:effectRef idx="0"/>
            <a:fontRef idx="minor"/>
          </p:style>
        </p:sp>
        <p:sp>
          <p:nvSpPr>
            <p:cNvPr id="6007" name="Google Shape;5628;p52"/>
            <p:cNvSpPr/>
            <p:nvPr/>
          </p:nvSpPr>
          <p:spPr>
            <a:xfrm>
              <a:off x="6814440" y="4221360"/>
              <a:ext cx="83520" cy="83520"/>
            </a:xfrm>
            <a:custGeom>
              <a:avLst/>
              <a:gdLst/>
              <a:ahLst/>
              <a:rect l="l" t="t" r="r" b="b"/>
              <a:pathLst>
                <a:path w="2837" h="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w="0">
              <a:noFill/>
            </a:ln>
          </p:spPr>
          <p:style>
            <a:lnRef idx="0"/>
            <a:fillRef idx="0"/>
            <a:effectRef idx="0"/>
            <a:fontRef idx="minor"/>
          </p:style>
        </p:sp>
        <p:sp>
          <p:nvSpPr>
            <p:cNvPr id="6008" name="Google Shape;5629;p52"/>
            <p:cNvSpPr/>
            <p:nvPr/>
          </p:nvSpPr>
          <p:spPr>
            <a:xfrm>
              <a:off x="6712200" y="4222440"/>
              <a:ext cx="83520" cy="86400"/>
            </a:xfrm>
            <a:custGeom>
              <a:avLst/>
              <a:gdLst/>
              <a:ahLst/>
              <a:rect l="l" t="t" r="r" b="b"/>
              <a:pathLst>
                <a:path w="2836" h="2931">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w="0">
              <a:noFill/>
            </a:ln>
          </p:spPr>
          <p:style>
            <a:lnRef idx="0"/>
            <a:fillRef idx="0"/>
            <a:effectRef idx="0"/>
            <a:fontRef idx="minor"/>
          </p:style>
        </p:sp>
      </p:grpSp>
      <p:sp>
        <p:nvSpPr>
          <p:cNvPr id="6009" name="Google Shape;5630;p52"/>
          <p:cNvSpPr/>
          <p:nvPr/>
        </p:nvSpPr>
        <p:spPr>
          <a:xfrm>
            <a:off x="826560" y="511200"/>
            <a:ext cx="3481920" cy="482040"/>
          </a:xfrm>
          <a:prstGeom prst="rect">
            <a:avLst/>
          </a:prstGeom>
          <a:noFill/>
          <a:ln w="0">
            <a:noFill/>
          </a:ln>
        </p:spPr>
        <p:style>
          <a:lnRef idx="0"/>
          <a:fillRef idx="0"/>
          <a:effectRef idx="0"/>
          <a:fontRef idx="minor"/>
        </p:style>
        <p:txBody>
          <a:bodyPr tIns="91440" bIns="91440" anchor="t">
            <a:noAutofit/>
          </a:bodyPr>
          <a:p>
            <a:pPr algn="ctr">
              <a:lnSpc>
                <a:spcPct val="100000"/>
              </a:lnSpc>
              <a:buNone/>
              <a:tabLst>
                <a:tab algn="l" pos="0"/>
              </a:tabLst>
            </a:pPr>
            <a:r>
              <a:rPr b="0" lang="en" sz="2400" spc="-1" strike="noStrike">
                <a:solidFill>
                  <a:srgbClr val="ffffff"/>
                </a:solidFill>
                <a:latin typeface="Arial"/>
                <a:ea typeface="Arial"/>
              </a:rPr>
              <a:t>Business Icons</a:t>
            </a:r>
            <a:endParaRPr b="0" lang="en-US" sz="2400" spc="-1" strike="noStrike">
              <a:latin typeface="Arial"/>
            </a:endParaRPr>
          </a:p>
        </p:txBody>
      </p:sp>
      <p:sp>
        <p:nvSpPr>
          <p:cNvPr id="6010" name="Google Shape;5631;p52"/>
          <p:cNvSpPr/>
          <p:nvPr/>
        </p:nvSpPr>
        <p:spPr>
          <a:xfrm>
            <a:off x="4835160" y="511200"/>
            <a:ext cx="3481920" cy="482040"/>
          </a:xfrm>
          <a:prstGeom prst="rect">
            <a:avLst/>
          </a:prstGeom>
          <a:noFill/>
          <a:ln w="0">
            <a:noFill/>
          </a:ln>
        </p:spPr>
        <p:style>
          <a:lnRef idx="0"/>
          <a:fillRef idx="0"/>
          <a:effectRef idx="0"/>
          <a:fontRef idx="minor"/>
        </p:style>
        <p:txBody>
          <a:bodyPr tIns="91440" bIns="91440" anchor="t">
            <a:noAutofit/>
          </a:bodyPr>
          <a:p>
            <a:pPr algn="ctr">
              <a:lnSpc>
                <a:spcPct val="100000"/>
              </a:lnSpc>
              <a:buNone/>
              <a:tabLst>
                <a:tab algn="l" pos="0"/>
              </a:tabLst>
            </a:pPr>
            <a:r>
              <a:rPr b="0" lang="en" sz="2400" spc="-1" strike="noStrike">
                <a:solidFill>
                  <a:srgbClr val="ffffff"/>
                </a:solidFill>
                <a:latin typeface="Arial"/>
                <a:ea typeface="Arial"/>
              </a:rPr>
              <a:t>Teamwork Icons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8" name="Google Shape;115;p26"/>
          <p:cNvSpPr/>
          <p:nvPr/>
        </p:nvSpPr>
        <p:spPr>
          <a:xfrm>
            <a:off x="821880" y="1413000"/>
            <a:ext cx="810000" cy="810000"/>
          </a:xfrm>
          <a:prstGeom prst="ellipse">
            <a:avLst/>
          </a:prstGeom>
          <a:noFill/>
          <a:ln w="9525">
            <a:solidFill>
              <a:srgbClr val="7e6395"/>
            </a:solidFill>
            <a:round/>
          </a:ln>
        </p:spPr>
        <p:style>
          <a:lnRef idx="0"/>
          <a:fillRef idx="0"/>
          <a:effectRef idx="0"/>
          <a:fontRef idx="minor"/>
        </p:style>
        <p:txBody>
          <a:bodyPr/>
          <a:p/>
        </p:txBody>
      </p:sp>
      <p:sp>
        <p:nvSpPr>
          <p:cNvPr id="599" name="Google Shape;116;p26"/>
          <p:cNvSpPr/>
          <p:nvPr/>
        </p:nvSpPr>
        <p:spPr>
          <a:xfrm>
            <a:off x="821880" y="2552400"/>
            <a:ext cx="810000" cy="810000"/>
          </a:xfrm>
          <a:prstGeom prst="ellipse">
            <a:avLst/>
          </a:prstGeom>
          <a:noFill/>
          <a:ln w="9525">
            <a:solidFill>
              <a:srgbClr val="7e6395"/>
            </a:solidFill>
            <a:round/>
          </a:ln>
        </p:spPr>
        <p:style>
          <a:lnRef idx="0"/>
          <a:fillRef idx="0"/>
          <a:effectRef idx="0"/>
          <a:fontRef idx="minor"/>
        </p:style>
        <p:txBody>
          <a:bodyPr/>
          <a:p/>
        </p:txBody>
      </p:sp>
      <p:sp>
        <p:nvSpPr>
          <p:cNvPr id="600" name="Google Shape;117;p26"/>
          <p:cNvSpPr/>
          <p:nvPr/>
        </p:nvSpPr>
        <p:spPr>
          <a:xfrm>
            <a:off x="821880" y="3691800"/>
            <a:ext cx="810000" cy="810000"/>
          </a:xfrm>
          <a:prstGeom prst="ellipse">
            <a:avLst/>
          </a:prstGeom>
          <a:noFill/>
          <a:ln w="9525">
            <a:solidFill>
              <a:srgbClr val="7e6395"/>
            </a:solidFill>
            <a:round/>
          </a:ln>
        </p:spPr>
        <p:style>
          <a:lnRef idx="0"/>
          <a:fillRef idx="0"/>
          <a:effectRef idx="0"/>
          <a:fontRef idx="minor"/>
        </p:style>
        <p:txBody>
          <a:bodyPr/>
          <a:p/>
        </p:txBody>
      </p:sp>
      <p:sp>
        <p:nvSpPr>
          <p:cNvPr id="601" name="PlaceHolder 1"/>
          <p:cNvSpPr>
            <a:spLocks noGrp="1"/>
          </p:cNvSpPr>
          <p:nvPr>
            <p:ph type="title"/>
          </p:nvPr>
        </p:nvSpPr>
        <p:spPr>
          <a:xfrm>
            <a:off x="720000" y="444960"/>
            <a:ext cx="7703640" cy="572400"/>
          </a:xfrm>
          <a:prstGeom prst="rect">
            <a:avLst/>
          </a:prstGeom>
          <a:noFill/>
          <a:ln w="0">
            <a:noFill/>
          </a:ln>
        </p:spPr>
        <p:txBody>
          <a:bodyPr tIns="91440" bIns="91440" anchor="t">
            <a:noAutofit/>
          </a:bodyPr>
          <a:p>
            <a:pPr>
              <a:lnSpc>
                <a:spcPct val="100000"/>
              </a:lnSpc>
              <a:buNone/>
              <a:tabLst>
                <a:tab algn="l" pos="0"/>
              </a:tabLst>
            </a:pPr>
            <a:r>
              <a:rPr b="0" lang="en" sz="3500" spc="-1" strike="noStrike">
                <a:solidFill>
                  <a:srgbClr val="310041"/>
                </a:solidFill>
                <a:latin typeface="Playfair Display SemiBold"/>
                <a:ea typeface="Playfair Display SemiBold"/>
              </a:rPr>
              <a:t>Table of contents</a:t>
            </a:r>
            <a:endParaRPr b="0" lang="en-US" sz="3500" spc="-1" strike="noStrike">
              <a:solidFill>
                <a:srgbClr val="000000"/>
              </a:solidFill>
              <a:latin typeface="Arial"/>
            </a:endParaRPr>
          </a:p>
        </p:txBody>
      </p:sp>
      <p:sp>
        <p:nvSpPr>
          <p:cNvPr id="602" name="PlaceHolder 2"/>
          <p:cNvSpPr>
            <a:spLocks noGrp="1"/>
          </p:cNvSpPr>
          <p:nvPr>
            <p:ph type="title"/>
          </p:nvPr>
        </p:nvSpPr>
        <p:spPr>
          <a:xfrm>
            <a:off x="1796400" y="1415160"/>
            <a:ext cx="4680360" cy="373320"/>
          </a:xfrm>
          <a:prstGeom prst="rect">
            <a:avLst/>
          </a:prstGeom>
          <a:noFill/>
          <a:ln w="0">
            <a:noFill/>
          </a:ln>
        </p:spPr>
        <p:txBody>
          <a:bodyPr tIns="91440" bIns="91440" anchor="b">
            <a:noAutofit/>
          </a:bodyPr>
          <a:p>
            <a:pPr>
              <a:lnSpc>
                <a:spcPct val="100000"/>
              </a:lnSpc>
              <a:buNone/>
              <a:tabLst>
                <a:tab algn="l" pos="0"/>
              </a:tabLst>
            </a:pPr>
            <a:r>
              <a:rPr b="0" i="1" lang="en" sz="2400" spc="-1" strike="noStrike">
                <a:solidFill>
                  <a:srgbClr val="310041"/>
                </a:solidFill>
                <a:latin typeface="Playfair Display"/>
                <a:ea typeface="Playfair Display"/>
              </a:rPr>
              <a:t>Jupiter</a:t>
            </a:r>
            <a:endParaRPr b="0" lang="en-US" sz="2400" spc="-1" strike="noStrike">
              <a:solidFill>
                <a:srgbClr val="000000"/>
              </a:solidFill>
              <a:latin typeface="Arial"/>
            </a:endParaRPr>
          </a:p>
        </p:txBody>
      </p:sp>
      <p:sp>
        <p:nvSpPr>
          <p:cNvPr id="603" name="PlaceHolder 3"/>
          <p:cNvSpPr>
            <a:spLocks noGrp="1"/>
          </p:cNvSpPr>
          <p:nvPr>
            <p:ph type="subTitle"/>
          </p:nvPr>
        </p:nvSpPr>
        <p:spPr>
          <a:xfrm>
            <a:off x="1796400" y="1641960"/>
            <a:ext cx="4680360" cy="684720"/>
          </a:xfrm>
          <a:prstGeom prst="rect">
            <a:avLst/>
          </a:prstGeom>
          <a:noFill/>
          <a:ln w="0">
            <a:noFill/>
          </a:ln>
        </p:spPr>
        <p:txBody>
          <a:bodyPr tIns="91440" bIns="91440" anchor="t">
            <a:noAutofit/>
          </a:bodyPr>
          <a:p>
            <a:pPr>
              <a:lnSpc>
                <a:spcPct val="100000"/>
              </a:lnSpc>
              <a:buNone/>
              <a:tabLst>
                <a:tab algn="l" pos="0"/>
              </a:tabLst>
            </a:pPr>
            <a:r>
              <a:rPr b="0" lang="en" sz="1100" spc="-1" strike="noStrike">
                <a:solidFill>
                  <a:srgbClr val="310041"/>
                </a:solidFill>
                <a:latin typeface="Lato"/>
                <a:ea typeface="Lato"/>
              </a:rPr>
              <a:t>Jupiter is a gas giant and the biggest planet in the Solar System. It’s the fourth-brightest object in the night sky. It was named after the Roman god of the skies and lightning</a:t>
            </a:r>
            <a:endParaRPr b="0" lang="en-US" sz="1100" spc="-1" strike="noStrike">
              <a:latin typeface="Arial"/>
            </a:endParaRPr>
          </a:p>
        </p:txBody>
      </p:sp>
      <p:sp>
        <p:nvSpPr>
          <p:cNvPr id="604" name="PlaceHolder 4"/>
          <p:cNvSpPr>
            <a:spLocks noGrp="1"/>
          </p:cNvSpPr>
          <p:nvPr>
            <p:ph type="title"/>
          </p:nvPr>
        </p:nvSpPr>
        <p:spPr>
          <a:xfrm>
            <a:off x="1796400" y="2553480"/>
            <a:ext cx="4680360" cy="373320"/>
          </a:xfrm>
          <a:prstGeom prst="rect">
            <a:avLst/>
          </a:prstGeom>
          <a:noFill/>
          <a:ln w="0">
            <a:noFill/>
          </a:ln>
        </p:spPr>
        <p:txBody>
          <a:bodyPr tIns="91440" bIns="91440" anchor="b">
            <a:noAutofit/>
          </a:bodyPr>
          <a:p>
            <a:pPr>
              <a:lnSpc>
                <a:spcPct val="100000"/>
              </a:lnSpc>
              <a:buNone/>
              <a:tabLst>
                <a:tab algn="l" pos="0"/>
              </a:tabLst>
            </a:pPr>
            <a:r>
              <a:rPr b="0" i="1" lang="en" sz="2400" spc="-1" strike="noStrike">
                <a:solidFill>
                  <a:srgbClr val="310041"/>
                </a:solidFill>
                <a:latin typeface="Playfair Display"/>
                <a:ea typeface="Playfair Display"/>
              </a:rPr>
              <a:t>Venus</a:t>
            </a:r>
            <a:endParaRPr b="0" lang="en-US" sz="2400" spc="-1" strike="noStrike">
              <a:solidFill>
                <a:srgbClr val="000000"/>
              </a:solidFill>
              <a:latin typeface="Arial"/>
            </a:endParaRPr>
          </a:p>
        </p:txBody>
      </p:sp>
      <p:sp>
        <p:nvSpPr>
          <p:cNvPr id="605" name="PlaceHolder 5"/>
          <p:cNvSpPr>
            <a:spLocks noGrp="1"/>
          </p:cNvSpPr>
          <p:nvPr>
            <p:ph type="subTitle"/>
          </p:nvPr>
        </p:nvSpPr>
        <p:spPr>
          <a:xfrm>
            <a:off x="1796400" y="2780640"/>
            <a:ext cx="4680360" cy="684720"/>
          </a:xfrm>
          <a:prstGeom prst="rect">
            <a:avLst/>
          </a:prstGeom>
          <a:noFill/>
          <a:ln w="0">
            <a:noFill/>
          </a:ln>
        </p:spPr>
        <p:txBody>
          <a:bodyPr tIns="91440" bIns="91440" anchor="t">
            <a:noAutofit/>
          </a:bodyPr>
          <a:p>
            <a:pPr>
              <a:lnSpc>
                <a:spcPct val="100000"/>
              </a:lnSpc>
              <a:buNone/>
              <a:tabLst>
                <a:tab algn="l" pos="0"/>
              </a:tabLst>
            </a:pPr>
            <a:r>
              <a:rPr b="0" lang="en" sz="1100" spc="-1" strike="noStrike">
                <a:solidFill>
                  <a:srgbClr val="310041"/>
                </a:solidFill>
                <a:latin typeface="Lato"/>
                <a:ea typeface="Lato"/>
              </a:rPr>
              <a:t>Venus has a beautiful name and is the second planet from the Sun. It’s terribly hot and its atmosphere is poisonous. It’s the second-brightest natural object in the night sky</a:t>
            </a:r>
            <a:endParaRPr b="0" lang="en-US" sz="1100" spc="-1" strike="noStrike">
              <a:latin typeface="Arial"/>
            </a:endParaRPr>
          </a:p>
        </p:txBody>
      </p:sp>
      <p:sp>
        <p:nvSpPr>
          <p:cNvPr id="606" name="PlaceHolder 6"/>
          <p:cNvSpPr>
            <a:spLocks noGrp="1"/>
          </p:cNvSpPr>
          <p:nvPr>
            <p:ph type="title"/>
          </p:nvPr>
        </p:nvSpPr>
        <p:spPr>
          <a:xfrm>
            <a:off x="1796400" y="3691800"/>
            <a:ext cx="4680360" cy="373320"/>
          </a:xfrm>
          <a:prstGeom prst="rect">
            <a:avLst/>
          </a:prstGeom>
          <a:noFill/>
          <a:ln w="0">
            <a:noFill/>
          </a:ln>
        </p:spPr>
        <p:txBody>
          <a:bodyPr tIns="91440" bIns="91440" anchor="b">
            <a:noAutofit/>
          </a:bodyPr>
          <a:p>
            <a:pPr>
              <a:lnSpc>
                <a:spcPct val="100000"/>
              </a:lnSpc>
              <a:buNone/>
              <a:tabLst>
                <a:tab algn="l" pos="0"/>
              </a:tabLst>
            </a:pPr>
            <a:r>
              <a:rPr b="0" i="1" lang="en" sz="2400" spc="-1" strike="noStrike">
                <a:solidFill>
                  <a:srgbClr val="310041"/>
                </a:solidFill>
                <a:latin typeface="Playfair Display"/>
                <a:ea typeface="Playfair Display"/>
              </a:rPr>
              <a:t>Saturn</a:t>
            </a:r>
            <a:endParaRPr b="0" lang="en-US" sz="2400" spc="-1" strike="noStrike">
              <a:solidFill>
                <a:srgbClr val="000000"/>
              </a:solidFill>
              <a:latin typeface="Arial"/>
            </a:endParaRPr>
          </a:p>
        </p:txBody>
      </p:sp>
      <p:sp>
        <p:nvSpPr>
          <p:cNvPr id="607" name="PlaceHolder 7"/>
          <p:cNvSpPr>
            <a:spLocks noGrp="1"/>
          </p:cNvSpPr>
          <p:nvPr>
            <p:ph type="subTitle"/>
          </p:nvPr>
        </p:nvSpPr>
        <p:spPr>
          <a:xfrm>
            <a:off x="1796400" y="3918960"/>
            <a:ext cx="4680360" cy="684720"/>
          </a:xfrm>
          <a:prstGeom prst="rect">
            <a:avLst/>
          </a:prstGeom>
          <a:noFill/>
          <a:ln w="0">
            <a:noFill/>
          </a:ln>
        </p:spPr>
        <p:txBody>
          <a:bodyPr tIns="91440" bIns="91440" anchor="t">
            <a:noAutofit/>
          </a:bodyPr>
          <a:p>
            <a:pPr>
              <a:lnSpc>
                <a:spcPct val="100000"/>
              </a:lnSpc>
              <a:buNone/>
              <a:tabLst>
                <a:tab algn="l" pos="0"/>
              </a:tabLst>
            </a:pPr>
            <a:r>
              <a:rPr b="0" lang="en" sz="1100" spc="-1" strike="noStrike">
                <a:solidFill>
                  <a:srgbClr val="310041"/>
                </a:solidFill>
                <a:latin typeface="Lato"/>
                <a:ea typeface="Lato"/>
              </a:rPr>
              <a:t>Saturn is a gas giant and has several rings. It’s composed mostly of hydrogen and helium. It was named after the Roman god of wealth and agriculture. It’s the sixth planet from the Sun</a:t>
            </a:r>
            <a:endParaRPr b="0" lang="en-US" sz="1100" spc="-1" strike="noStrike">
              <a:latin typeface="Arial"/>
            </a:endParaRPr>
          </a:p>
        </p:txBody>
      </p:sp>
      <p:sp>
        <p:nvSpPr>
          <p:cNvPr id="608" name="PlaceHolder 8"/>
          <p:cNvSpPr>
            <a:spLocks noGrp="1"/>
          </p:cNvSpPr>
          <p:nvPr>
            <p:ph type="title"/>
          </p:nvPr>
        </p:nvSpPr>
        <p:spPr>
          <a:xfrm>
            <a:off x="773280" y="1566720"/>
            <a:ext cx="907200" cy="407160"/>
          </a:xfrm>
          <a:prstGeom prst="rect">
            <a:avLst/>
          </a:prstGeom>
          <a:noFill/>
          <a:ln w="0">
            <a:noFill/>
          </a:ln>
        </p:spPr>
        <p:txBody>
          <a:bodyPr tIns="91440" bIns="91440" anchor="ctr">
            <a:noAutofit/>
          </a:bodyPr>
          <a:p>
            <a:pPr algn="ctr">
              <a:lnSpc>
                <a:spcPct val="100000"/>
              </a:lnSpc>
              <a:buNone/>
              <a:tabLst>
                <a:tab algn="l" pos="0"/>
              </a:tabLst>
            </a:pPr>
            <a:r>
              <a:rPr b="0" lang="en" sz="3500" spc="-1" strike="noStrike">
                <a:solidFill>
                  <a:srgbClr val="310041"/>
                </a:solidFill>
                <a:latin typeface="Playfair Display SemiBold"/>
                <a:ea typeface="Playfair Display SemiBold"/>
              </a:rPr>
              <a:t>01</a:t>
            </a:r>
            <a:endParaRPr b="0" lang="en-US" sz="3500" spc="-1" strike="noStrike">
              <a:solidFill>
                <a:srgbClr val="000000"/>
              </a:solidFill>
              <a:latin typeface="Arial"/>
            </a:endParaRPr>
          </a:p>
        </p:txBody>
      </p:sp>
      <p:sp>
        <p:nvSpPr>
          <p:cNvPr id="609" name="PlaceHolder 9"/>
          <p:cNvSpPr>
            <a:spLocks noGrp="1"/>
          </p:cNvSpPr>
          <p:nvPr>
            <p:ph type="title"/>
          </p:nvPr>
        </p:nvSpPr>
        <p:spPr>
          <a:xfrm>
            <a:off x="773280" y="2709000"/>
            <a:ext cx="907200" cy="407160"/>
          </a:xfrm>
          <a:prstGeom prst="rect">
            <a:avLst/>
          </a:prstGeom>
          <a:noFill/>
          <a:ln w="0">
            <a:noFill/>
          </a:ln>
        </p:spPr>
        <p:txBody>
          <a:bodyPr tIns="91440" bIns="91440" anchor="ctr">
            <a:noAutofit/>
          </a:bodyPr>
          <a:p>
            <a:pPr algn="ctr">
              <a:lnSpc>
                <a:spcPct val="100000"/>
              </a:lnSpc>
              <a:buNone/>
              <a:tabLst>
                <a:tab algn="l" pos="0"/>
              </a:tabLst>
            </a:pPr>
            <a:r>
              <a:rPr b="0" lang="en" sz="3500" spc="-1" strike="noStrike">
                <a:solidFill>
                  <a:srgbClr val="310041"/>
                </a:solidFill>
                <a:latin typeface="Playfair Display SemiBold"/>
                <a:ea typeface="Playfair Display SemiBold"/>
              </a:rPr>
              <a:t>02</a:t>
            </a:r>
            <a:endParaRPr b="0" lang="en-US" sz="3500" spc="-1" strike="noStrike">
              <a:solidFill>
                <a:srgbClr val="000000"/>
              </a:solidFill>
              <a:latin typeface="Arial"/>
            </a:endParaRPr>
          </a:p>
        </p:txBody>
      </p:sp>
      <p:sp>
        <p:nvSpPr>
          <p:cNvPr id="610" name="PlaceHolder 10"/>
          <p:cNvSpPr>
            <a:spLocks noGrp="1"/>
          </p:cNvSpPr>
          <p:nvPr>
            <p:ph type="title"/>
          </p:nvPr>
        </p:nvSpPr>
        <p:spPr>
          <a:xfrm>
            <a:off x="773280" y="3844800"/>
            <a:ext cx="907200" cy="407160"/>
          </a:xfrm>
          <a:prstGeom prst="rect">
            <a:avLst/>
          </a:prstGeom>
          <a:noFill/>
          <a:ln w="0">
            <a:noFill/>
          </a:ln>
        </p:spPr>
        <p:txBody>
          <a:bodyPr tIns="91440" bIns="91440" anchor="ctr">
            <a:noAutofit/>
          </a:bodyPr>
          <a:p>
            <a:pPr algn="ctr">
              <a:lnSpc>
                <a:spcPct val="100000"/>
              </a:lnSpc>
              <a:buNone/>
              <a:tabLst>
                <a:tab algn="l" pos="0"/>
              </a:tabLst>
            </a:pPr>
            <a:r>
              <a:rPr b="0" lang="en" sz="3500" spc="-1" strike="noStrike">
                <a:solidFill>
                  <a:srgbClr val="310041"/>
                </a:solidFill>
                <a:latin typeface="Playfair Display SemiBold"/>
                <a:ea typeface="Playfair Display SemiBold"/>
              </a:rPr>
              <a:t>03</a:t>
            </a:r>
            <a:endParaRPr b="0" lang="en-US" sz="3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grpSp>
        <p:nvGrpSpPr>
          <p:cNvPr id="6011" name="Google Shape;5636;p53"/>
          <p:cNvGrpSpPr/>
          <p:nvPr/>
        </p:nvGrpSpPr>
        <p:grpSpPr>
          <a:xfrm>
            <a:off x="858960" y="1380600"/>
            <a:ext cx="294120" cy="353520"/>
            <a:chOff x="858960" y="1380600"/>
            <a:chExt cx="294120" cy="353520"/>
          </a:xfrm>
        </p:grpSpPr>
        <p:sp>
          <p:nvSpPr>
            <p:cNvPr id="6012" name="Google Shape;5637;p53"/>
            <p:cNvSpPr/>
            <p:nvPr/>
          </p:nvSpPr>
          <p:spPr>
            <a:xfrm>
              <a:off x="858960" y="1380600"/>
              <a:ext cx="61920" cy="245160"/>
            </a:xfrm>
            <a:custGeom>
              <a:avLst/>
              <a:gdLst/>
              <a:ahLst/>
              <a:rect l="l" t="t" r="r" b="b"/>
              <a:pathLst>
                <a:path w="2049" h="8098">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w="0">
              <a:noFill/>
            </a:ln>
          </p:spPr>
          <p:style>
            <a:lnRef idx="0"/>
            <a:fillRef idx="0"/>
            <a:effectRef idx="0"/>
            <a:fontRef idx="minor"/>
          </p:style>
        </p:sp>
        <p:sp>
          <p:nvSpPr>
            <p:cNvPr id="6013" name="Google Shape;5638;p53"/>
            <p:cNvSpPr/>
            <p:nvPr/>
          </p:nvSpPr>
          <p:spPr>
            <a:xfrm>
              <a:off x="858960" y="1630080"/>
              <a:ext cx="294120" cy="82800"/>
            </a:xfrm>
            <a:custGeom>
              <a:avLst/>
              <a:gdLst/>
              <a:ahLst/>
              <a:rect l="l" t="t" r="r" b="b"/>
              <a:pathLst>
                <a:path w="9705" h="2742">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w="0">
              <a:noFill/>
            </a:ln>
          </p:spPr>
          <p:style>
            <a:lnRef idx="0"/>
            <a:fillRef idx="0"/>
            <a:effectRef idx="0"/>
            <a:fontRef idx="minor"/>
          </p:style>
        </p:sp>
        <p:sp>
          <p:nvSpPr>
            <p:cNvPr id="6014" name="Google Shape;5639;p53"/>
            <p:cNvSpPr/>
            <p:nvPr/>
          </p:nvSpPr>
          <p:spPr>
            <a:xfrm>
              <a:off x="1086480" y="1682640"/>
              <a:ext cx="66600" cy="30240"/>
            </a:xfrm>
            <a:custGeom>
              <a:avLst/>
              <a:gdLst/>
              <a:ahLst/>
              <a:rect l="l" t="t" r="r" b="b"/>
              <a:pathLst>
                <a:path w="2206" h="101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w="0">
              <a:noFill/>
            </a:ln>
          </p:spPr>
          <p:style>
            <a:lnRef idx="0"/>
            <a:fillRef idx="0"/>
            <a:effectRef idx="0"/>
            <a:fontRef idx="minor"/>
          </p:style>
        </p:sp>
        <p:sp>
          <p:nvSpPr>
            <p:cNvPr id="6015" name="Google Shape;5640;p53"/>
            <p:cNvSpPr/>
            <p:nvPr/>
          </p:nvSpPr>
          <p:spPr>
            <a:xfrm>
              <a:off x="993960" y="1505880"/>
              <a:ext cx="101880" cy="41760"/>
            </a:xfrm>
            <a:custGeom>
              <a:avLst/>
              <a:gdLst/>
              <a:ahLst/>
              <a:rect l="l" t="t" r="r" b="b"/>
              <a:pathLst>
                <a:path w="3372" h="1387">
                  <a:moveTo>
                    <a:pt x="1701" y="0"/>
                  </a:moveTo>
                  <a:cubicBezTo>
                    <a:pt x="882" y="0"/>
                    <a:pt x="221" y="599"/>
                    <a:pt x="0" y="1387"/>
                  </a:cubicBezTo>
                  <a:lnTo>
                    <a:pt x="3371" y="1387"/>
                  </a:lnTo>
                  <a:cubicBezTo>
                    <a:pt x="3214" y="599"/>
                    <a:pt x="2521" y="0"/>
                    <a:pt x="1701" y="0"/>
                  </a:cubicBezTo>
                  <a:close/>
                </a:path>
              </a:pathLst>
            </a:custGeom>
            <a:solidFill>
              <a:schemeClr val="dk2"/>
            </a:solidFill>
            <a:ln w="0">
              <a:noFill/>
            </a:ln>
          </p:spPr>
          <p:style>
            <a:lnRef idx="0"/>
            <a:fillRef idx="0"/>
            <a:effectRef idx="0"/>
            <a:fontRef idx="minor"/>
          </p:style>
        </p:sp>
        <p:sp>
          <p:nvSpPr>
            <p:cNvPr id="6016" name="Google Shape;5641;p53"/>
            <p:cNvSpPr/>
            <p:nvPr/>
          </p:nvSpPr>
          <p:spPr>
            <a:xfrm>
              <a:off x="1025280" y="1443600"/>
              <a:ext cx="39960" cy="39960"/>
            </a:xfrm>
            <a:custGeom>
              <a:avLst/>
              <a:gdLst/>
              <a:ahLst/>
              <a:rect l="l" t="t" r="r" b="b"/>
              <a:pathLst>
                <a:path w="1324" h="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w="0">
              <a:noFill/>
            </a:ln>
          </p:spPr>
          <p:style>
            <a:lnRef idx="0"/>
            <a:fillRef idx="0"/>
            <a:effectRef idx="0"/>
            <a:fontRef idx="minor"/>
          </p:style>
        </p:sp>
        <p:sp>
          <p:nvSpPr>
            <p:cNvPr id="6017" name="Google Shape;5642;p53"/>
            <p:cNvSpPr/>
            <p:nvPr/>
          </p:nvSpPr>
          <p:spPr>
            <a:xfrm>
              <a:off x="941400" y="1380600"/>
              <a:ext cx="208080" cy="228960"/>
            </a:xfrm>
            <a:custGeom>
              <a:avLst/>
              <a:gdLst/>
              <a:ahLst/>
              <a:rect l="l" t="t" r="r" b="b"/>
              <a:pathLst>
                <a:path w="6869" h="7562">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w="0">
              <a:noFill/>
            </a:ln>
          </p:spPr>
          <p:style>
            <a:lnRef idx="0"/>
            <a:fillRef idx="0"/>
            <a:effectRef idx="0"/>
            <a:fontRef idx="minor"/>
          </p:style>
        </p:sp>
        <p:sp>
          <p:nvSpPr>
            <p:cNvPr id="6018" name="Google Shape;5643;p53"/>
            <p:cNvSpPr/>
            <p:nvPr/>
          </p:nvSpPr>
          <p:spPr>
            <a:xfrm>
              <a:off x="1025280" y="1682640"/>
              <a:ext cx="41760" cy="51480"/>
            </a:xfrm>
            <a:custGeom>
              <a:avLst/>
              <a:gdLst/>
              <a:ahLst/>
              <a:rect l="l" t="t" r="r" b="b"/>
              <a:pathLst>
                <a:path w="1387" h="1703">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w="0">
              <a:noFill/>
            </a:ln>
          </p:spPr>
          <p:style>
            <a:lnRef idx="0"/>
            <a:fillRef idx="0"/>
            <a:effectRef idx="0"/>
            <a:fontRef idx="minor"/>
          </p:style>
        </p:sp>
      </p:grpSp>
      <p:grpSp>
        <p:nvGrpSpPr>
          <p:cNvPr id="6019" name="Google Shape;5644;p53"/>
          <p:cNvGrpSpPr/>
          <p:nvPr/>
        </p:nvGrpSpPr>
        <p:grpSpPr>
          <a:xfrm>
            <a:off x="829440" y="1821600"/>
            <a:ext cx="353160" cy="353520"/>
            <a:chOff x="829440" y="1821600"/>
            <a:chExt cx="353160" cy="353520"/>
          </a:xfrm>
        </p:grpSpPr>
        <p:sp>
          <p:nvSpPr>
            <p:cNvPr id="6020" name="Google Shape;5645;p53"/>
            <p:cNvSpPr/>
            <p:nvPr/>
          </p:nvSpPr>
          <p:spPr>
            <a:xfrm>
              <a:off x="910800" y="1883880"/>
              <a:ext cx="187920" cy="172800"/>
            </a:xfrm>
            <a:custGeom>
              <a:avLst/>
              <a:gdLst/>
              <a:ahLst/>
              <a:rect l="l" t="t" r="r" b="b"/>
              <a:pathLst>
                <a:path w="6208" h="5703">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w="0">
              <a:noFill/>
            </a:ln>
          </p:spPr>
          <p:style>
            <a:lnRef idx="0"/>
            <a:fillRef idx="0"/>
            <a:effectRef idx="0"/>
            <a:fontRef idx="minor"/>
          </p:style>
        </p:sp>
        <p:sp>
          <p:nvSpPr>
            <p:cNvPr id="6021" name="Google Shape;5646;p53"/>
            <p:cNvSpPr/>
            <p:nvPr/>
          </p:nvSpPr>
          <p:spPr>
            <a:xfrm>
              <a:off x="1094040" y="1983240"/>
              <a:ext cx="88560" cy="173520"/>
            </a:xfrm>
            <a:custGeom>
              <a:avLst/>
              <a:gdLst/>
              <a:ahLst/>
              <a:rect l="l" t="t" r="r" b="b"/>
              <a:pathLst>
                <a:path w="2931" h="5735">
                  <a:moveTo>
                    <a:pt x="2931" y="1"/>
                  </a:moveTo>
                  <a:lnTo>
                    <a:pt x="1" y="2899"/>
                  </a:lnTo>
                  <a:lnTo>
                    <a:pt x="2805" y="5735"/>
                  </a:lnTo>
                  <a:cubicBezTo>
                    <a:pt x="2868" y="5609"/>
                    <a:pt x="2931" y="5451"/>
                    <a:pt x="2931" y="5294"/>
                  </a:cubicBezTo>
                  <a:lnTo>
                    <a:pt x="2931" y="1"/>
                  </a:lnTo>
                  <a:close/>
                </a:path>
              </a:pathLst>
            </a:custGeom>
            <a:solidFill>
              <a:schemeClr val="dk2"/>
            </a:solidFill>
            <a:ln w="0">
              <a:noFill/>
            </a:ln>
          </p:spPr>
          <p:style>
            <a:lnRef idx="0"/>
            <a:fillRef idx="0"/>
            <a:effectRef idx="0"/>
            <a:fontRef idx="minor"/>
          </p:style>
        </p:sp>
        <p:sp>
          <p:nvSpPr>
            <p:cNvPr id="6022" name="Google Shape;5647;p53"/>
            <p:cNvSpPr/>
            <p:nvPr/>
          </p:nvSpPr>
          <p:spPr>
            <a:xfrm>
              <a:off x="844560" y="2049120"/>
              <a:ext cx="318960" cy="126000"/>
            </a:xfrm>
            <a:custGeom>
              <a:avLst/>
              <a:gdLst/>
              <a:ahLst/>
              <a:rect l="l" t="t" r="r" b="b"/>
              <a:pathLst>
                <a:path w="10524" h="416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w="0">
              <a:noFill/>
            </a:ln>
          </p:spPr>
          <p:style>
            <a:lnRef idx="0"/>
            <a:fillRef idx="0"/>
            <a:effectRef idx="0"/>
            <a:fontRef idx="minor"/>
          </p:style>
        </p:sp>
        <p:sp>
          <p:nvSpPr>
            <p:cNvPr id="6023" name="Google Shape;5648;p53"/>
            <p:cNvSpPr/>
            <p:nvPr/>
          </p:nvSpPr>
          <p:spPr>
            <a:xfrm>
              <a:off x="838800" y="1911600"/>
              <a:ext cx="50400" cy="102960"/>
            </a:xfrm>
            <a:custGeom>
              <a:avLst/>
              <a:gdLst/>
              <a:ahLst/>
              <a:rect l="l" t="t" r="r" b="b"/>
              <a:pathLst>
                <a:path w="1671" h="3403">
                  <a:moveTo>
                    <a:pt x="1671" y="0"/>
                  </a:moveTo>
                  <a:lnTo>
                    <a:pt x="1" y="1701"/>
                  </a:lnTo>
                  <a:lnTo>
                    <a:pt x="1671" y="3403"/>
                  </a:lnTo>
                  <a:lnTo>
                    <a:pt x="1671" y="0"/>
                  </a:lnTo>
                  <a:close/>
                </a:path>
              </a:pathLst>
            </a:custGeom>
            <a:solidFill>
              <a:schemeClr val="dk2"/>
            </a:solidFill>
            <a:ln w="0">
              <a:noFill/>
            </a:ln>
          </p:spPr>
          <p:style>
            <a:lnRef idx="0"/>
            <a:fillRef idx="0"/>
            <a:effectRef idx="0"/>
            <a:fontRef idx="minor"/>
          </p:style>
        </p:sp>
        <p:sp>
          <p:nvSpPr>
            <p:cNvPr id="6024" name="Google Shape;5649;p53"/>
            <p:cNvSpPr/>
            <p:nvPr/>
          </p:nvSpPr>
          <p:spPr>
            <a:xfrm>
              <a:off x="1118880" y="1911600"/>
              <a:ext cx="52200" cy="102960"/>
            </a:xfrm>
            <a:custGeom>
              <a:avLst/>
              <a:gdLst/>
              <a:ahLst/>
              <a:rect l="l" t="t" r="r" b="b"/>
              <a:pathLst>
                <a:path w="1734" h="3403">
                  <a:moveTo>
                    <a:pt x="1" y="0"/>
                  </a:moveTo>
                  <a:lnTo>
                    <a:pt x="1" y="3403"/>
                  </a:lnTo>
                  <a:lnTo>
                    <a:pt x="1734" y="1701"/>
                  </a:lnTo>
                  <a:lnTo>
                    <a:pt x="1" y="0"/>
                  </a:lnTo>
                  <a:close/>
                </a:path>
              </a:pathLst>
            </a:custGeom>
            <a:solidFill>
              <a:schemeClr val="dk2"/>
            </a:solidFill>
            <a:ln w="0">
              <a:noFill/>
            </a:ln>
          </p:spPr>
          <p:style>
            <a:lnRef idx="0"/>
            <a:fillRef idx="0"/>
            <a:effectRef idx="0"/>
            <a:fontRef idx="minor"/>
          </p:style>
        </p:sp>
        <p:sp>
          <p:nvSpPr>
            <p:cNvPr id="6025" name="Google Shape;5650;p53"/>
            <p:cNvSpPr/>
            <p:nvPr/>
          </p:nvSpPr>
          <p:spPr>
            <a:xfrm>
              <a:off x="938520" y="1821600"/>
              <a:ext cx="134280" cy="42840"/>
            </a:xfrm>
            <a:custGeom>
              <a:avLst/>
              <a:gdLst/>
              <a:ahLst/>
              <a:rect l="l" t="t" r="r" b="b"/>
              <a:pathLst>
                <a:path w="4443" h="1427">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w="0">
              <a:noFill/>
            </a:ln>
          </p:spPr>
          <p:style>
            <a:lnRef idx="0"/>
            <a:fillRef idx="0"/>
            <a:effectRef idx="0"/>
            <a:fontRef idx="minor"/>
          </p:style>
        </p:sp>
        <p:sp>
          <p:nvSpPr>
            <p:cNvPr id="6026" name="Google Shape;5651;p53"/>
            <p:cNvSpPr/>
            <p:nvPr/>
          </p:nvSpPr>
          <p:spPr>
            <a:xfrm>
              <a:off x="829440" y="1983240"/>
              <a:ext cx="87480" cy="173520"/>
            </a:xfrm>
            <a:custGeom>
              <a:avLst/>
              <a:gdLst/>
              <a:ahLst/>
              <a:rect l="l" t="t" r="r" b="b"/>
              <a:pathLst>
                <a:path w="2900" h="5735">
                  <a:moveTo>
                    <a:pt x="1" y="1"/>
                  </a:moveTo>
                  <a:lnTo>
                    <a:pt x="1" y="5294"/>
                  </a:lnTo>
                  <a:cubicBezTo>
                    <a:pt x="1" y="5451"/>
                    <a:pt x="32" y="5609"/>
                    <a:pt x="95" y="5735"/>
                  </a:cubicBezTo>
                  <a:lnTo>
                    <a:pt x="2899" y="2899"/>
                  </a:lnTo>
                  <a:lnTo>
                    <a:pt x="1" y="1"/>
                  </a:lnTo>
                  <a:close/>
                </a:path>
              </a:pathLst>
            </a:custGeom>
            <a:solidFill>
              <a:schemeClr val="dk2"/>
            </a:solidFill>
            <a:ln w="0">
              <a:noFill/>
            </a:ln>
          </p:spPr>
          <p:style>
            <a:lnRef idx="0"/>
            <a:fillRef idx="0"/>
            <a:effectRef idx="0"/>
            <a:fontRef idx="minor"/>
          </p:style>
        </p:sp>
      </p:grpSp>
      <p:sp>
        <p:nvSpPr>
          <p:cNvPr id="6027" name="Google Shape;5652;p53"/>
          <p:cNvSpPr/>
          <p:nvPr/>
        </p:nvSpPr>
        <p:spPr>
          <a:xfrm>
            <a:off x="828000" y="2256840"/>
            <a:ext cx="355320" cy="353160"/>
          </a:xfrm>
          <a:custGeom>
            <a:avLst/>
            <a:gdLst/>
            <a:ahLst/>
            <a:rect l="l" t="t" r="r" b="b"/>
            <a:pathLst>
              <a:path w="11721" h="11658">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w="0">
            <a:noFill/>
          </a:ln>
        </p:spPr>
        <p:style>
          <a:lnRef idx="0"/>
          <a:fillRef idx="0"/>
          <a:effectRef idx="0"/>
          <a:fontRef idx="minor"/>
        </p:style>
        <p:txBody>
          <a:bodyPr/>
          <a:p/>
        </p:txBody>
      </p:sp>
      <p:grpSp>
        <p:nvGrpSpPr>
          <p:cNvPr id="6028" name="Google Shape;5653;p53"/>
          <p:cNvGrpSpPr/>
          <p:nvPr/>
        </p:nvGrpSpPr>
        <p:grpSpPr>
          <a:xfrm>
            <a:off x="3066840" y="1380600"/>
            <a:ext cx="353520" cy="353160"/>
            <a:chOff x="3066840" y="1380600"/>
            <a:chExt cx="353520" cy="353160"/>
          </a:xfrm>
        </p:grpSpPr>
        <p:sp>
          <p:nvSpPr>
            <p:cNvPr id="6029" name="Google Shape;5654;p53"/>
            <p:cNvSpPr/>
            <p:nvPr/>
          </p:nvSpPr>
          <p:spPr>
            <a:xfrm>
              <a:off x="3250440" y="1485720"/>
              <a:ext cx="155520" cy="59760"/>
            </a:xfrm>
            <a:custGeom>
              <a:avLst/>
              <a:gdLst/>
              <a:ahLst/>
              <a:rect l="l" t="t" r="r" b="b"/>
              <a:pathLst>
                <a:path w="5137" h="1985">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w="0">
              <a:noFill/>
            </a:ln>
          </p:spPr>
          <p:style>
            <a:lnRef idx="0"/>
            <a:fillRef idx="0"/>
            <a:effectRef idx="0"/>
            <a:fontRef idx="minor"/>
          </p:style>
        </p:sp>
        <p:sp>
          <p:nvSpPr>
            <p:cNvPr id="6030" name="Google Shape;5655;p53"/>
            <p:cNvSpPr/>
            <p:nvPr/>
          </p:nvSpPr>
          <p:spPr>
            <a:xfrm>
              <a:off x="3234240" y="1503720"/>
              <a:ext cx="186120" cy="124920"/>
            </a:xfrm>
            <a:custGeom>
              <a:avLst/>
              <a:gdLst/>
              <a:ahLst/>
              <a:rect l="l" t="t" r="r" b="b"/>
              <a:pathLst>
                <a:path w="6144" h="4128">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w="0">
              <a:noFill/>
            </a:ln>
          </p:spPr>
          <p:style>
            <a:lnRef idx="0"/>
            <a:fillRef idx="0"/>
            <a:effectRef idx="0"/>
            <a:fontRef idx="minor"/>
          </p:style>
        </p:sp>
        <p:sp>
          <p:nvSpPr>
            <p:cNvPr id="6031" name="Google Shape;5656;p53"/>
            <p:cNvSpPr/>
            <p:nvPr/>
          </p:nvSpPr>
          <p:spPr>
            <a:xfrm>
              <a:off x="3066840" y="1443600"/>
              <a:ext cx="228960" cy="228240"/>
            </a:xfrm>
            <a:custGeom>
              <a:avLst/>
              <a:gdLst/>
              <a:ahLst/>
              <a:rect l="l" t="t" r="r" b="b"/>
              <a:pathLst>
                <a:path w="7562" h="7531">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w="0">
              <a:noFill/>
            </a:ln>
          </p:spPr>
          <p:style>
            <a:lnRef idx="0"/>
            <a:fillRef idx="0"/>
            <a:effectRef idx="0"/>
            <a:fontRef idx="minor"/>
          </p:style>
        </p:sp>
        <p:sp>
          <p:nvSpPr>
            <p:cNvPr id="6032" name="Google Shape;5657;p53"/>
            <p:cNvSpPr/>
            <p:nvPr/>
          </p:nvSpPr>
          <p:spPr>
            <a:xfrm>
              <a:off x="3066840" y="1380600"/>
              <a:ext cx="228960" cy="41760"/>
            </a:xfrm>
            <a:custGeom>
              <a:avLst/>
              <a:gdLst/>
              <a:ahLst/>
              <a:rect l="l" t="t" r="r" b="b"/>
              <a:pathLst>
                <a:path w="7562" h="1387">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w="0">
              <a:noFill/>
            </a:ln>
          </p:spPr>
          <p:style>
            <a:lnRef idx="0"/>
            <a:fillRef idx="0"/>
            <a:effectRef idx="0"/>
            <a:fontRef idx="minor"/>
          </p:style>
        </p:sp>
        <p:sp>
          <p:nvSpPr>
            <p:cNvPr id="6033" name="Google Shape;5658;p53"/>
            <p:cNvSpPr/>
            <p:nvPr/>
          </p:nvSpPr>
          <p:spPr>
            <a:xfrm>
              <a:off x="3066840" y="1692000"/>
              <a:ext cx="228960" cy="41760"/>
            </a:xfrm>
            <a:custGeom>
              <a:avLst/>
              <a:gdLst/>
              <a:ahLst/>
              <a:rect l="l" t="t" r="r" b="b"/>
              <a:pathLst>
                <a:path w="7562" h="1387">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w="0">
              <a:noFill/>
            </a:ln>
          </p:spPr>
          <p:style>
            <a:lnRef idx="0"/>
            <a:fillRef idx="0"/>
            <a:effectRef idx="0"/>
            <a:fontRef idx="minor"/>
          </p:style>
        </p:sp>
      </p:grpSp>
      <p:grpSp>
        <p:nvGrpSpPr>
          <p:cNvPr id="6034" name="Google Shape;5659;p53"/>
          <p:cNvGrpSpPr/>
          <p:nvPr/>
        </p:nvGrpSpPr>
        <p:grpSpPr>
          <a:xfrm>
            <a:off x="3066480" y="1821240"/>
            <a:ext cx="354240" cy="353880"/>
            <a:chOff x="3066480" y="1821240"/>
            <a:chExt cx="354240" cy="353880"/>
          </a:xfrm>
        </p:grpSpPr>
        <p:sp>
          <p:nvSpPr>
            <p:cNvPr id="6035" name="Google Shape;5660;p53"/>
            <p:cNvSpPr/>
            <p:nvPr/>
          </p:nvSpPr>
          <p:spPr>
            <a:xfrm>
              <a:off x="3275640" y="1821240"/>
              <a:ext cx="124920" cy="186840"/>
            </a:xfrm>
            <a:custGeom>
              <a:avLst/>
              <a:gdLst/>
              <a:ahLst/>
              <a:rect l="l" t="t" r="r" b="b"/>
              <a:pathLst>
                <a:path w="4128" h="616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w="0">
              <a:noFill/>
            </a:ln>
          </p:spPr>
          <p:style>
            <a:lnRef idx="0"/>
            <a:fillRef idx="0"/>
            <a:effectRef idx="0"/>
            <a:fontRef idx="minor"/>
          </p:style>
        </p:sp>
        <p:sp>
          <p:nvSpPr>
            <p:cNvPr id="6036" name="Google Shape;5661;p53"/>
            <p:cNvSpPr/>
            <p:nvPr/>
          </p:nvSpPr>
          <p:spPr>
            <a:xfrm>
              <a:off x="3066480" y="1947960"/>
              <a:ext cx="187920" cy="227160"/>
            </a:xfrm>
            <a:custGeom>
              <a:avLst/>
              <a:gdLst/>
              <a:ahLst/>
              <a:rect l="l" t="t" r="r" b="b"/>
              <a:pathLst>
                <a:path w="6207" h="7499">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w="0">
              <a:noFill/>
            </a:ln>
          </p:spPr>
          <p:style>
            <a:lnRef idx="0"/>
            <a:fillRef idx="0"/>
            <a:effectRef idx="0"/>
            <a:fontRef idx="minor"/>
          </p:style>
        </p:sp>
        <p:sp>
          <p:nvSpPr>
            <p:cNvPr id="6037" name="Google Shape;5662;p53"/>
            <p:cNvSpPr/>
            <p:nvPr/>
          </p:nvSpPr>
          <p:spPr>
            <a:xfrm>
              <a:off x="3149640" y="1864080"/>
              <a:ext cx="61920" cy="61920"/>
            </a:xfrm>
            <a:custGeom>
              <a:avLst/>
              <a:gdLst/>
              <a:ahLst/>
              <a:rect l="l" t="t" r="r" b="b"/>
              <a:pathLst>
                <a:path w="2048" h="2049">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w="0">
              <a:noFill/>
            </a:ln>
          </p:spPr>
          <p:style>
            <a:lnRef idx="0"/>
            <a:fillRef idx="0"/>
            <a:effectRef idx="0"/>
            <a:fontRef idx="minor"/>
          </p:style>
        </p:sp>
        <p:sp>
          <p:nvSpPr>
            <p:cNvPr id="6038" name="Google Shape;5663;p53"/>
            <p:cNvSpPr/>
            <p:nvPr/>
          </p:nvSpPr>
          <p:spPr>
            <a:xfrm>
              <a:off x="3129480" y="1947600"/>
              <a:ext cx="189000" cy="226440"/>
            </a:xfrm>
            <a:custGeom>
              <a:avLst/>
              <a:gdLst/>
              <a:ahLst/>
              <a:rect l="l" t="t" r="r" b="b"/>
              <a:pathLst>
                <a:path w="6239" h="7478">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w="0">
              <a:noFill/>
            </a:ln>
          </p:spPr>
          <p:style>
            <a:lnRef idx="0"/>
            <a:fillRef idx="0"/>
            <a:effectRef idx="0"/>
            <a:fontRef idx="minor"/>
          </p:style>
        </p:sp>
        <p:sp>
          <p:nvSpPr>
            <p:cNvPr id="6039" name="Google Shape;5664;p53"/>
            <p:cNvSpPr/>
            <p:nvPr/>
          </p:nvSpPr>
          <p:spPr>
            <a:xfrm>
              <a:off x="3254760" y="2030400"/>
              <a:ext cx="165960" cy="39960"/>
            </a:xfrm>
            <a:custGeom>
              <a:avLst/>
              <a:gdLst/>
              <a:ahLst/>
              <a:rect l="l" t="t" r="r" b="b"/>
              <a:pathLst>
                <a:path w="5483" h="1324">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w="0">
              <a:noFill/>
            </a:ln>
          </p:spPr>
          <p:style>
            <a:lnRef idx="0"/>
            <a:fillRef idx="0"/>
            <a:effectRef idx="0"/>
            <a:fontRef idx="minor"/>
          </p:style>
        </p:sp>
      </p:grpSp>
      <p:grpSp>
        <p:nvGrpSpPr>
          <p:cNvPr id="6040" name="Google Shape;5665;p53"/>
          <p:cNvGrpSpPr/>
          <p:nvPr/>
        </p:nvGrpSpPr>
        <p:grpSpPr>
          <a:xfrm>
            <a:off x="3066120" y="2256480"/>
            <a:ext cx="354960" cy="354240"/>
            <a:chOff x="3066120" y="2256480"/>
            <a:chExt cx="354960" cy="354240"/>
          </a:xfrm>
        </p:grpSpPr>
        <p:sp>
          <p:nvSpPr>
            <p:cNvPr id="6041" name="Google Shape;5666;p53"/>
            <p:cNvSpPr/>
            <p:nvPr/>
          </p:nvSpPr>
          <p:spPr>
            <a:xfrm>
              <a:off x="3130200" y="2320560"/>
              <a:ext cx="226080" cy="226080"/>
            </a:xfrm>
            <a:custGeom>
              <a:avLst/>
              <a:gdLst/>
              <a:ahLst/>
              <a:rect l="l" t="t" r="r" b="b"/>
              <a:pathLst>
                <a:path w="7468" h="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w="0">
              <a:noFill/>
            </a:ln>
          </p:spPr>
          <p:style>
            <a:lnRef idx="0"/>
            <a:fillRef idx="0"/>
            <a:effectRef idx="0"/>
            <a:fontRef idx="minor"/>
          </p:style>
        </p:sp>
        <p:sp>
          <p:nvSpPr>
            <p:cNvPr id="6042" name="Google Shape;5667;p53"/>
            <p:cNvSpPr/>
            <p:nvPr/>
          </p:nvSpPr>
          <p:spPr>
            <a:xfrm>
              <a:off x="3139560" y="2256480"/>
              <a:ext cx="281520" cy="299880"/>
            </a:xfrm>
            <a:custGeom>
              <a:avLst/>
              <a:gdLst/>
              <a:ahLst/>
              <a:rect l="l" t="t" r="r" b="b"/>
              <a:pathLst>
                <a:path w="9295" h="9894">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w="0">
              <a:noFill/>
            </a:ln>
          </p:spPr>
          <p:style>
            <a:lnRef idx="0"/>
            <a:fillRef idx="0"/>
            <a:effectRef idx="0"/>
            <a:fontRef idx="minor"/>
          </p:style>
        </p:sp>
        <p:sp>
          <p:nvSpPr>
            <p:cNvPr id="6043" name="Google Shape;5668;p53"/>
            <p:cNvSpPr/>
            <p:nvPr/>
          </p:nvSpPr>
          <p:spPr>
            <a:xfrm>
              <a:off x="3066120" y="2307240"/>
              <a:ext cx="287280" cy="303480"/>
            </a:xfrm>
            <a:custGeom>
              <a:avLst/>
              <a:gdLst/>
              <a:ahLst/>
              <a:rect l="l" t="t" r="r" b="b"/>
              <a:pathLst>
                <a:path w="9484" h="1002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w="0">
              <a:noFill/>
            </a:ln>
          </p:spPr>
          <p:style>
            <a:lnRef idx="0"/>
            <a:fillRef idx="0"/>
            <a:effectRef idx="0"/>
            <a:fontRef idx="minor"/>
          </p:style>
        </p:sp>
      </p:grpSp>
      <p:grpSp>
        <p:nvGrpSpPr>
          <p:cNvPr id="6044" name="Google Shape;5669;p53"/>
          <p:cNvGrpSpPr/>
          <p:nvPr/>
        </p:nvGrpSpPr>
        <p:grpSpPr>
          <a:xfrm>
            <a:off x="1713240" y="2729520"/>
            <a:ext cx="358200" cy="355320"/>
            <a:chOff x="1713240" y="2729520"/>
            <a:chExt cx="358200" cy="355320"/>
          </a:xfrm>
        </p:grpSpPr>
        <p:sp>
          <p:nvSpPr>
            <p:cNvPr id="6045" name="Google Shape;5670;p53"/>
            <p:cNvSpPr/>
            <p:nvPr/>
          </p:nvSpPr>
          <p:spPr>
            <a:xfrm>
              <a:off x="1717920" y="2834640"/>
              <a:ext cx="353160" cy="186120"/>
            </a:xfrm>
            <a:custGeom>
              <a:avLst/>
              <a:gdLst/>
              <a:ahLst/>
              <a:rect l="l" t="t" r="r" b="b"/>
              <a:pathLst>
                <a:path w="11658" h="6145">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w="0">
              <a:noFill/>
            </a:ln>
          </p:spPr>
          <p:style>
            <a:lnRef idx="0"/>
            <a:fillRef idx="0"/>
            <a:effectRef idx="0"/>
            <a:fontRef idx="minor"/>
          </p:style>
        </p:sp>
        <p:sp>
          <p:nvSpPr>
            <p:cNvPr id="6046" name="Google Shape;5671;p53"/>
            <p:cNvSpPr/>
            <p:nvPr/>
          </p:nvSpPr>
          <p:spPr>
            <a:xfrm>
              <a:off x="1843920" y="2876760"/>
              <a:ext cx="101880" cy="102960"/>
            </a:xfrm>
            <a:custGeom>
              <a:avLst/>
              <a:gdLst/>
              <a:ahLst/>
              <a:rect l="l" t="t" r="r" b="b"/>
              <a:pathLst>
                <a:path w="3372" h="3403">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w="0">
              <a:noFill/>
            </a:ln>
          </p:spPr>
          <p:style>
            <a:lnRef idx="0"/>
            <a:fillRef idx="0"/>
            <a:effectRef idx="0"/>
            <a:fontRef idx="minor"/>
          </p:style>
        </p:sp>
        <p:sp>
          <p:nvSpPr>
            <p:cNvPr id="6047" name="Google Shape;5672;p53"/>
            <p:cNvSpPr/>
            <p:nvPr/>
          </p:nvSpPr>
          <p:spPr>
            <a:xfrm>
              <a:off x="1717920" y="3043080"/>
              <a:ext cx="353160" cy="41760"/>
            </a:xfrm>
            <a:custGeom>
              <a:avLst/>
              <a:gdLst/>
              <a:ahLst/>
              <a:rect l="l" t="t" r="r" b="b"/>
              <a:pathLst>
                <a:path w="11658" h="138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w="0">
              <a:noFill/>
            </a:ln>
          </p:spPr>
          <p:style>
            <a:lnRef idx="0"/>
            <a:fillRef idx="0"/>
            <a:effectRef idx="0"/>
            <a:fontRef idx="minor"/>
          </p:style>
        </p:sp>
        <p:sp>
          <p:nvSpPr>
            <p:cNvPr id="6048" name="Google Shape;5673;p53"/>
            <p:cNvSpPr/>
            <p:nvPr/>
          </p:nvSpPr>
          <p:spPr>
            <a:xfrm>
              <a:off x="1713240" y="2729520"/>
              <a:ext cx="358200" cy="84600"/>
            </a:xfrm>
            <a:custGeom>
              <a:avLst/>
              <a:gdLst/>
              <a:ahLst/>
              <a:rect l="l" t="t" r="r" b="b"/>
              <a:pathLst>
                <a:path w="11815" h="280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w="0">
              <a:noFill/>
            </a:ln>
          </p:spPr>
          <p:style>
            <a:lnRef idx="0"/>
            <a:fillRef idx="0"/>
            <a:effectRef idx="0"/>
            <a:fontRef idx="minor"/>
          </p:style>
        </p:sp>
      </p:grpSp>
      <p:sp>
        <p:nvSpPr>
          <p:cNvPr id="6049" name="Google Shape;5674;p53"/>
          <p:cNvSpPr/>
          <p:nvPr/>
        </p:nvSpPr>
        <p:spPr>
          <a:xfrm>
            <a:off x="1710000" y="3200760"/>
            <a:ext cx="362880" cy="354600"/>
          </a:xfrm>
          <a:custGeom>
            <a:avLst/>
            <a:gdLst/>
            <a:ahLst/>
            <a:rect l="l" t="t" r="r" b="b"/>
            <a:pathLst>
              <a:path w="11973" h="11698">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w="0">
            <a:noFill/>
          </a:ln>
        </p:spPr>
        <p:style>
          <a:lnRef idx="0"/>
          <a:fillRef idx="0"/>
          <a:effectRef idx="0"/>
          <a:fontRef idx="minor"/>
        </p:style>
        <p:txBody>
          <a:bodyPr/>
          <a:p/>
        </p:txBody>
      </p:sp>
      <p:sp>
        <p:nvSpPr>
          <p:cNvPr id="6050" name="Google Shape;5675;p53"/>
          <p:cNvSpPr/>
          <p:nvPr/>
        </p:nvSpPr>
        <p:spPr>
          <a:xfrm>
            <a:off x="1715040" y="3665880"/>
            <a:ext cx="353160" cy="354240"/>
          </a:xfrm>
          <a:custGeom>
            <a:avLst/>
            <a:gdLst/>
            <a:ahLst/>
            <a:rect l="l" t="t" r="r" b="b"/>
            <a:pathLst>
              <a:path w="11658" h="11689">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w="0">
            <a:noFill/>
          </a:ln>
        </p:spPr>
        <p:style>
          <a:lnRef idx="0"/>
          <a:fillRef idx="0"/>
          <a:effectRef idx="0"/>
          <a:fontRef idx="minor"/>
        </p:style>
        <p:txBody>
          <a:bodyPr/>
          <a:p/>
        </p:txBody>
      </p:sp>
      <p:grpSp>
        <p:nvGrpSpPr>
          <p:cNvPr id="6051" name="Google Shape;5676;p53"/>
          <p:cNvGrpSpPr/>
          <p:nvPr/>
        </p:nvGrpSpPr>
        <p:grpSpPr>
          <a:xfrm>
            <a:off x="3952080" y="2730600"/>
            <a:ext cx="354600" cy="353160"/>
            <a:chOff x="3952080" y="2730600"/>
            <a:chExt cx="354600" cy="353160"/>
          </a:xfrm>
        </p:grpSpPr>
        <p:sp>
          <p:nvSpPr>
            <p:cNvPr id="6052" name="Google Shape;5677;p53"/>
            <p:cNvSpPr/>
            <p:nvPr/>
          </p:nvSpPr>
          <p:spPr>
            <a:xfrm>
              <a:off x="3973320" y="2730600"/>
              <a:ext cx="313200" cy="146520"/>
            </a:xfrm>
            <a:custGeom>
              <a:avLst/>
              <a:gdLst/>
              <a:ahLst/>
              <a:rect l="l" t="t" r="r" b="b"/>
              <a:pathLst>
                <a:path w="10335" h="4838">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w="0">
              <a:noFill/>
            </a:ln>
          </p:spPr>
          <p:style>
            <a:lnRef idx="0"/>
            <a:fillRef idx="0"/>
            <a:effectRef idx="0"/>
            <a:fontRef idx="minor"/>
          </p:style>
        </p:sp>
        <p:sp>
          <p:nvSpPr>
            <p:cNvPr id="6053" name="Google Shape;5678;p53"/>
            <p:cNvSpPr/>
            <p:nvPr/>
          </p:nvSpPr>
          <p:spPr>
            <a:xfrm>
              <a:off x="3994200" y="2897640"/>
              <a:ext cx="82800" cy="83880"/>
            </a:xfrm>
            <a:custGeom>
              <a:avLst/>
              <a:gdLst/>
              <a:ahLst/>
              <a:rect l="l" t="t" r="r" b="b"/>
              <a:pathLst>
                <a:path w="2742" h="2774">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w="0">
              <a:noFill/>
            </a:ln>
          </p:spPr>
          <p:style>
            <a:lnRef idx="0"/>
            <a:fillRef idx="0"/>
            <a:effectRef idx="0"/>
            <a:fontRef idx="minor"/>
          </p:style>
        </p:sp>
        <p:sp>
          <p:nvSpPr>
            <p:cNvPr id="6054" name="Google Shape;5679;p53"/>
            <p:cNvSpPr/>
            <p:nvPr/>
          </p:nvSpPr>
          <p:spPr>
            <a:xfrm>
              <a:off x="3952080" y="3002040"/>
              <a:ext cx="165960" cy="81720"/>
            </a:xfrm>
            <a:custGeom>
              <a:avLst/>
              <a:gdLst/>
              <a:ahLst/>
              <a:rect l="l" t="t" r="r" b="b"/>
              <a:pathLst>
                <a:path w="5483" h="2711">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w="0">
              <a:noFill/>
            </a:ln>
          </p:spPr>
          <p:style>
            <a:lnRef idx="0"/>
            <a:fillRef idx="0"/>
            <a:effectRef idx="0"/>
            <a:fontRef idx="minor"/>
          </p:style>
        </p:sp>
        <p:sp>
          <p:nvSpPr>
            <p:cNvPr id="6055" name="Google Shape;5680;p53"/>
            <p:cNvSpPr/>
            <p:nvPr/>
          </p:nvSpPr>
          <p:spPr>
            <a:xfrm>
              <a:off x="4181760" y="2897640"/>
              <a:ext cx="82800" cy="83880"/>
            </a:xfrm>
            <a:custGeom>
              <a:avLst/>
              <a:gdLst/>
              <a:ahLst/>
              <a:rect l="l" t="t" r="r" b="b"/>
              <a:pathLst>
                <a:path w="2742" h="2774">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w="0">
              <a:noFill/>
            </a:ln>
          </p:spPr>
          <p:style>
            <a:lnRef idx="0"/>
            <a:fillRef idx="0"/>
            <a:effectRef idx="0"/>
            <a:fontRef idx="minor"/>
          </p:style>
        </p:sp>
        <p:sp>
          <p:nvSpPr>
            <p:cNvPr id="6056" name="Google Shape;5681;p53"/>
            <p:cNvSpPr/>
            <p:nvPr/>
          </p:nvSpPr>
          <p:spPr>
            <a:xfrm>
              <a:off x="4139640" y="3002040"/>
              <a:ext cx="167040" cy="81720"/>
            </a:xfrm>
            <a:custGeom>
              <a:avLst/>
              <a:gdLst/>
              <a:ahLst/>
              <a:rect l="l" t="t" r="r" b="b"/>
              <a:pathLst>
                <a:path w="5514" h="2711">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w="0">
              <a:noFill/>
            </a:ln>
          </p:spPr>
          <p:style>
            <a:lnRef idx="0"/>
            <a:fillRef idx="0"/>
            <a:effectRef idx="0"/>
            <a:fontRef idx="minor"/>
          </p:style>
        </p:sp>
      </p:grpSp>
      <p:grpSp>
        <p:nvGrpSpPr>
          <p:cNvPr id="6057" name="Google Shape;5682;p53"/>
          <p:cNvGrpSpPr/>
          <p:nvPr/>
        </p:nvGrpSpPr>
        <p:grpSpPr>
          <a:xfrm>
            <a:off x="1276920" y="1380600"/>
            <a:ext cx="353520" cy="353520"/>
            <a:chOff x="1276920" y="1380600"/>
            <a:chExt cx="353520" cy="353520"/>
          </a:xfrm>
        </p:grpSpPr>
        <p:sp>
          <p:nvSpPr>
            <p:cNvPr id="6058" name="Google Shape;5683;p53"/>
            <p:cNvSpPr/>
            <p:nvPr/>
          </p:nvSpPr>
          <p:spPr>
            <a:xfrm>
              <a:off x="1358280" y="1504800"/>
              <a:ext cx="186840" cy="104040"/>
            </a:xfrm>
            <a:custGeom>
              <a:avLst/>
              <a:gdLst/>
              <a:ahLst/>
              <a:rect l="l" t="t" r="r" b="b"/>
              <a:pathLst>
                <a:path w="6176" h="3439">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w="0">
              <a:noFill/>
            </a:ln>
          </p:spPr>
          <p:style>
            <a:lnRef idx="0"/>
            <a:fillRef idx="0"/>
            <a:effectRef idx="0"/>
            <a:fontRef idx="minor"/>
          </p:style>
        </p:sp>
        <p:sp>
          <p:nvSpPr>
            <p:cNvPr id="6059" name="Google Shape;5684;p53"/>
            <p:cNvSpPr/>
            <p:nvPr/>
          </p:nvSpPr>
          <p:spPr>
            <a:xfrm>
              <a:off x="1359000" y="1380600"/>
              <a:ext cx="41760" cy="124920"/>
            </a:xfrm>
            <a:custGeom>
              <a:avLst/>
              <a:gdLst/>
              <a:ahLst/>
              <a:rect l="l" t="t" r="r" b="b"/>
              <a:pathLst>
                <a:path w="1388" h="412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w="0">
              <a:noFill/>
            </a:ln>
          </p:spPr>
          <p:style>
            <a:lnRef idx="0"/>
            <a:fillRef idx="0"/>
            <a:effectRef idx="0"/>
            <a:fontRef idx="minor"/>
          </p:style>
        </p:sp>
        <p:sp>
          <p:nvSpPr>
            <p:cNvPr id="6060" name="Google Shape;5685;p53"/>
            <p:cNvSpPr/>
            <p:nvPr/>
          </p:nvSpPr>
          <p:spPr>
            <a:xfrm>
              <a:off x="1359000" y="1608120"/>
              <a:ext cx="41760" cy="124920"/>
            </a:xfrm>
            <a:custGeom>
              <a:avLst/>
              <a:gdLst/>
              <a:ahLst/>
              <a:rect l="l" t="t" r="r" b="b"/>
              <a:pathLst>
                <a:path w="1388" h="413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w="0">
              <a:noFill/>
            </a:ln>
          </p:spPr>
          <p:style>
            <a:lnRef idx="0"/>
            <a:fillRef idx="0"/>
            <a:effectRef idx="0"/>
            <a:fontRef idx="minor"/>
          </p:style>
        </p:sp>
        <p:sp>
          <p:nvSpPr>
            <p:cNvPr id="6061" name="Google Shape;5686;p53"/>
            <p:cNvSpPr/>
            <p:nvPr/>
          </p:nvSpPr>
          <p:spPr>
            <a:xfrm>
              <a:off x="1506240" y="1380600"/>
              <a:ext cx="40680" cy="124920"/>
            </a:xfrm>
            <a:custGeom>
              <a:avLst/>
              <a:gdLst/>
              <a:ahLst/>
              <a:rect l="l" t="t" r="r" b="b"/>
              <a:pathLst>
                <a:path w="1356" h="4128">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w="0">
              <a:noFill/>
            </a:ln>
          </p:spPr>
          <p:style>
            <a:lnRef idx="0"/>
            <a:fillRef idx="0"/>
            <a:effectRef idx="0"/>
            <a:fontRef idx="minor"/>
          </p:style>
        </p:sp>
        <p:sp>
          <p:nvSpPr>
            <p:cNvPr id="6062" name="Google Shape;5687;p53"/>
            <p:cNvSpPr/>
            <p:nvPr/>
          </p:nvSpPr>
          <p:spPr>
            <a:xfrm>
              <a:off x="1568520" y="1381320"/>
              <a:ext cx="61920" cy="352440"/>
            </a:xfrm>
            <a:custGeom>
              <a:avLst/>
              <a:gdLst/>
              <a:ahLst/>
              <a:rect l="l" t="t" r="r" b="b"/>
              <a:pathLst>
                <a:path w="2049" h="11627">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w="0">
              <a:noFill/>
            </a:ln>
          </p:spPr>
          <p:style>
            <a:lnRef idx="0"/>
            <a:fillRef idx="0"/>
            <a:effectRef idx="0"/>
            <a:fontRef idx="minor"/>
          </p:style>
        </p:sp>
        <p:sp>
          <p:nvSpPr>
            <p:cNvPr id="6063" name="Google Shape;5688;p53"/>
            <p:cNvSpPr/>
            <p:nvPr/>
          </p:nvSpPr>
          <p:spPr>
            <a:xfrm>
              <a:off x="1506240" y="1608120"/>
              <a:ext cx="40680" cy="126000"/>
            </a:xfrm>
            <a:custGeom>
              <a:avLst/>
              <a:gdLst/>
              <a:ahLst/>
              <a:rect l="l" t="t" r="r" b="b"/>
              <a:pathLst>
                <a:path w="1356" h="416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w="0">
              <a:noFill/>
            </a:ln>
          </p:spPr>
          <p:style>
            <a:lnRef idx="0"/>
            <a:fillRef idx="0"/>
            <a:effectRef idx="0"/>
            <a:fontRef idx="minor"/>
          </p:style>
        </p:sp>
        <p:sp>
          <p:nvSpPr>
            <p:cNvPr id="6064" name="Google Shape;5689;p53"/>
            <p:cNvSpPr/>
            <p:nvPr/>
          </p:nvSpPr>
          <p:spPr>
            <a:xfrm>
              <a:off x="1276920" y="1380600"/>
              <a:ext cx="61920" cy="351360"/>
            </a:xfrm>
            <a:custGeom>
              <a:avLst/>
              <a:gdLst/>
              <a:ahLst/>
              <a:rect l="l" t="t" r="r" b="b"/>
              <a:pathLst>
                <a:path w="2049" h="11595">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w="0">
              <a:noFill/>
            </a:ln>
          </p:spPr>
          <p:style>
            <a:lnRef idx="0"/>
            <a:fillRef idx="0"/>
            <a:effectRef idx="0"/>
            <a:fontRef idx="minor"/>
          </p:style>
        </p:sp>
      </p:grpSp>
      <p:grpSp>
        <p:nvGrpSpPr>
          <p:cNvPr id="6065" name="Google Shape;5690;p53"/>
          <p:cNvGrpSpPr/>
          <p:nvPr/>
        </p:nvGrpSpPr>
        <p:grpSpPr>
          <a:xfrm>
            <a:off x="1276560" y="1821960"/>
            <a:ext cx="354240" cy="352440"/>
            <a:chOff x="1276560" y="1821960"/>
            <a:chExt cx="354240" cy="352440"/>
          </a:xfrm>
        </p:grpSpPr>
        <p:sp>
          <p:nvSpPr>
            <p:cNvPr id="6066" name="Google Shape;5691;p53"/>
            <p:cNvSpPr/>
            <p:nvPr/>
          </p:nvSpPr>
          <p:spPr>
            <a:xfrm>
              <a:off x="1276560" y="2050560"/>
              <a:ext cx="354240" cy="123840"/>
            </a:xfrm>
            <a:custGeom>
              <a:avLst/>
              <a:gdLst/>
              <a:ahLst/>
              <a:rect l="l" t="t" r="r" b="b"/>
              <a:pathLst>
                <a:path w="11689" h="4096">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w="0">
              <a:noFill/>
            </a:ln>
          </p:spPr>
          <p:style>
            <a:lnRef idx="0"/>
            <a:fillRef idx="0"/>
            <a:effectRef idx="0"/>
            <a:fontRef idx="minor"/>
          </p:style>
        </p:sp>
        <p:sp>
          <p:nvSpPr>
            <p:cNvPr id="6067" name="Google Shape;5692;p53"/>
            <p:cNvSpPr/>
            <p:nvPr/>
          </p:nvSpPr>
          <p:spPr>
            <a:xfrm>
              <a:off x="1411200" y="1821960"/>
              <a:ext cx="82800" cy="82800"/>
            </a:xfrm>
            <a:custGeom>
              <a:avLst/>
              <a:gdLst/>
              <a:ahLst/>
              <a:rect l="l" t="t" r="r" b="b"/>
              <a:pathLst>
                <a:path w="2742" h="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w="0">
              <a:noFill/>
            </a:ln>
          </p:spPr>
          <p:style>
            <a:lnRef idx="0"/>
            <a:fillRef idx="0"/>
            <a:effectRef idx="0"/>
            <a:fontRef idx="minor"/>
          </p:style>
        </p:sp>
        <p:sp>
          <p:nvSpPr>
            <p:cNvPr id="6068" name="Google Shape;5693;p53"/>
            <p:cNvSpPr/>
            <p:nvPr/>
          </p:nvSpPr>
          <p:spPr>
            <a:xfrm>
              <a:off x="1370160" y="1926360"/>
              <a:ext cx="164880" cy="145080"/>
            </a:xfrm>
            <a:custGeom>
              <a:avLst/>
              <a:gdLst/>
              <a:ahLst/>
              <a:rect l="l" t="t" r="r" b="b"/>
              <a:pathLst>
                <a:path w="5451" h="479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w="0">
              <a:noFill/>
            </a:ln>
          </p:spPr>
          <p:style>
            <a:lnRef idx="0"/>
            <a:fillRef idx="0"/>
            <a:effectRef idx="0"/>
            <a:fontRef idx="minor"/>
          </p:style>
        </p:sp>
      </p:grpSp>
      <p:grpSp>
        <p:nvGrpSpPr>
          <p:cNvPr id="6069" name="Google Shape;5694;p53"/>
          <p:cNvGrpSpPr/>
          <p:nvPr/>
        </p:nvGrpSpPr>
        <p:grpSpPr>
          <a:xfrm>
            <a:off x="1276920" y="2256840"/>
            <a:ext cx="353520" cy="353520"/>
            <a:chOff x="1276920" y="2256840"/>
            <a:chExt cx="353520" cy="353520"/>
          </a:xfrm>
        </p:grpSpPr>
        <p:sp>
          <p:nvSpPr>
            <p:cNvPr id="6070" name="Google Shape;5695;p53"/>
            <p:cNvSpPr/>
            <p:nvPr/>
          </p:nvSpPr>
          <p:spPr>
            <a:xfrm>
              <a:off x="1464480" y="2506320"/>
              <a:ext cx="101880" cy="102960"/>
            </a:xfrm>
            <a:custGeom>
              <a:avLst/>
              <a:gdLst/>
              <a:ahLst/>
              <a:rect l="l" t="t" r="r" b="b"/>
              <a:pathLst>
                <a:path w="3372" h="3404">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w="0">
              <a:noFill/>
            </a:ln>
          </p:spPr>
          <p:style>
            <a:lnRef idx="0"/>
            <a:fillRef idx="0"/>
            <a:effectRef idx="0"/>
            <a:fontRef idx="minor"/>
          </p:style>
        </p:sp>
        <p:sp>
          <p:nvSpPr>
            <p:cNvPr id="6071" name="Google Shape;5696;p53"/>
            <p:cNvSpPr/>
            <p:nvPr/>
          </p:nvSpPr>
          <p:spPr>
            <a:xfrm>
              <a:off x="1339920" y="2259000"/>
              <a:ext cx="101880" cy="102960"/>
            </a:xfrm>
            <a:custGeom>
              <a:avLst/>
              <a:gdLst/>
              <a:ahLst/>
              <a:rect l="l" t="t" r="r" b="b"/>
              <a:pathLst>
                <a:path w="3372" h="3403">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w="0">
              <a:noFill/>
            </a:ln>
          </p:spPr>
          <p:style>
            <a:lnRef idx="0"/>
            <a:fillRef idx="0"/>
            <a:effectRef idx="0"/>
            <a:fontRef idx="minor"/>
          </p:style>
        </p:sp>
        <p:sp>
          <p:nvSpPr>
            <p:cNvPr id="6072" name="Google Shape;5697;p53"/>
            <p:cNvSpPr/>
            <p:nvPr/>
          </p:nvSpPr>
          <p:spPr>
            <a:xfrm>
              <a:off x="1276920" y="2381040"/>
              <a:ext cx="165960" cy="42840"/>
            </a:xfrm>
            <a:custGeom>
              <a:avLst/>
              <a:gdLst/>
              <a:ahLst/>
              <a:rect l="l" t="t" r="r" b="b"/>
              <a:pathLst>
                <a:path w="5483" h="1419">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w="0">
              <a:noFill/>
            </a:ln>
          </p:spPr>
          <p:style>
            <a:lnRef idx="0"/>
            <a:fillRef idx="0"/>
            <a:effectRef idx="0"/>
            <a:fontRef idx="minor"/>
          </p:style>
        </p:sp>
        <p:sp>
          <p:nvSpPr>
            <p:cNvPr id="6073" name="Google Shape;5698;p53"/>
            <p:cNvSpPr/>
            <p:nvPr/>
          </p:nvSpPr>
          <p:spPr>
            <a:xfrm>
              <a:off x="1276920" y="2444400"/>
              <a:ext cx="164880" cy="103680"/>
            </a:xfrm>
            <a:custGeom>
              <a:avLst/>
              <a:gdLst/>
              <a:ahLst/>
              <a:rect l="l" t="t" r="r" b="b"/>
              <a:pathLst>
                <a:path w="5451" h="3435">
                  <a:moveTo>
                    <a:pt x="1" y="0"/>
                  </a:moveTo>
                  <a:lnTo>
                    <a:pt x="1" y="3434"/>
                  </a:lnTo>
                  <a:lnTo>
                    <a:pt x="5451" y="3434"/>
                  </a:lnTo>
                  <a:lnTo>
                    <a:pt x="5451" y="0"/>
                  </a:lnTo>
                  <a:close/>
                </a:path>
              </a:pathLst>
            </a:custGeom>
            <a:solidFill>
              <a:schemeClr val="dk2"/>
            </a:solidFill>
            <a:ln w="0">
              <a:noFill/>
            </a:ln>
          </p:spPr>
          <p:style>
            <a:lnRef idx="0"/>
            <a:fillRef idx="0"/>
            <a:effectRef idx="0"/>
            <a:fontRef idx="minor"/>
          </p:style>
        </p:sp>
        <p:sp>
          <p:nvSpPr>
            <p:cNvPr id="6074" name="Google Shape;5699;p53"/>
            <p:cNvSpPr/>
            <p:nvPr/>
          </p:nvSpPr>
          <p:spPr>
            <a:xfrm>
              <a:off x="1276920" y="2568600"/>
              <a:ext cx="164880" cy="41760"/>
            </a:xfrm>
            <a:custGeom>
              <a:avLst/>
              <a:gdLst/>
              <a:ahLst/>
              <a:rect l="l" t="t" r="r" b="b"/>
              <a:pathLst>
                <a:path w="5451" h="1387">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w="0">
              <a:noFill/>
            </a:ln>
          </p:spPr>
          <p:style>
            <a:lnRef idx="0"/>
            <a:fillRef idx="0"/>
            <a:effectRef idx="0"/>
            <a:fontRef idx="minor"/>
          </p:style>
        </p:sp>
        <p:sp>
          <p:nvSpPr>
            <p:cNvPr id="6075" name="Google Shape;5700;p53"/>
            <p:cNvSpPr/>
            <p:nvPr/>
          </p:nvSpPr>
          <p:spPr>
            <a:xfrm>
              <a:off x="1464480" y="2256840"/>
              <a:ext cx="165960" cy="40680"/>
            </a:xfrm>
            <a:custGeom>
              <a:avLst/>
              <a:gdLst/>
              <a:ahLst/>
              <a:rect l="l" t="t" r="r" b="b"/>
              <a:pathLst>
                <a:path w="5483" h="1355">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w="0">
              <a:noFill/>
            </a:ln>
          </p:spPr>
          <p:style>
            <a:lnRef idx="0"/>
            <a:fillRef idx="0"/>
            <a:effectRef idx="0"/>
            <a:fontRef idx="minor"/>
          </p:style>
        </p:sp>
        <p:sp>
          <p:nvSpPr>
            <p:cNvPr id="6076" name="Google Shape;5701;p53"/>
            <p:cNvSpPr/>
            <p:nvPr/>
          </p:nvSpPr>
          <p:spPr>
            <a:xfrm>
              <a:off x="1463400" y="2319120"/>
              <a:ext cx="164880" cy="103680"/>
            </a:xfrm>
            <a:custGeom>
              <a:avLst/>
              <a:gdLst/>
              <a:ahLst/>
              <a:rect l="l" t="t" r="r" b="b"/>
              <a:pathLst>
                <a:path w="5451" h="3435">
                  <a:moveTo>
                    <a:pt x="0" y="0"/>
                  </a:moveTo>
                  <a:lnTo>
                    <a:pt x="0" y="3434"/>
                  </a:lnTo>
                  <a:lnTo>
                    <a:pt x="5450" y="3434"/>
                  </a:lnTo>
                  <a:lnTo>
                    <a:pt x="5450" y="0"/>
                  </a:lnTo>
                  <a:close/>
                </a:path>
              </a:pathLst>
            </a:custGeom>
            <a:solidFill>
              <a:schemeClr val="dk2"/>
            </a:solidFill>
            <a:ln w="0">
              <a:noFill/>
            </a:ln>
          </p:spPr>
          <p:style>
            <a:lnRef idx="0"/>
            <a:fillRef idx="0"/>
            <a:effectRef idx="0"/>
            <a:fontRef idx="minor"/>
          </p:style>
        </p:sp>
        <p:sp>
          <p:nvSpPr>
            <p:cNvPr id="6077" name="Google Shape;5702;p53"/>
            <p:cNvSpPr/>
            <p:nvPr/>
          </p:nvSpPr>
          <p:spPr>
            <a:xfrm>
              <a:off x="1463400" y="2444400"/>
              <a:ext cx="164880" cy="42480"/>
            </a:xfrm>
            <a:custGeom>
              <a:avLst/>
              <a:gdLst/>
              <a:ahLst/>
              <a:rect l="l" t="t" r="r" b="b"/>
              <a:pathLst>
                <a:path w="5451" h="1418">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w="0">
              <a:noFill/>
            </a:ln>
          </p:spPr>
          <p:style>
            <a:lnRef idx="0"/>
            <a:fillRef idx="0"/>
            <a:effectRef idx="0"/>
            <a:fontRef idx="minor"/>
          </p:style>
        </p:sp>
      </p:grpSp>
      <p:grpSp>
        <p:nvGrpSpPr>
          <p:cNvPr id="6078" name="Google Shape;5703;p53"/>
          <p:cNvGrpSpPr/>
          <p:nvPr/>
        </p:nvGrpSpPr>
        <p:grpSpPr>
          <a:xfrm>
            <a:off x="3512520" y="1380960"/>
            <a:ext cx="357120" cy="352440"/>
            <a:chOff x="3512520" y="1380960"/>
            <a:chExt cx="357120" cy="352440"/>
          </a:xfrm>
        </p:grpSpPr>
        <p:sp>
          <p:nvSpPr>
            <p:cNvPr id="6079" name="Google Shape;5704;p53"/>
            <p:cNvSpPr/>
            <p:nvPr/>
          </p:nvSpPr>
          <p:spPr>
            <a:xfrm>
              <a:off x="3741840" y="1422000"/>
              <a:ext cx="101880" cy="102960"/>
            </a:xfrm>
            <a:custGeom>
              <a:avLst/>
              <a:gdLst/>
              <a:ahLst/>
              <a:rect l="l" t="t" r="r" b="b"/>
              <a:pathLst>
                <a:path w="3372" h="3404">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w="0">
              <a:noFill/>
            </a:ln>
          </p:spPr>
          <p:style>
            <a:lnRef idx="0"/>
            <a:fillRef idx="0"/>
            <a:effectRef idx="0"/>
            <a:fontRef idx="minor"/>
          </p:style>
        </p:sp>
        <p:sp>
          <p:nvSpPr>
            <p:cNvPr id="6080" name="Google Shape;5705;p53"/>
            <p:cNvSpPr/>
            <p:nvPr/>
          </p:nvSpPr>
          <p:spPr>
            <a:xfrm>
              <a:off x="3597840" y="1630440"/>
              <a:ext cx="102960" cy="102960"/>
            </a:xfrm>
            <a:custGeom>
              <a:avLst/>
              <a:gdLst/>
              <a:ahLst/>
              <a:rect l="l" t="t" r="r" b="b"/>
              <a:pathLst>
                <a:path w="3403" h="3404">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w="0">
              <a:noFill/>
            </a:ln>
          </p:spPr>
          <p:style>
            <a:lnRef idx="0"/>
            <a:fillRef idx="0"/>
            <a:effectRef idx="0"/>
            <a:fontRef idx="minor"/>
          </p:style>
        </p:sp>
        <p:sp>
          <p:nvSpPr>
            <p:cNvPr id="6081" name="Google Shape;5706;p53"/>
            <p:cNvSpPr/>
            <p:nvPr/>
          </p:nvSpPr>
          <p:spPr>
            <a:xfrm>
              <a:off x="3512520" y="1380960"/>
              <a:ext cx="250200" cy="186120"/>
            </a:xfrm>
            <a:custGeom>
              <a:avLst/>
              <a:gdLst/>
              <a:ahLst/>
              <a:rect l="l" t="t" r="r" b="b"/>
              <a:pathLst>
                <a:path w="8255" h="6144">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w="0">
              <a:noFill/>
            </a:ln>
          </p:spPr>
          <p:style>
            <a:lnRef idx="0"/>
            <a:fillRef idx="0"/>
            <a:effectRef idx="0"/>
            <a:fontRef idx="minor"/>
          </p:style>
        </p:sp>
        <p:sp>
          <p:nvSpPr>
            <p:cNvPr id="6082" name="Google Shape;5707;p53"/>
            <p:cNvSpPr/>
            <p:nvPr/>
          </p:nvSpPr>
          <p:spPr>
            <a:xfrm>
              <a:off x="3575880" y="1443240"/>
              <a:ext cx="126720" cy="63000"/>
            </a:xfrm>
            <a:custGeom>
              <a:avLst/>
              <a:gdLst/>
              <a:ahLst/>
              <a:rect l="l" t="t" r="r" b="b"/>
              <a:pathLst>
                <a:path w="4191" h="20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w="0">
              <a:noFill/>
            </a:ln>
          </p:spPr>
          <p:style>
            <a:lnRef idx="0"/>
            <a:fillRef idx="0"/>
            <a:effectRef idx="0"/>
            <a:fontRef idx="minor"/>
          </p:style>
        </p:sp>
        <p:sp>
          <p:nvSpPr>
            <p:cNvPr id="6083" name="Google Shape;5708;p53"/>
            <p:cNvSpPr/>
            <p:nvPr/>
          </p:nvSpPr>
          <p:spPr>
            <a:xfrm>
              <a:off x="3575880" y="1518480"/>
              <a:ext cx="126720" cy="89640"/>
            </a:xfrm>
            <a:custGeom>
              <a:avLst/>
              <a:gdLst/>
              <a:ahLst/>
              <a:rect l="l" t="t" r="r" b="b"/>
              <a:pathLst>
                <a:path w="4191" h="2963">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w="0">
              <a:noFill/>
            </a:ln>
          </p:spPr>
          <p:style>
            <a:lnRef idx="0"/>
            <a:fillRef idx="0"/>
            <a:effectRef idx="0"/>
            <a:fontRef idx="minor"/>
          </p:style>
        </p:sp>
        <p:sp>
          <p:nvSpPr>
            <p:cNvPr id="6084" name="Google Shape;5709;p53"/>
            <p:cNvSpPr/>
            <p:nvPr/>
          </p:nvSpPr>
          <p:spPr>
            <a:xfrm>
              <a:off x="3742920" y="1567440"/>
              <a:ext cx="126720" cy="63000"/>
            </a:xfrm>
            <a:custGeom>
              <a:avLst/>
              <a:gdLst/>
              <a:ahLst/>
              <a:rect l="l" t="t" r="r" b="b"/>
              <a:pathLst>
                <a:path w="4191" h="209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w="0">
              <a:noFill/>
            </a:ln>
          </p:spPr>
          <p:style>
            <a:lnRef idx="0"/>
            <a:fillRef idx="0"/>
            <a:effectRef idx="0"/>
            <a:fontRef idx="minor"/>
          </p:style>
        </p:sp>
        <p:sp>
          <p:nvSpPr>
            <p:cNvPr id="6085" name="Google Shape;5710;p53"/>
            <p:cNvSpPr/>
            <p:nvPr/>
          </p:nvSpPr>
          <p:spPr>
            <a:xfrm>
              <a:off x="3741840" y="1643040"/>
              <a:ext cx="123840" cy="90360"/>
            </a:xfrm>
            <a:custGeom>
              <a:avLst/>
              <a:gdLst/>
              <a:ahLst/>
              <a:rect l="l" t="t" r="r" b="b"/>
              <a:pathLst>
                <a:path w="4097" h="2994">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w="0">
              <a:noFill/>
            </a:ln>
          </p:spPr>
          <p:style>
            <a:lnRef idx="0"/>
            <a:fillRef idx="0"/>
            <a:effectRef idx="0"/>
            <a:fontRef idx="minor"/>
          </p:style>
        </p:sp>
      </p:grpSp>
      <p:grpSp>
        <p:nvGrpSpPr>
          <p:cNvPr id="6086" name="Google Shape;5711;p53"/>
          <p:cNvGrpSpPr/>
          <p:nvPr/>
        </p:nvGrpSpPr>
        <p:grpSpPr>
          <a:xfrm>
            <a:off x="3513600" y="1821240"/>
            <a:ext cx="355320" cy="354240"/>
            <a:chOff x="3513600" y="1821240"/>
            <a:chExt cx="355320" cy="354240"/>
          </a:xfrm>
        </p:grpSpPr>
        <p:sp>
          <p:nvSpPr>
            <p:cNvPr id="6087" name="Google Shape;5712;p53"/>
            <p:cNvSpPr/>
            <p:nvPr/>
          </p:nvSpPr>
          <p:spPr>
            <a:xfrm>
              <a:off x="3513600" y="2006640"/>
              <a:ext cx="171720" cy="168840"/>
            </a:xfrm>
            <a:custGeom>
              <a:avLst/>
              <a:gdLst/>
              <a:ahLst/>
              <a:rect l="l" t="t" r="r" b="b"/>
              <a:pathLst>
                <a:path w="5671" h="5577">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w="0">
              <a:noFill/>
            </a:ln>
          </p:spPr>
          <p:style>
            <a:lnRef idx="0"/>
            <a:fillRef idx="0"/>
            <a:effectRef idx="0"/>
            <a:fontRef idx="minor"/>
          </p:style>
        </p:sp>
        <p:sp>
          <p:nvSpPr>
            <p:cNvPr id="6088" name="Google Shape;5713;p53"/>
            <p:cNvSpPr/>
            <p:nvPr/>
          </p:nvSpPr>
          <p:spPr>
            <a:xfrm>
              <a:off x="3640680" y="1821240"/>
              <a:ext cx="228240" cy="227160"/>
            </a:xfrm>
            <a:custGeom>
              <a:avLst/>
              <a:gdLst/>
              <a:ahLst/>
              <a:rect l="l" t="t" r="r" b="b"/>
              <a:pathLst>
                <a:path w="7530" h="7499">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w="0">
              <a:noFill/>
            </a:ln>
          </p:spPr>
          <p:style>
            <a:lnRef idx="0"/>
            <a:fillRef idx="0"/>
            <a:effectRef idx="0"/>
            <a:fontRef idx="minor"/>
          </p:style>
        </p:sp>
      </p:grpSp>
      <p:grpSp>
        <p:nvGrpSpPr>
          <p:cNvPr id="6089" name="Google Shape;5714;p53"/>
          <p:cNvGrpSpPr/>
          <p:nvPr/>
        </p:nvGrpSpPr>
        <p:grpSpPr>
          <a:xfrm>
            <a:off x="3513960" y="2256120"/>
            <a:ext cx="354600" cy="354960"/>
            <a:chOff x="3513960" y="2256120"/>
            <a:chExt cx="354600" cy="354960"/>
          </a:xfrm>
        </p:grpSpPr>
        <p:sp>
          <p:nvSpPr>
            <p:cNvPr id="6090" name="Google Shape;5715;p53"/>
            <p:cNvSpPr/>
            <p:nvPr/>
          </p:nvSpPr>
          <p:spPr>
            <a:xfrm>
              <a:off x="3630600" y="2256120"/>
              <a:ext cx="119160" cy="85680"/>
            </a:xfrm>
            <a:custGeom>
              <a:avLst/>
              <a:gdLst/>
              <a:ahLst/>
              <a:rect l="l" t="t" r="r" b="b"/>
              <a:pathLst>
                <a:path w="3939" h="2836">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w="0">
              <a:noFill/>
            </a:ln>
          </p:spPr>
          <p:style>
            <a:lnRef idx="0"/>
            <a:fillRef idx="0"/>
            <a:effectRef idx="0"/>
            <a:fontRef idx="minor"/>
          </p:style>
        </p:sp>
        <p:sp>
          <p:nvSpPr>
            <p:cNvPr id="6091" name="Google Shape;5716;p53"/>
            <p:cNvSpPr/>
            <p:nvPr/>
          </p:nvSpPr>
          <p:spPr>
            <a:xfrm>
              <a:off x="3513960" y="2373480"/>
              <a:ext cx="85680" cy="119160"/>
            </a:xfrm>
            <a:custGeom>
              <a:avLst/>
              <a:gdLst/>
              <a:ahLst/>
              <a:rect l="l" t="t" r="r" b="b"/>
              <a:pathLst>
                <a:path w="2836" h="3939">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w="0">
              <a:noFill/>
            </a:ln>
          </p:spPr>
          <p:style>
            <a:lnRef idx="0"/>
            <a:fillRef idx="0"/>
            <a:effectRef idx="0"/>
            <a:fontRef idx="minor"/>
          </p:style>
        </p:sp>
        <p:sp>
          <p:nvSpPr>
            <p:cNvPr id="6092" name="Google Shape;5717;p53"/>
            <p:cNvSpPr/>
            <p:nvPr/>
          </p:nvSpPr>
          <p:spPr>
            <a:xfrm>
              <a:off x="3782520" y="2374560"/>
              <a:ext cx="85680" cy="62640"/>
            </a:xfrm>
            <a:custGeom>
              <a:avLst/>
              <a:gdLst/>
              <a:ahLst/>
              <a:rect l="l" t="t" r="r" b="b"/>
              <a:pathLst>
                <a:path w="2836" h="2081">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w="0">
              <a:noFill/>
            </a:ln>
          </p:spPr>
          <p:style>
            <a:lnRef idx="0"/>
            <a:fillRef idx="0"/>
            <a:effectRef idx="0"/>
            <a:fontRef idx="minor"/>
          </p:style>
        </p:sp>
        <p:sp>
          <p:nvSpPr>
            <p:cNvPr id="6093" name="Google Shape;5718;p53"/>
            <p:cNvSpPr/>
            <p:nvPr/>
          </p:nvSpPr>
          <p:spPr>
            <a:xfrm>
              <a:off x="3630600" y="2523600"/>
              <a:ext cx="104760" cy="85680"/>
            </a:xfrm>
            <a:custGeom>
              <a:avLst/>
              <a:gdLst/>
              <a:ahLst/>
              <a:rect l="l" t="t" r="r" b="b"/>
              <a:pathLst>
                <a:path w="3466" h="2837">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w="0">
              <a:noFill/>
            </a:ln>
          </p:spPr>
          <p:style>
            <a:lnRef idx="0"/>
            <a:fillRef idx="0"/>
            <a:effectRef idx="0"/>
            <a:fontRef idx="minor"/>
          </p:style>
        </p:sp>
        <p:sp>
          <p:nvSpPr>
            <p:cNvPr id="6094" name="Google Shape;5719;p53"/>
            <p:cNvSpPr/>
            <p:nvPr/>
          </p:nvSpPr>
          <p:spPr>
            <a:xfrm>
              <a:off x="3619080" y="2360160"/>
              <a:ext cx="144000" cy="145800"/>
            </a:xfrm>
            <a:custGeom>
              <a:avLst/>
              <a:gdLst/>
              <a:ahLst/>
              <a:rect l="l" t="t" r="r" b="b"/>
              <a:pathLst>
                <a:path w="4758" h="4821">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w="0">
              <a:noFill/>
            </a:ln>
          </p:spPr>
          <p:style>
            <a:lnRef idx="0"/>
            <a:fillRef idx="0"/>
            <a:effectRef idx="0"/>
            <a:fontRef idx="minor"/>
          </p:style>
        </p:sp>
        <p:sp>
          <p:nvSpPr>
            <p:cNvPr id="6095" name="Google Shape;5720;p53"/>
            <p:cNvSpPr/>
            <p:nvPr/>
          </p:nvSpPr>
          <p:spPr>
            <a:xfrm>
              <a:off x="3520800" y="2480400"/>
              <a:ext cx="122040" cy="122040"/>
            </a:xfrm>
            <a:custGeom>
              <a:avLst/>
              <a:gdLst/>
              <a:ahLst/>
              <a:rect l="l" t="t" r="r" b="b"/>
              <a:pathLst>
                <a:path w="4033" h="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w="0">
              <a:noFill/>
            </a:ln>
          </p:spPr>
          <p:style>
            <a:lnRef idx="0"/>
            <a:fillRef idx="0"/>
            <a:effectRef idx="0"/>
            <a:fontRef idx="minor"/>
          </p:style>
        </p:sp>
        <p:sp>
          <p:nvSpPr>
            <p:cNvPr id="6096" name="Google Shape;5721;p53"/>
            <p:cNvSpPr/>
            <p:nvPr/>
          </p:nvSpPr>
          <p:spPr>
            <a:xfrm>
              <a:off x="3739680" y="2264400"/>
              <a:ext cx="122040" cy="120960"/>
            </a:xfrm>
            <a:custGeom>
              <a:avLst/>
              <a:gdLst/>
              <a:ahLst/>
              <a:rect l="l" t="t" r="r" b="b"/>
              <a:pathLst>
                <a:path w="4034" h="4003">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w="0">
              <a:noFill/>
            </a:ln>
          </p:spPr>
          <p:style>
            <a:lnRef idx="0"/>
            <a:fillRef idx="0"/>
            <a:effectRef idx="0"/>
            <a:fontRef idx="minor"/>
          </p:style>
        </p:sp>
        <p:sp>
          <p:nvSpPr>
            <p:cNvPr id="6097" name="Google Shape;5722;p53"/>
            <p:cNvSpPr/>
            <p:nvPr/>
          </p:nvSpPr>
          <p:spPr>
            <a:xfrm>
              <a:off x="3520800" y="2263680"/>
              <a:ext cx="122040" cy="120960"/>
            </a:xfrm>
            <a:custGeom>
              <a:avLst/>
              <a:gdLst/>
              <a:ahLst/>
              <a:rect l="l" t="t" r="r" b="b"/>
              <a:pathLst>
                <a:path w="4033" h="4002">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w="0">
              <a:noFill/>
            </a:ln>
          </p:spPr>
          <p:style>
            <a:lnRef idx="0"/>
            <a:fillRef idx="0"/>
            <a:effectRef idx="0"/>
            <a:fontRef idx="minor"/>
          </p:style>
        </p:sp>
        <p:sp>
          <p:nvSpPr>
            <p:cNvPr id="6098" name="Google Shape;5723;p53"/>
            <p:cNvSpPr/>
            <p:nvPr/>
          </p:nvSpPr>
          <p:spPr>
            <a:xfrm>
              <a:off x="3723480" y="2423160"/>
              <a:ext cx="145080" cy="187920"/>
            </a:xfrm>
            <a:custGeom>
              <a:avLst/>
              <a:gdLst/>
              <a:ahLst/>
              <a:rect l="l" t="t" r="r" b="b"/>
              <a:pathLst>
                <a:path w="4789" h="6208">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w="0">
              <a:noFill/>
            </a:ln>
          </p:spPr>
          <p:style>
            <a:lnRef idx="0"/>
            <a:fillRef idx="0"/>
            <a:effectRef idx="0"/>
            <a:fontRef idx="minor"/>
          </p:style>
        </p:sp>
        <p:sp>
          <p:nvSpPr>
            <p:cNvPr id="6099" name="Google Shape;5724;p53"/>
            <p:cNvSpPr/>
            <p:nvPr/>
          </p:nvSpPr>
          <p:spPr>
            <a:xfrm>
              <a:off x="3785400" y="2485440"/>
              <a:ext cx="20520" cy="21600"/>
            </a:xfrm>
            <a:custGeom>
              <a:avLst/>
              <a:gdLst/>
              <a:ahLst/>
              <a:rect l="l" t="t" r="r" b="b"/>
              <a:pathLst>
                <a:path w="694" h="726">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w="0">
              <a:noFill/>
            </a:ln>
          </p:spPr>
          <p:style>
            <a:lnRef idx="0"/>
            <a:fillRef idx="0"/>
            <a:effectRef idx="0"/>
            <a:fontRef idx="minor"/>
          </p:style>
        </p:sp>
      </p:grpSp>
      <p:grpSp>
        <p:nvGrpSpPr>
          <p:cNvPr id="6100" name="Google Shape;5725;p53"/>
          <p:cNvGrpSpPr/>
          <p:nvPr/>
        </p:nvGrpSpPr>
        <p:grpSpPr>
          <a:xfrm>
            <a:off x="2167200" y="2729880"/>
            <a:ext cx="352440" cy="354960"/>
            <a:chOff x="2167200" y="2729880"/>
            <a:chExt cx="352440" cy="354960"/>
          </a:xfrm>
        </p:grpSpPr>
        <p:sp>
          <p:nvSpPr>
            <p:cNvPr id="6101" name="Google Shape;5726;p53"/>
            <p:cNvSpPr/>
            <p:nvPr/>
          </p:nvSpPr>
          <p:spPr>
            <a:xfrm>
              <a:off x="2217960" y="2729880"/>
              <a:ext cx="248040" cy="186120"/>
            </a:xfrm>
            <a:custGeom>
              <a:avLst/>
              <a:gdLst/>
              <a:ahLst/>
              <a:rect l="l" t="t" r="r" b="b"/>
              <a:pathLst>
                <a:path w="8192" h="6144">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w="0">
              <a:noFill/>
            </a:ln>
          </p:spPr>
          <p:style>
            <a:lnRef idx="0"/>
            <a:fillRef idx="0"/>
            <a:effectRef idx="0"/>
            <a:fontRef idx="minor"/>
          </p:style>
        </p:sp>
        <p:sp>
          <p:nvSpPr>
            <p:cNvPr id="6102" name="Google Shape;5727;p53"/>
            <p:cNvSpPr/>
            <p:nvPr/>
          </p:nvSpPr>
          <p:spPr>
            <a:xfrm>
              <a:off x="2282040" y="2792880"/>
              <a:ext cx="123120" cy="63360"/>
            </a:xfrm>
            <a:custGeom>
              <a:avLst/>
              <a:gdLst/>
              <a:ahLst/>
              <a:rect l="l" t="t" r="r" b="b"/>
              <a:pathLst>
                <a:path w="4065" h="2098">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w="0">
              <a:noFill/>
            </a:ln>
          </p:spPr>
          <p:style>
            <a:lnRef idx="0"/>
            <a:fillRef idx="0"/>
            <a:effectRef idx="0"/>
            <a:fontRef idx="minor"/>
          </p:style>
        </p:sp>
        <p:sp>
          <p:nvSpPr>
            <p:cNvPr id="6103" name="Google Shape;5728;p53"/>
            <p:cNvSpPr/>
            <p:nvPr/>
          </p:nvSpPr>
          <p:spPr>
            <a:xfrm>
              <a:off x="2280240" y="2870280"/>
              <a:ext cx="123840" cy="88560"/>
            </a:xfrm>
            <a:custGeom>
              <a:avLst/>
              <a:gdLst/>
              <a:ahLst/>
              <a:rect l="l" t="t" r="r" b="b"/>
              <a:pathLst>
                <a:path w="4096" h="2931">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w="0">
              <a:noFill/>
            </a:ln>
          </p:spPr>
          <p:style>
            <a:lnRef idx="0"/>
            <a:fillRef idx="0"/>
            <a:effectRef idx="0"/>
            <a:fontRef idx="minor"/>
          </p:style>
        </p:sp>
        <p:sp>
          <p:nvSpPr>
            <p:cNvPr id="6104" name="Google Shape;5729;p53"/>
            <p:cNvSpPr/>
            <p:nvPr/>
          </p:nvSpPr>
          <p:spPr>
            <a:xfrm>
              <a:off x="2167200" y="2964960"/>
              <a:ext cx="352440" cy="119880"/>
            </a:xfrm>
            <a:custGeom>
              <a:avLst/>
              <a:gdLst/>
              <a:ahLst/>
              <a:rect l="l" t="t" r="r" b="b"/>
              <a:pathLst>
                <a:path w="11626" h="3965">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w="0">
              <a:noFill/>
            </a:ln>
          </p:spPr>
          <p:style>
            <a:lnRef idx="0"/>
            <a:fillRef idx="0"/>
            <a:effectRef idx="0"/>
            <a:fontRef idx="minor"/>
          </p:style>
        </p:sp>
      </p:grpSp>
      <p:grpSp>
        <p:nvGrpSpPr>
          <p:cNvPr id="6105" name="Google Shape;5730;p53"/>
          <p:cNvGrpSpPr/>
          <p:nvPr/>
        </p:nvGrpSpPr>
        <p:grpSpPr>
          <a:xfrm>
            <a:off x="2166840" y="3200400"/>
            <a:ext cx="353160" cy="354960"/>
            <a:chOff x="2166840" y="3200400"/>
            <a:chExt cx="353160" cy="354960"/>
          </a:xfrm>
        </p:grpSpPr>
        <p:sp>
          <p:nvSpPr>
            <p:cNvPr id="6106" name="Google Shape;5731;p53"/>
            <p:cNvSpPr/>
            <p:nvPr/>
          </p:nvSpPr>
          <p:spPr>
            <a:xfrm>
              <a:off x="2478240" y="3254760"/>
              <a:ext cx="41760" cy="40680"/>
            </a:xfrm>
            <a:custGeom>
              <a:avLst/>
              <a:gdLst/>
              <a:ahLst/>
              <a:rect l="l" t="t" r="r" b="b"/>
              <a:pathLst>
                <a:path w="1387" h="1356">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w="0">
              <a:noFill/>
            </a:ln>
          </p:spPr>
          <p:style>
            <a:lnRef idx="0"/>
            <a:fillRef idx="0"/>
            <a:effectRef idx="0"/>
            <a:fontRef idx="minor"/>
          </p:style>
        </p:sp>
        <p:sp>
          <p:nvSpPr>
            <p:cNvPr id="6107" name="Google Shape;5732;p53"/>
            <p:cNvSpPr/>
            <p:nvPr/>
          </p:nvSpPr>
          <p:spPr>
            <a:xfrm>
              <a:off x="2351160" y="3294360"/>
              <a:ext cx="168840" cy="86760"/>
            </a:xfrm>
            <a:custGeom>
              <a:avLst/>
              <a:gdLst/>
              <a:ahLst/>
              <a:rect l="l" t="t" r="r" b="b"/>
              <a:pathLst>
                <a:path w="5577" h="2866">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w="0">
              <a:noFill/>
            </a:ln>
          </p:spPr>
          <p:style>
            <a:lnRef idx="0"/>
            <a:fillRef idx="0"/>
            <a:effectRef idx="0"/>
            <a:fontRef idx="minor"/>
          </p:style>
        </p:sp>
        <p:sp>
          <p:nvSpPr>
            <p:cNvPr id="6108" name="Google Shape;5733;p53"/>
            <p:cNvSpPr/>
            <p:nvPr/>
          </p:nvSpPr>
          <p:spPr>
            <a:xfrm>
              <a:off x="2166840" y="3317040"/>
              <a:ext cx="39960" cy="39960"/>
            </a:xfrm>
            <a:custGeom>
              <a:avLst/>
              <a:gdLst/>
              <a:ahLst/>
              <a:rect l="l" t="t" r="r" b="b"/>
              <a:pathLst>
                <a:path w="1324" h="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w="0">
              <a:noFill/>
            </a:ln>
          </p:spPr>
          <p:style>
            <a:lnRef idx="0"/>
            <a:fillRef idx="0"/>
            <a:effectRef idx="0"/>
            <a:fontRef idx="minor"/>
          </p:style>
        </p:sp>
        <p:sp>
          <p:nvSpPr>
            <p:cNvPr id="6109" name="Google Shape;5734;p53"/>
            <p:cNvSpPr/>
            <p:nvPr/>
          </p:nvSpPr>
          <p:spPr>
            <a:xfrm>
              <a:off x="2166840" y="3354840"/>
              <a:ext cx="167760" cy="87480"/>
            </a:xfrm>
            <a:custGeom>
              <a:avLst/>
              <a:gdLst/>
              <a:ahLst/>
              <a:rect l="l" t="t" r="r" b="b"/>
              <a:pathLst>
                <a:path w="5546" h="289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w="0">
              <a:noFill/>
            </a:ln>
          </p:spPr>
          <p:style>
            <a:lnRef idx="0"/>
            <a:fillRef idx="0"/>
            <a:effectRef idx="0"/>
            <a:fontRef idx="minor"/>
          </p:style>
        </p:sp>
        <p:sp>
          <p:nvSpPr>
            <p:cNvPr id="6110" name="Google Shape;5735;p53"/>
            <p:cNvSpPr/>
            <p:nvPr/>
          </p:nvSpPr>
          <p:spPr>
            <a:xfrm>
              <a:off x="2228760" y="3491640"/>
              <a:ext cx="227160" cy="63720"/>
            </a:xfrm>
            <a:custGeom>
              <a:avLst/>
              <a:gdLst/>
              <a:ahLst/>
              <a:rect l="l" t="t" r="r" b="b"/>
              <a:pathLst>
                <a:path w="7499" h="2112">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w="0">
              <a:noFill/>
            </a:ln>
          </p:spPr>
          <p:style>
            <a:lnRef idx="0"/>
            <a:fillRef idx="0"/>
            <a:effectRef idx="0"/>
            <a:fontRef idx="minor"/>
          </p:style>
        </p:sp>
        <p:sp>
          <p:nvSpPr>
            <p:cNvPr id="6111" name="Google Shape;5736;p53"/>
            <p:cNvSpPr/>
            <p:nvPr/>
          </p:nvSpPr>
          <p:spPr>
            <a:xfrm>
              <a:off x="2228760" y="3200400"/>
              <a:ext cx="227160" cy="42840"/>
            </a:xfrm>
            <a:custGeom>
              <a:avLst/>
              <a:gdLst/>
              <a:ahLst/>
              <a:rect l="l" t="t" r="r" b="b"/>
              <a:pathLst>
                <a:path w="7499" h="141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w="0">
              <a:noFill/>
            </a:ln>
          </p:spPr>
          <p:style>
            <a:lnRef idx="0"/>
            <a:fillRef idx="0"/>
            <a:effectRef idx="0"/>
            <a:fontRef idx="minor"/>
          </p:style>
        </p:sp>
        <p:sp>
          <p:nvSpPr>
            <p:cNvPr id="6112" name="Google Shape;5737;p53"/>
            <p:cNvSpPr/>
            <p:nvPr/>
          </p:nvSpPr>
          <p:spPr>
            <a:xfrm>
              <a:off x="2229840" y="3263400"/>
              <a:ext cx="228240" cy="208800"/>
            </a:xfrm>
            <a:custGeom>
              <a:avLst/>
              <a:gdLst/>
              <a:ahLst/>
              <a:rect l="l" t="t" r="r" b="b"/>
              <a:pathLst>
                <a:path w="7530" h="690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w="0">
              <a:noFill/>
            </a:ln>
          </p:spPr>
          <p:style>
            <a:lnRef idx="0"/>
            <a:fillRef idx="0"/>
            <a:effectRef idx="0"/>
            <a:fontRef idx="minor"/>
          </p:style>
        </p:sp>
      </p:grpSp>
      <p:grpSp>
        <p:nvGrpSpPr>
          <p:cNvPr id="6113" name="Google Shape;5738;p53"/>
          <p:cNvGrpSpPr/>
          <p:nvPr/>
        </p:nvGrpSpPr>
        <p:grpSpPr>
          <a:xfrm>
            <a:off x="2160720" y="3664440"/>
            <a:ext cx="365760" cy="356400"/>
            <a:chOff x="2160720" y="3664440"/>
            <a:chExt cx="365760" cy="356400"/>
          </a:xfrm>
        </p:grpSpPr>
        <p:sp>
          <p:nvSpPr>
            <p:cNvPr id="6114" name="Google Shape;5739;p53"/>
            <p:cNvSpPr/>
            <p:nvPr/>
          </p:nvSpPr>
          <p:spPr>
            <a:xfrm>
              <a:off x="2160720" y="3666240"/>
              <a:ext cx="365760" cy="354600"/>
            </a:xfrm>
            <a:custGeom>
              <a:avLst/>
              <a:gdLst/>
              <a:ahLst/>
              <a:rect l="l" t="t" r="r" b="b"/>
              <a:pathLst>
                <a:path w="12067" h="11702">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w="0">
              <a:noFill/>
            </a:ln>
          </p:spPr>
          <p:style>
            <a:lnRef idx="0"/>
            <a:fillRef idx="0"/>
            <a:effectRef idx="0"/>
            <a:fontRef idx="minor"/>
          </p:style>
        </p:sp>
        <p:sp>
          <p:nvSpPr>
            <p:cNvPr id="6115" name="Google Shape;5740;p53"/>
            <p:cNvSpPr/>
            <p:nvPr/>
          </p:nvSpPr>
          <p:spPr>
            <a:xfrm>
              <a:off x="2161440" y="3850200"/>
              <a:ext cx="174600" cy="170280"/>
            </a:xfrm>
            <a:custGeom>
              <a:avLst/>
              <a:gdLst/>
              <a:ahLst/>
              <a:rect l="l" t="t" r="r" b="b"/>
              <a:pathLst>
                <a:path w="5766" h="5624">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w="0">
              <a:noFill/>
            </a:ln>
          </p:spPr>
          <p:style>
            <a:lnRef idx="0"/>
            <a:fillRef idx="0"/>
            <a:effectRef idx="0"/>
            <a:fontRef idx="minor"/>
          </p:style>
        </p:sp>
        <p:sp>
          <p:nvSpPr>
            <p:cNvPr id="6116" name="Google Shape;5741;p53"/>
            <p:cNvSpPr/>
            <p:nvPr/>
          </p:nvSpPr>
          <p:spPr>
            <a:xfrm>
              <a:off x="2365920" y="3664440"/>
              <a:ext cx="156240" cy="154800"/>
            </a:xfrm>
            <a:custGeom>
              <a:avLst/>
              <a:gdLst/>
              <a:ahLst/>
              <a:rect l="l" t="t" r="r" b="b"/>
              <a:pathLst>
                <a:path w="5167" h="5109">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w="0">
              <a:noFill/>
            </a:ln>
          </p:spPr>
          <p:style>
            <a:lnRef idx="0"/>
            <a:fillRef idx="0"/>
            <a:effectRef idx="0"/>
            <a:fontRef idx="minor"/>
          </p:style>
        </p:sp>
      </p:grpSp>
      <p:grpSp>
        <p:nvGrpSpPr>
          <p:cNvPr id="6117" name="Google Shape;5742;p53"/>
          <p:cNvGrpSpPr/>
          <p:nvPr/>
        </p:nvGrpSpPr>
        <p:grpSpPr>
          <a:xfrm>
            <a:off x="3952080" y="3200760"/>
            <a:ext cx="354240" cy="353880"/>
            <a:chOff x="3952080" y="3200760"/>
            <a:chExt cx="354240" cy="353880"/>
          </a:xfrm>
        </p:grpSpPr>
        <p:sp>
          <p:nvSpPr>
            <p:cNvPr id="6118" name="Google Shape;5743;p53"/>
            <p:cNvSpPr/>
            <p:nvPr/>
          </p:nvSpPr>
          <p:spPr>
            <a:xfrm>
              <a:off x="3952080" y="3243600"/>
              <a:ext cx="167040" cy="310320"/>
            </a:xfrm>
            <a:custGeom>
              <a:avLst/>
              <a:gdLst/>
              <a:ahLst/>
              <a:rect l="l" t="t" r="r" b="b"/>
              <a:pathLst>
                <a:path w="5515" h="1024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w="0">
              <a:noFill/>
            </a:ln>
          </p:spPr>
          <p:style>
            <a:lnRef idx="0"/>
            <a:fillRef idx="0"/>
            <a:effectRef idx="0"/>
            <a:fontRef idx="minor"/>
          </p:style>
        </p:sp>
        <p:sp>
          <p:nvSpPr>
            <p:cNvPr id="6119" name="Google Shape;5744;p53"/>
            <p:cNvSpPr/>
            <p:nvPr/>
          </p:nvSpPr>
          <p:spPr>
            <a:xfrm>
              <a:off x="4140360" y="3243600"/>
              <a:ext cx="165960" cy="311040"/>
            </a:xfrm>
            <a:custGeom>
              <a:avLst/>
              <a:gdLst/>
              <a:ahLst/>
              <a:rect l="l" t="t" r="r" b="b"/>
              <a:pathLst>
                <a:path w="5483" h="10271">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w="0">
              <a:noFill/>
            </a:ln>
          </p:spPr>
          <p:style>
            <a:lnRef idx="0"/>
            <a:fillRef idx="0"/>
            <a:effectRef idx="0"/>
            <a:fontRef idx="minor"/>
          </p:style>
        </p:sp>
        <p:sp>
          <p:nvSpPr>
            <p:cNvPr id="6120" name="Google Shape;5745;p53"/>
            <p:cNvSpPr/>
            <p:nvPr/>
          </p:nvSpPr>
          <p:spPr>
            <a:xfrm>
              <a:off x="4212360" y="3282840"/>
              <a:ext cx="31320" cy="45360"/>
            </a:xfrm>
            <a:custGeom>
              <a:avLst/>
              <a:gdLst/>
              <a:ahLst/>
              <a:rect l="l" t="t" r="r" b="b"/>
              <a:pathLst>
                <a:path w="1040" h="1513">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w="0">
              <a:noFill/>
            </a:ln>
          </p:spPr>
          <p:style>
            <a:lnRef idx="0"/>
            <a:fillRef idx="0"/>
            <a:effectRef idx="0"/>
            <a:fontRef idx="minor"/>
          </p:style>
        </p:sp>
        <p:sp>
          <p:nvSpPr>
            <p:cNvPr id="6121" name="Google Shape;5746;p53"/>
            <p:cNvSpPr/>
            <p:nvPr/>
          </p:nvSpPr>
          <p:spPr>
            <a:xfrm>
              <a:off x="4014360" y="3285360"/>
              <a:ext cx="30240" cy="43920"/>
            </a:xfrm>
            <a:custGeom>
              <a:avLst/>
              <a:gdLst/>
              <a:ahLst/>
              <a:rect l="l" t="t" r="r" b="b"/>
              <a:pathLst>
                <a:path w="1009" h="146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w="0">
              <a:noFill/>
            </a:ln>
          </p:spPr>
          <p:style>
            <a:lnRef idx="0"/>
            <a:fillRef idx="0"/>
            <a:effectRef idx="0"/>
            <a:fontRef idx="minor"/>
          </p:style>
        </p:sp>
        <p:sp>
          <p:nvSpPr>
            <p:cNvPr id="6122" name="Google Shape;5747;p53"/>
            <p:cNvSpPr/>
            <p:nvPr/>
          </p:nvSpPr>
          <p:spPr>
            <a:xfrm>
              <a:off x="4087080" y="3200760"/>
              <a:ext cx="82800" cy="82800"/>
            </a:xfrm>
            <a:custGeom>
              <a:avLst/>
              <a:gdLst/>
              <a:ahLst/>
              <a:rect l="l" t="t" r="r" b="b"/>
              <a:pathLst>
                <a:path w="2741" h="2742">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w="0">
              <a:noFill/>
            </a:ln>
          </p:spPr>
          <p:style>
            <a:lnRef idx="0"/>
            <a:fillRef idx="0"/>
            <a:effectRef idx="0"/>
            <a:fontRef idx="minor"/>
          </p:style>
        </p:sp>
        <p:sp>
          <p:nvSpPr>
            <p:cNvPr id="6123" name="Google Shape;5748;p53"/>
            <p:cNvSpPr/>
            <p:nvPr/>
          </p:nvSpPr>
          <p:spPr>
            <a:xfrm>
              <a:off x="4062960" y="3304800"/>
              <a:ext cx="130680" cy="82800"/>
            </a:xfrm>
            <a:custGeom>
              <a:avLst/>
              <a:gdLst/>
              <a:ahLst/>
              <a:rect l="l" t="t" r="r" b="b"/>
              <a:pathLst>
                <a:path w="4317" h="2742">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w="0">
              <a:noFill/>
            </a:ln>
          </p:spPr>
          <p:style>
            <a:lnRef idx="0"/>
            <a:fillRef idx="0"/>
            <a:effectRef idx="0"/>
            <a:fontRef idx="minor"/>
          </p:style>
        </p:sp>
      </p:grpSp>
      <p:grpSp>
        <p:nvGrpSpPr>
          <p:cNvPr id="6124" name="Google Shape;5749;p53"/>
          <p:cNvGrpSpPr/>
          <p:nvPr/>
        </p:nvGrpSpPr>
        <p:grpSpPr>
          <a:xfrm>
            <a:off x="1730880" y="1380600"/>
            <a:ext cx="341640" cy="353160"/>
            <a:chOff x="1730880" y="1380600"/>
            <a:chExt cx="341640" cy="353160"/>
          </a:xfrm>
        </p:grpSpPr>
        <p:sp>
          <p:nvSpPr>
            <p:cNvPr id="6125" name="Google Shape;5750;p53"/>
            <p:cNvSpPr/>
            <p:nvPr/>
          </p:nvSpPr>
          <p:spPr>
            <a:xfrm>
              <a:off x="1864440" y="1380600"/>
              <a:ext cx="208080" cy="207360"/>
            </a:xfrm>
            <a:custGeom>
              <a:avLst/>
              <a:gdLst/>
              <a:ahLst/>
              <a:rect l="l" t="t" r="r" b="b"/>
              <a:pathLst>
                <a:path w="6868" h="685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w="0">
              <a:noFill/>
            </a:ln>
          </p:spPr>
          <p:style>
            <a:lnRef idx="0"/>
            <a:fillRef idx="0"/>
            <a:effectRef idx="0"/>
            <a:fontRef idx="minor"/>
          </p:style>
        </p:sp>
        <p:sp>
          <p:nvSpPr>
            <p:cNvPr id="6126" name="Google Shape;5751;p53"/>
            <p:cNvSpPr/>
            <p:nvPr/>
          </p:nvSpPr>
          <p:spPr>
            <a:xfrm>
              <a:off x="1949760" y="1443600"/>
              <a:ext cx="39960" cy="81720"/>
            </a:xfrm>
            <a:custGeom>
              <a:avLst/>
              <a:gdLst/>
              <a:ahLst/>
              <a:rect l="l" t="t" r="r" b="b"/>
              <a:pathLst>
                <a:path w="1325" h="2711">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w="0">
              <a:noFill/>
            </a:ln>
          </p:spPr>
          <p:style>
            <a:lnRef idx="0"/>
            <a:fillRef idx="0"/>
            <a:effectRef idx="0"/>
            <a:fontRef idx="minor"/>
          </p:style>
        </p:sp>
        <p:sp>
          <p:nvSpPr>
            <p:cNvPr id="6127" name="Google Shape;5752;p53"/>
            <p:cNvSpPr/>
            <p:nvPr/>
          </p:nvSpPr>
          <p:spPr>
            <a:xfrm>
              <a:off x="1770840" y="1545840"/>
              <a:ext cx="83880" cy="83880"/>
            </a:xfrm>
            <a:custGeom>
              <a:avLst/>
              <a:gdLst/>
              <a:ahLst/>
              <a:rect l="l" t="t" r="r" b="b"/>
              <a:pathLst>
                <a:path w="2773" h="2774">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w="0">
              <a:noFill/>
            </a:ln>
          </p:spPr>
          <p:style>
            <a:lnRef idx="0"/>
            <a:fillRef idx="0"/>
            <a:effectRef idx="0"/>
            <a:fontRef idx="minor"/>
          </p:style>
        </p:sp>
        <p:sp>
          <p:nvSpPr>
            <p:cNvPr id="6128" name="Google Shape;5753;p53"/>
            <p:cNvSpPr/>
            <p:nvPr/>
          </p:nvSpPr>
          <p:spPr>
            <a:xfrm>
              <a:off x="1730880" y="1649880"/>
              <a:ext cx="165960" cy="83880"/>
            </a:xfrm>
            <a:custGeom>
              <a:avLst/>
              <a:gdLst/>
              <a:ahLst/>
              <a:rect l="l" t="t" r="r" b="b"/>
              <a:pathLst>
                <a:path w="5483" h="2774">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w="0">
              <a:noFill/>
            </a:ln>
          </p:spPr>
          <p:style>
            <a:lnRef idx="0"/>
            <a:fillRef idx="0"/>
            <a:effectRef idx="0"/>
            <a:fontRef idx="minor"/>
          </p:style>
        </p:sp>
      </p:grpSp>
      <p:grpSp>
        <p:nvGrpSpPr>
          <p:cNvPr id="6129" name="Google Shape;5754;p53"/>
          <p:cNvGrpSpPr/>
          <p:nvPr/>
        </p:nvGrpSpPr>
        <p:grpSpPr>
          <a:xfrm>
            <a:off x="1724760" y="1821960"/>
            <a:ext cx="353880" cy="352800"/>
            <a:chOff x="1724760" y="1821960"/>
            <a:chExt cx="353880" cy="352800"/>
          </a:xfrm>
        </p:grpSpPr>
        <p:sp>
          <p:nvSpPr>
            <p:cNvPr id="6130" name="Google Shape;5755;p53"/>
            <p:cNvSpPr/>
            <p:nvPr/>
          </p:nvSpPr>
          <p:spPr>
            <a:xfrm>
              <a:off x="1724760" y="1905120"/>
              <a:ext cx="249120" cy="269640"/>
            </a:xfrm>
            <a:custGeom>
              <a:avLst/>
              <a:gdLst/>
              <a:ahLst/>
              <a:rect l="l" t="t" r="r" b="b"/>
              <a:pathLst>
                <a:path w="8223" h="890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w="0">
              <a:noFill/>
            </a:ln>
          </p:spPr>
          <p:style>
            <a:lnRef idx="0"/>
            <a:fillRef idx="0"/>
            <a:effectRef idx="0"/>
            <a:fontRef idx="minor"/>
          </p:style>
        </p:sp>
        <p:sp>
          <p:nvSpPr>
            <p:cNvPr id="6131" name="Google Shape;5756;p53"/>
            <p:cNvSpPr/>
            <p:nvPr/>
          </p:nvSpPr>
          <p:spPr>
            <a:xfrm>
              <a:off x="1808640" y="1821960"/>
              <a:ext cx="270000" cy="268920"/>
            </a:xfrm>
            <a:custGeom>
              <a:avLst/>
              <a:gdLst/>
              <a:ahLst/>
              <a:rect l="l" t="t" r="r" b="b"/>
              <a:pathLst>
                <a:path w="8917" h="8873">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w="0">
              <a:noFill/>
            </a:ln>
          </p:spPr>
          <p:style>
            <a:lnRef idx="0"/>
            <a:fillRef idx="0"/>
            <a:effectRef idx="0"/>
            <a:fontRef idx="minor"/>
          </p:style>
        </p:sp>
      </p:grpSp>
      <p:grpSp>
        <p:nvGrpSpPr>
          <p:cNvPr id="6132" name="Google Shape;5757;p53"/>
          <p:cNvGrpSpPr/>
          <p:nvPr/>
        </p:nvGrpSpPr>
        <p:grpSpPr>
          <a:xfrm>
            <a:off x="1766520" y="2256840"/>
            <a:ext cx="270000" cy="353160"/>
            <a:chOff x="1766520" y="2256840"/>
            <a:chExt cx="270000" cy="353160"/>
          </a:xfrm>
        </p:grpSpPr>
        <p:sp>
          <p:nvSpPr>
            <p:cNvPr id="6133" name="Google Shape;5758;p53"/>
            <p:cNvSpPr/>
            <p:nvPr/>
          </p:nvSpPr>
          <p:spPr>
            <a:xfrm>
              <a:off x="1766520" y="2256840"/>
              <a:ext cx="270000" cy="353160"/>
            </a:xfrm>
            <a:custGeom>
              <a:avLst/>
              <a:gdLst/>
              <a:ahLst/>
              <a:rect l="l" t="t" r="r" b="b"/>
              <a:pathLst>
                <a:path w="8916" h="11657">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w="0">
              <a:noFill/>
            </a:ln>
          </p:spPr>
          <p:style>
            <a:lnRef idx="0"/>
            <a:fillRef idx="0"/>
            <a:effectRef idx="0"/>
            <a:fontRef idx="minor"/>
          </p:style>
        </p:sp>
        <p:sp>
          <p:nvSpPr>
            <p:cNvPr id="6134" name="Google Shape;5759;p53"/>
            <p:cNvSpPr/>
            <p:nvPr/>
          </p:nvSpPr>
          <p:spPr>
            <a:xfrm>
              <a:off x="1828800" y="2319840"/>
              <a:ext cx="145800" cy="145800"/>
            </a:xfrm>
            <a:custGeom>
              <a:avLst/>
              <a:gdLst/>
              <a:ahLst/>
              <a:rect l="l" t="t" r="r" b="b"/>
              <a:pathLst>
                <a:path w="4821" h="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w="0">
              <a:noFill/>
            </a:ln>
          </p:spPr>
          <p:style>
            <a:lnRef idx="0"/>
            <a:fillRef idx="0"/>
            <a:effectRef idx="0"/>
            <a:fontRef idx="minor"/>
          </p:style>
        </p:sp>
      </p:grpSp>
      <p:grpSp>
        <p:nvGrpSpPr>
          <p:cNvPr id="6135" name="Google Shape;5760;p53"/>
          <p:cNvGrpSpPr/>
          <p:nvPr/>
        </p:nvGrpSpPr>
        <p:grpSpPr>
          <a:xfrm>
            <a:off x="3963600" y="1380240"/>
            <a:ext cx="336240" cy="353880"/>
            <a:chOff x="3963600" y="1380240"/>
            <a:chExt cx="336240" cy="353880"/>
          </a:xfrm>
        </p:grpSpPr>
        <p:sp>
          <p:nvSpPr>
            <p:cNvPr id="6136" name="Google Shape;5761;p53"/>
            <p:cNvSpPr/>
            <p:nvPr/>
          </p:nvSpPr>
          <p:spPr>
            <a:xfrm>
              <a:off x="4214160" y="1639800"/>
              <a:ext cx="39960" cy="40680"/>
            </a:xfrm>
            <a:custGeom>
              <a:avLst/>
              <a:gdLst/>
              <a:ahLst/>
              <a:rect l="l" t="t" r="r" b="b"/>
              <a:pathLst>
                <a:path w="1324" h="1356">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w="0">
              <a:noFill/>
            </a:ln>
          </p:spPr>
          <p:style>
            <a:lnRef idx="0"/>
            <a:fillRef idx="0"/>
            <a:effectRef idx="0"/>
            <a:fontRef idx="minor"/>
          </p:style>
        </p:sp>
        <p:sp>
          <p:nvSpPr>
            <p:cNvPr id="6137" name="Google Shape;5762;p53"/>
            <p:cNvSpPr/>
            <p:nvPr/>
          </p:nvSpPr>
          <p:spPr>
            <a:xfrm>
              <a:off x="4109040" y="1380960"/>
              <a:ext cx="20520" cy="124920"/>
            </a:xfrm>
            <a:custGeom>
              <a:avLst/>
              <a:gdLst/>
              <a:ahLst/>
              <a:rect l="l" t="t" r="r" b="b"/>
              <a:pathLst>
                <a:path w="694" h="4128">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w="0">
              <a:noFill/>
            </a:ln>
          </p:spPr>
          <p:style>
            <a:lnRef idx="0"/>
            <a:fillRef idx="0"/>
            <a:effectRef idx="0"/>
            <a:fontRef idx="minor"/>
          </p:style>
        </p:sp>
        <p:sp>
          <p:nvSpPr>
            <p:cNvPr id="6138" name="Google Shape;5763;p53"/>
            <p:cNvSpPr/>
            <p:nvPr/>
          </p:nvSpPr>
          <p:spPr>
            <a:xfrm>
              <a:off x="4087800" y="1526760"/>
              <a:ext cx="61920" cy="61920"/>
            </a:xfrm>
            <a:custGeom>
              <a:avLst/>
              <a:gdLst/>
              <a:ahLst/>
              <a:rect l="l" t="t" r="r" b="b"/>
              <a:pathLst>
                <a:path w="2048" h="2054">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w="0">
              <a:noFill/>
            </a:ln>
          </p:spPr>
          <p:style>
            <a:lnRef idx="0"/>
            <a:fillRef idx="0"/>
            <a:effectRef idx="0"/>
            <a:fontRef idx="minor"/>
          </p:style>
        </p:sp>
        <p:sp>
          <p:nvSpPr>
            <p:cNvPr id="6139" name="Google Shape;5764;p53"/>
            <p:cNvSpPr/>
            <p:nvPr/>
          </p:nvSpPr>
          <p:spPr>
            <a:xfrm>
              <a:off x="4027680" y="1595880"/>
              <a:ext cx="193680" cy="138240"/>
            </a:xfrm>
            <a:custGeom>
              <a:avLst/>
              <a:gdLst/>
              <a:ahLst/>
              <a:rect l="l" t="t" r="r" b="b"/>
              <a:pathLst>
                <a:path w="6396" h="4569">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w="0">
              <a:noFill/>
            </a:ln>
          </p:spPr>
          <p:style>
            <a:lnRef idx="0"/>
            <a:fillRef idx="0"/>
            <a:effectRef idx="0"/>
            <a:fontRef idx="minor"/>
          </p:style>
        </p:sp>
        <p:sp>
          <p:nvSpPr>
            <p:cNvPr id="6140" name="Google Shape;5765;p53"/>
            <p:cNvSpPr/>
            <p:nvPr/>
          </p:nvSpPr>
          <p:spPr>
            <a:xfrm>
              <a:off x="4128840" y="1483920"/>
              <a:ext cx="154440" cy="167760"/>
            </a:xfrm>
            <a:custGeom>
              <a:avLst/>
              <a:gdLst/>
              <a:ahLst/>
              <a:rect l="l" t="t" r="r" b="b"/>
              <a:pathLst>
                <a:path w="5105" h="554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w="0">
              <a:noFill/>
            </a:ln>
          </p:spPr>
          <p:style>
            <a:lnRef idx="0"/>
            <a:fillRef idx="0"/>
            <a:effectRef idx="0"/>
            <a:fontRef idx="minor"/>
          </p:style>
        </p:sp>
        <p:sp>
          <p:nvSpPr>
            <p:cNvPr id="6141" name="Google Shape;5766;p53"/>
            <p:cNvSpPr/>
            <p:nvPr/>
          </p:nvSpPr>
          <p:spPr>
            <a:xfrm>
              <a:off x="4151880" y="1380240"/>
              <a:ext cx="147960" cy="101520"/>
            </a:xfrm>
            <a:custGeom>
              <a:avLst/>
              <a:gdLst/>
              <a:ahLst/>
              <a:rect l="l" t="t" r="r" b="b"/>
              <a:pathLst>
                <a:path w="4885" h="3357">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w="0">
              <a:noFill/>
            </a:ln>
          </p:spPr>
          <p:style>
            <a:lnRef idx="0"/>
            <a:fillRef idx="0"/>
            <a:effectRef idx="0"/>
            <a:fontRef idx="minor"/>
          </p:style>
        </p:sp>
        <p:sp>
          <p:nvSpPr>
            <p:cNvPr id="6142" name="Google Shape;5767;p53"/>
            <p:cNvSpPr/>
            <p:nvPr/>
          </p:nvSpPr>
          <p:spPr>
            <a:xfrm>
              <a:off x="3963600" y="1402920"/>
              <a:ext cx="123840" cy="240480"/>
            </a:xfrm>
            <a:custGeom>
              <a:avLst/>
              <a:gdLst/>
              <a:ahLst/>
              <a:rect l="l" t="t" r="r" b="b"/>
              <a:pathLst>
                <a:path w="4096" h="794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w="0">
              <a:noFill/>
            </a:ln>
          </p:spPr>
          <p:style>
            <a:lnRef idx="0"/>
            <a:fillRef idx="0"/>
            <a:effectRef idx="0"/>
            <a:fontRef idx="minor"/>
          </p:style>
        </p:sp>
      </p:grpSp>
      <p:grpSp>
        <p:nvGrpSpPr>
          <p:cNvPr id="6143" name="Google Shape;5768;p53"/>
          <p:cNvGrpSpPr/>
          <p:nvPr/>
        </p:nvGrpSpPr>
        <p:grpSpPr>
          <a:xfrm>
            <a:off x="3954960" y="1821600"/>
            <a:ext cx="353520" cy="353160"/>
            <a:chOff x="3954960" y="1821600"/>
            <a:chExt cx="353520" cy="353160"/>
          </a:xfrm>
        </p:grpSpPr>
        <p:sp>
          <p:nvSpPr>
            <p:cNvPr id="6144" name="Google Shape;5769;p53"/>
            <p:cNvSpPr/>
            <p:nvPr/>
          </p:nvSpPr>
          <p:spPr>
            <a:xfrm>
              <a:off x="4163400" y="1821600"/>
              <a:ext cx="145080" cy="145800"/>
            </a:xfrm>
            <a:custGeom>
              <a:avLst/>
              <a:gdLst/>
              <a:ahLst/>
              <a:rect l="l" t="t" r="r" b="b"/>
              <a:pathLst>
                <a:path w="4790" h="4821">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w="0">
              <a:noFill/>
            </a:ln>
          </p:spPr>
          <p:style>
            <a:lnRef idx="0"/>
            <a:fillRef idx="0"/>
            <a:effectRef idx="0"/>
            <a:fontRef idx="minor"/>
          </p:style>
        </p:sp>
        <p:sp>
          <p:nvSpPr>
            <p:cNvPr id="6145" name="Google Shape;5770;p53"/>
            <p:cNvSpPr/>
            <p:nvPr/>
          </p:nvSpPr>
          <p:spPr>
            <a:xfrm>
              <a:off x="3954960" y="2112120"/>
              <a:ext cx="291960" cy="62640"/>
            </a:xfrm>
            <a:custGeom>
              <a:avLst/>
              <a:gdLst/>
              <a:ahLst/>
              <a:rect l="l" t="t" r="r" b="b"/>
              <a:pathLst>
                <a:path w="9642" h="208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w="0">
              <a:noFill/>
            </a:ln>
          </p:spPr>
          <p:style>
            <a:lnRef idx="0"/>
            <a:fillRef idx="0"/>
            <a:effectRef idx="0"/>
            <a:fontRef idx="minor"/>
          </p:style>
        </p:sp>
        <p:sp>
          <p:nvSpPr>
            <p:cNvPr id="6146" name="Google Shape;5771;p53"/>
            <p:cNvSpPr/>
            <p:nvPr/>
          </p:nvSpPr>
          <p:spPr>
            <a:xfrm>
              <a:off x="4079160" y="2027880"/>
              <a:ext cx="124920" cy="62640"/>
            </a:xfrm>
            <a:custGeom>
              <a:avLst/>
              <a:gdLst/>
              <a:ahLst/>
              <a:rect l="l" t="t" r="r" b="b"/>
              <a:pathLst>
                <a:path w="4128" h="2081">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w="0">
              <a:noFill/>
            </a:ln>
          </p:spPr>
          <p:style>
            <a:lnRef idx="0"/>
            <a:fillRef idx="0"/>
            <a:effectRef idx="0"/>
            <a:fontRef idx="minor"/>
          </p:style>
        </p:sp>
        <p:sp>
          <p:nvSpPr>
            <p:cNvPr id="6147" name="Google Shape;5772;p53"/>
            <p:cNvSpPr/>
            <p:nvPr/>
          </p:nvSpPr>
          <p:spPr>
            <a:xfrm>
              <a:off x="3996000" y="1882800"/>
              <a:ext cx="82800" cy="83880"/>
            </a:xfrm>
            <a:custGeom>
              <a:avLst/>
              <a:gdLst/>
              <a:ahLst/>
              <a:rect l="l" t="t" r="r" b="b"/>
              <a:pathLst>
                <a:path w="2742" h="2773">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w="0">
              <a:noFill/>
            </a:ln>
          </p:spPr>
          <p:style>
            <a:lnRef idx="0"/>
            <a:fillRef idx="0"/>
            <a:effectRef idx="0"/>
            <a:fontRef idx="minor"/>
          </p:style>
        </p:sp>
        <p:sp>
          <p:nvSpPr>
            <p:cNvPr id="6148" name="Google Shape;5773;p53"/>
            <p:cNvSpPr/>
            <p:nvPr/>
          </p:nvSpPr>
          <p:spPr>
            <a:xfrm>
              <a:off x="3954960" y="1987200"/>
              <a:ext cx="141120" cy="103320"/>
            </a:xfrm>
            <a:custGeom>
              <a:avLst/>
              <a:gdLst/>
              <a:ahLst/>
              <a:rect l="l" t="t" r="r" b="b"/>
              <a:pathLst>
                <a:path w="4664" h="3421">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w="0">
              <a:noFill/>
            </a:ln>
          </p:spPr>
          <p:style>
            <a:lnRef idx="0"/>
            <a:fillRef idx="0"/>
            <a:effectRef idx="0"/>
            <a:fontRef idx="minor"/>
          </p:style>
        </p:sp>
      </p:grpSp>
      <p:grpSp>
        <p:nvGrpSpPr>
          <p:cNvPr id="6149" name="Google Shape;5774;p53"/>
          <p:cNvGrpSpPr/>
          <p:nvPr/>
        </p:nvGrpSpPr>
        <p:grpSpPr>
          <a:xfrm>
            <a:off x="3954960" y="2256120"/>
            <a:ext cx="353520" cy="354960"/>
            <a:chOff x="3954960" y="2256120"/>
            <a:chExt cx="353520" cy="354960"/>
          </a:xfrm>
        </p:grpSpPr>
        <p:sp>
          <p:nvSpPr>
            <p:cNvPr id="6150" name="Google Shape;5775;p53"/>
            <p:cNvSpPr/>
            <p:nvPr/>
          </p:nvSpPr>
          <p:spPr>
            <a:xfrm>
              <a:off x="4065840" y="2318040"/>
              <a:ext cx="242280" cy="293040"/>
            </a:xfrm>
            <a:custGeom>
              <a:avLst/>
              <a:gdLst/>
              <a:ahLst/>
              <a:rect l="l" t="t" r="r" b="b"/>
              <a:pathLst>
                <a:path w="8003" h="967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w="0">
              <a:noFill/>
            </a:ln>
          </p:spPr>
          <p:style>
            <a:lnRef idx="0"/>
            <a:fillRef idx="0"/>
            <a:effectRef idx="0"/>
            <a:fontRef idx="minor"/>
          </p:style>
        </p:sp>
        <p:sp>
          <p:nvSpPr>
            <p:cNvPr id="6151" name="Google Shape;5776;p53"/>
            <p:cNvSpPr/>
            <p:nvPr/>
          </p:nvSpPr>
          <p:spPr>
            <a:xfrm>
              <a:off x="4268520" y="2278080"/>
              <a:ext cx="39960" cy="127800"/>
            </a:xfrm>
            <a:custGeom>
              <a:avLst/>
              <a:gdLst/>
              <a:ahLst/>
              <a:rect l="l" t="t" r="r" b="b"/>
              <a:pathLst>
                <a:path w="1324" h="4223">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w="0">
              <a:noFill/>
            </a:ln>
          </p:spPr>
          <p:style>
            <a:lnRef idx="0"/>
            <a:fillRef idx="0"/>
            <a:effectRef idx="0"/>
            <a:fontRef idx="minor"/>
          </p:style>
        </p:sp>
        <p:sp>
          <p:nvSpPr>
            <p:cNvPr id="6152" name="Google Shape;5777;p53"/>
            <p:cNvSpPr/>
            <p:nvPr/>
          </p:nvSpPr>
          <p:spPr>
            <a:xfrm>
              <a:off x="3954960" y="2277000"/>
              <a:ext cx="116280" cy="249120"/>
            </a:xfrm>
            <a:custGeom>
              <a:avLst/>
              <a:gdLst/>
              <a:ahLst/>
              <a:rect l="l" t="t" r="r" b="b"/>
              <a:pathLst>
                <a:path w="3845" h="8224">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w="0">
              <a:noFill/>
            </a:ln>
          </p:spPr>
          <p:style>
            <a:lnRef idx="0"/>
            <a:fillRef idx="0"/>
            <a:effectRef idx="0"/>
            <a:fontRef idx="minor"/>
          </p:style>
        </p:sp>
        <p:sp>
          <p:nvSpPr>
            <p:cNvPr id="6153" name="Google Shape;5778;p53"/>
            <p:cNvSpPr/>
            <p:nvPr/>
          </p:nvSpPr>
          <p:spPr>
            <a:xfrm>
              <a:off x="4017240" y="2256120"/>
              <a:ext cx="228960" cy="208080"/>
            </a:xfrm>
            <a:custGeom>
              <a:avLst/>
              <a:gdLst/>
              <a:ahLst/>
              <a:rect l="l" t="t" r="r" b="b"/>
              <a:pathLst>
                <a:path w="7562" h="6869">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w="0">
              <a:noFill/>
            </a:ln>
          </p:spPr>
          <p:style>
            <a:lnRef idx="0"/>
            <a:fillRef idx="0"/>
            <a:effectRef idx="0"/>
            <a:fontRef idx="minor"/>
          </p:style>
        </p:sp>
      </p:grpSp>
      <p:grpSp>
        <p:nvGrpSpPr>
          <p:cNvPr id="6154" name="Google Shape;5779;p53"/>
          <p:cNvGrpSpPr/>
          <p:nvPr/>
        </p:nvGrpSpPr>
        <p:grpSpPr>
          <a:xfrm>
            <a:off x="2613600" y="2729160"/>
            <a:ext cx="353160" cy="356400"/>
            <a:chOff x="2613600" y="2729160"/>
            <a:chExt cx="353160" cy="356400"/>
          </a:xfrm>
        </p:grpSpPr>
        <p:sp>
          <p:nvSpPr>
            <p:cNvPr id="6155" name="Google Shape;5780;p53"/>
            <p:cNvSpPr/>
            <p:nvPr/>
          </p:nvSpPr>
          <p:spPr>
            <a:xfrm>
              <a:off x="2780640" y="2834280"/>
              <a:ext cx="124920" cy="21600"/>
            </a:xfrm>
            <a:custGeom>
              <a:avLst/>
              <a:gdLst/>
              <a:ahLst/>
              <a:rect l="l" t="t" r="r" b="b"/>
              <a:pathLst>
                <a:path w="4128" h="725">
                  <a:moveTo>
                    <a:pt x="1" y="0"/>
                  </a:moveTo>
                  <a:lnTo>
                    <a:pt x="1" y="725"/>
                  </a:lnTo>
                  <a:lnTo>
                    <a:pt x="4128" y="725"/>
                  </a:lnTo>
                  <a:lnTo>
                    <a:pt x="4128" y="0"/>
                  </a:lnTo>
                  <a:close/>
                </a:path>
              </a:pathLst>
            </a:custGeom>
            <a:solidFill>
              <a:schemeClr val="dk2"/>
            </a:solidFill>
            <a:ln w="0">
              <a:noFill/>
            </a:ln>
          </p:spPr>
          <p:style>
            <a:lnRef idx="0"/>
            <a:fillRef idx="0"/>
            <a:effectRef idx="0"/>
            <a:fontRef idx="minor"/>
          </p:style>
        </p:sp>
        <p:sp>
          <p:nvSpPr>
            <p:cNvPr id="6156" name="Google Shape;5781;p53"/>
            <p:cNvSpPr/>
            <p:nvPr/>
          </p:nvSpPr>
          <p:spPr>
            <a:xfrm>
              <a:off x="2716560" y="2772000"/>
              <a:ext cx="250200" cy="268200"/>
            </a:xfrm>
            <a:custGeom>
              <a:avLst/>
              <a:gdLst/>
              <a:ahLst/>
              <a:rect l="l" t="t" r="r" b="b"/>
              <a:pathLst>
                <a:path w="8256" h="8854">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w="0">
              <a:noFill/>
            </a:ln>
          </p:spPr>
          <p:style>
            <a:lnRef idx="0"/>
            <a:fillRef idx="0"/>
            <a:effectRef idx="0"/>
            <a:fontRef idx="minor"/>
          </p:style>
        </p:sp>
        <p:sp>
          <p:nvSpPr>
            <p:cNvPr id="6157" name="Google Shape;5782;p53"/>
            <p:cNvSpPr/>
            <p:nvPr/>
          </p:nvSpPr>
          <p:spPr>
            <a:xfrm>
              <a:off x="2613600" y="2729160"/>
              <a:ext cx="104760" cy="313920"/>
            </a:xfrm>
            <a:custGeom>
              <a:avLst/>
              <a:gdLst/>
              <a:ahLst/>
              <a:rect l="l" t="t" r="r" b="b"/>
              <a:pathLst>
                <a:path w="3466" h="103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w="0">
              <a:noFill/>
            </a:ln>
          </p:spPr>
          <p:style>
            <a:lnRef idx="0"/>
            <a:fillRef idx="0"/>
            <a:effectRef idx="0"/>
            <a:fontRef idx="minor"/>
          </p:style>
        </p:sp>
        <p:sp>
          <p:nvSpPr>
            <p:cNvPr id="6158" name="Google Shape;5783;p53"/>
            <p:cNvSpPr/>
            <p:nvPr/>
          </p:nvSpPr>
          <p:spPr>
            <a:xfrm>
              <a:off x="2666160" y="3064680"/>
              <a:ext cx="112320" cy="20880"/>
            </a:xfrm>
            <a:custGeom>
              <a:avLst/>
              <a:gdLst/>
              <a:ahLst/>
              <a:rect l="l" t="t" r="r" b="b"/>
              <a:pathLst>
                <a:path w="3718" h="695">
                  <a:moveTo>
                    <a:pt x="0" y="1"/>
                  </a:moveTo>
                  <a:cubicBezTo>
                    <a:pt x="0" y="379"/>
                    <a:pt x="315" y="694"/>
                    <a:pt x="662" y="694"/>
                  </a:cubicBezTo>
                  <a:lnTo>
                    <a:pt x="3056" y="694"/>
                  </a:lnTo>
                  <a:cubicBezTo>
                    <a:pt x="3466" y="694"/>
                    <a:pt x="3718" y="379"/>
                    <a:pt x="3718" y="1"/>
                  </a:cubicBezTo>
                  <a:close/>
                </a:path>
              </a:pathLst>
            </a:custGeom>
            <a:solidFill>
              <a:schemeClr val="dk2"/>
            </a:solidFill>
            <a:ln w="0">
              <a:noFill/>
            </a:ln>
          </p:spPr>
          <p:style>
            <a:lnRef idx="0"/>
            <a:fillRef idx="0"/>
            <a:effectRef idx="0"/>
            <a:fontRef idx="minor"/>
          </p:style>
        </p:sp>
      </p:grpSp>
      <p:grpSp>
        <p:nvGrpSpPr>
          <p:cNvPr id="6159" name="Google Shape;5784;p53"/>
          <p:cNvGrpSpPr/>
          <p:nvPr/>
        </p:nvGrpSpPr>
        <p:grpSpPr>
          <a:xfrm>
            <a:off x="2612880" y="3200760"/>
            <a:ext cx="354240" cy="353880"/>
            <a:chOff x="2612880" y="3200760"/>
            <a:chExt cx="354240" cy="353880"/>
          </a:xfrm>
        </p:grpSpPr>
        <p:sp>
          <p:nvSpPr>
            <p:cNvPr id="6160" name="Google Shape;5785;p53"/>
            <p:cNvSpPr/>
            <p:nvPr/>
          </p:nvSpPr>
          <p:spPr>
            <a:xfrm>
              <a:off x="2612880" y="3449160"/>
              <a:ext cx="187920" cy="41760"/>
            </a:xfrm>
            <a:custGeom>
              <a:avLst/>
              <a:gdLst/>
              <a:ahLst/>
              <a:rect l="l" t="t" r="r" b="b"/>
              <a:pathLst>
                <a:path w="6207" h="1387">
                  <a:moveTo>
                    <a:pt x="32" y="1"/>
                  </a:moveTo>
                  <a:lnTo>
                    <a:pt x="32" y="1040"/>
                  </a:lnTo>
                  <a:cubicBezTo>
                    <a:pt x="0" y="1292"/>
                    <a:pt x="158" y="1387"/>
                    <a:pt x="347" y="1387"/>
                  </a:cubicBezTo>
                  <a:lnTo>
                    <a:pt x="6207" y="1387"/>
                  </a:lnTo>
                  <a:lnTo>
                    <a:pt x="6207" y="1"/>
                  </a:lnTo>
                  <a:close/>
                </a:path>
              </a:pathLst>
            </a:custGeom>
            <a:solidFill>
              <a:schemeClr val="dk2"/>
            </a:solidFill>
            <a:ln w="0">
              <a:noFill/>
            </a:ln>
          </p:spPr>
          <p:style>
            <a:lnRef idx="0"/>
            <a:fillRef idx="0"/>
            <a:effectRef idx="0"/>
            <a:fontRef idx="minor"/>
          </p:style>
        </p:sp>
        <p:sp>
          <p:nvSpPr>
            <p:cNvPr id="6161" name="Google Shape;5786;p53"/>
            <p:cNvSpPr/>
            <p:nvPr/>
          </p:nvSpPr>
          <p:spPr>
            <a:xfrm>
              <a:off x="2612880" y="3200760"/>
              <a:ext cx="222480" cy="228240"/>
            </a:xfrm>
            <a:custGeom>
              <a:avLst/>
              <a:gdLst/>
              <a:ahLst/>
              <a:rect l="l" t="t" r="r" b="b"/>
              <a:pathLst>
                <a:path w="7341" h="753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w="0">
              <a:noFill/>
            </a:ln>
          </p:spPr>
          <p:style>
            <a:lnRef idx="0"/>
            <a:fillRef idx="0"/>
            <a:effectRef idx="0"/>
            <a:fontRef idx="minor"/>
          </p:style>
        </p:sp>
        <p:sp>
          <p:nvSpPr>
            <p:cNvPr id="6162" name="Google Shape;5787;p53"/>
            <p:cNvSpPr/>
            <p:nvPr/>
          </p:nvSpPr>
          <p:spPr>
            <a:xfrm>
              <a:off x="2718000" y="3512160"/>
              <a:ext cx="62640" cy="42480"/>
            </a:xfrm>
            <a:custGeom>
              <a:avLst/>
              <a:gdLst/>
              <a:ahLst/>
              <a:rect l="l" t="t" r="r" b="b"/>
              <a:pathLst>
                <a:path w="2081" h="1418">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w="0">
              <a:noFill/>
            </a:ln>
          </p:spPr>
          <p:style>
            <a:lnRef idx="0"/>
            <a:fillRef idx="0"/>
            <a:effectRef idx="0"/>
            <a:fontRef idx="minor"/>
          </p:style>
        </p:sp>
        <p:sp>
          <p:nvSpPr>
            <p:cNvPr id="6163" name="Google Shape;5788;p53"/>
            <p:cNvSpPr/>
            <p:nvPr/>
          </p:nvSpPr>
          <p:spPr>
            <a:xfrm>
              <a:off x="2821320" y="3285000"/>
              <a:ext cx="145800" cy="208080"/>
            </a:xfrm>
            <a:custGeom>
              <a:avLst/>
              <a:gdLst/>
              <a:ahLst/>
              <a:rect l="l" t="t" r="r" b="b"/>
              <a:pathLst>
                <a:path w="4821" h="6869">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w="0">
              <a:noFill/>
            </a:ln>
          </p:spPr>
          <p:style>
            <a:lnRef idx="0"/>
            <a:fillRef idx="0"/>
            <a:effectRef idx="0"/>
            <a:fontRef idx="minor"/>
          </p:style>
        </p:sp>
      </p:grpSp>
      <p:grpSp>
        <p:nvGrpSpPr>
          <p:cNvPr id="6164" name="Google Shape;5789;p53"/>
          <p:cNvGrpSpPr/>
          <p:nvPr/>
        </p:nvGrpSpPr>
        <p:grpSpPr>
          <a:xfrm>
            <a:off x="2611440" y="3664800"/>
            <a:ext cx="357120" cy="356040"/>
            <a:chOff x="2611440" y="3664800"/>
            <a:chExt cx="357120" cy="356040"/>
          </a:xfrm>
        </p:grpSpPr>
        <p:sp>
          <p:nvSpPr>
            <p:cNvPr id="6165" name="Google Shape;5790;p53"/>
            <p:cNvSpPr/>
            <p:nvPr/>
          </p:nvSpPr>
          <p:spPr>
            <a:xfrm>
              <a:off x="2611440" y="3664800"/>
              <a:ext cx="357120" cy="356040"/>
            </a:xfrm>
            <a:custGeom>
              <a:avLst/>
              <a:gdLst/>
              <a:ahLst/>
              <a:rect l="l" t="t" r="r" b="b"/>
              <a:pathLst>
                <a:path w="11784" h="11752">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w="0">
              <a:noFill/>
            </a:ln>
          </p:spPr>
          <p:style>
            <a:lnRef idx="0"/>
            <a:fillRef idx="0"/>
            <a:effectRef idx="0"/>
            <a:fontRef idx="minor"/>
          </p:style>
        </p:sp>
        <p:sp>
          <p:nvSpPr>
            <p:cNvPr id="6166" name="Google Shape;5791;p53"/>
            <p:cNvSpPr/>
            <p:nvPr/>
          </p:nvSpPr>
          <p:spPr>
            <a:xfrm>
              <a:off x="2611440" y="3771360"/>
              <a:ext cx="260640" cy="248400"/>
            </a:xfrm>
            <a:custGeom>
              <a:avLst/>
              <a:gdLst/>
              <a:ahLst/>
              <a:rect l="l" t="t" r="r" b="b"/>
              <a:pathLst>
                <a:path w="8602" h="8201">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w="0">
              <a:noFill/>
            </a:ln>
          </p:spPr>
          <p:style>
            <a:lnRef idx="0"/>
            <a:fillRef idx="0"/>
            <a:effectRef idx="0"/>
            <a:fontRef idx="minor"/>
          </p:style>
        </p:sp>
      </p:grpSp>
      <p:grpSp>
        <p:nvGrpSpPr>
          <p:cNvPr id="6167" name="Google Shape;5792;p53"/>
          <p:cNvGrpSpPr/>
          <p:nvPr/>
        </p:nvGrpSpPr>
        <p:grpSpPr>
          <a:xfrm>
            <a:off x="3952800" y="3665520"/>
            <a:ext cx="353160" cy="354240"/>
            <a:chOff x="3952800" y="3665520"/>
            <a:chExt cx="353160" cy="354240"/>
          </a:xfrm>
        </p:grpSpPr>
        <p:sp>
          <p:nvSpPr>
            <p:cNvPr id="6168" name="Google Shape;5793;p53"/>
            <p:cNvSpPr/>
            <p:nvPr/>
          </p:nvSpPr>
          <p:spPr>
            <a:xfrm>
              <a:off x="4160160" y="3749760"/>
              <a:ext cx="145800" cy="145440"/>
            </a:xfrm>
            <a:custGeom>
              <a:avLst/>
              <a:gdLst/>
              <a:ahLst/>
              <a:rect l="l" t="t" r="r" b="b"/>
              <a:pathLst>
                <a:path w="4822" h="4807">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w="0">
              <a:noFill/>
            </a:ln>
          </p:spPr>
          <p:style>
            <a:lnRef idx="0"/>
            <a:fillRef idx="0"/>
            <a:effectRef idx="0"/>
            <a:fontRef idx="minor"/>
          </p:style>
        </p:sp>
        <p:sp>
          <p:nvSpPr>
            <p:cNvPr id="6169" name="Google Shape;5794;p53"/>
            <p:cNvSpPr/>
            <p:nvPr/>
          </p:nvSpPr>
          <p:spPr>
            <a:xfrm>
              <a:off x="3952800" y="3749760"/>
              <a:ext cx="145080" cy="145440"/>
            </a:xfrm>
            <a:custGeom>
              <a:avLst/>
              <a:gdLst/>
              <a:ahLst/>
              <a:rect l="l" t="t" r="r" b="b"/>
              <a:pathLst>
                <a:path w="4790" h="4807">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w="0">
              <a:noFill/>
            </a:ln>
          </p:spPr>
          <p:style>
            <a:lnRef idx="0"/>
            <a:fillRef idx="0"/>
            <a:effectRef idx="0"/>
            <a:fontRef idx="minor"/>
          </p:style>
        </p:sp>
        <p:sp>
          <p:nvSpPr>
            <p:cNvPr id="6170" name="Google Shape;5795;p53"/>
            <p:cNvSpPr/>
            <p:nvPr/>
          </p:nvSpPr>
          <p:spPr>
            <a:xfrm>
              <a:off x="4015800" y="3957120"/>
              <a:ext cx="228240" cy="62640"/>
            </a:xfrm>
            <a:custGeom>
              <a:avLst/>
              <a:gdLst/>
              <a:ahLst/>
              <a:rect l="l" t="t" r="r" b="b"/>
              <a:pathLst>
                <a:path w="7531" h="208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w="0">
              <a:noFill/>
            </a:ln>
          </p:spPr>
          <p:style>
            <a:lnRef idx="0"/>
            <a:fillRef idx="0"/>
            <a:effectRef idx="0"/>
            <a:fontRef idx="minor"/>
          </p:style>
        </p:sp>
        <p:sp>
          <p:nvSpPr>
            <p:cNvPr id="6171" name="Google Shape;5796;p53"/>
            <p:cNvSpPr/>
            <p:nvPr/>
          </p:nvSpPr>
          <p:spPr>
            <a:xfrm>
              <a:off x="4015800" y="3665520"/>
              <a:ext cx="228240" cy="41760"/>
            </a:xfrm>
            <a:custGeom>
              <a:avLst/>
              <a:gdLst/>
              <a:ahLst/>
              <a:rect l="l" t="t" r="r" b="b"/>
              <a:pathLst>
                <a:path w="7531" h="1387">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w="0">
              <a:noFill/>
            </a:ln>
          </p:spPr>
          <p:style>
            <a:lnRef idx="0"/>
            <a:fillRef idx="0"/>
            <a:effectRef idx="0"/>
            <a:fontRef idx="minor"/>
          </p:style>
        </p:sp>
        <p:sp>
          <p:nvSpPr>
            <p:cNvPr id="6172" name="Google Shape;5797;p53"/>
            <p:cNvSpPr/>
            <p:nvPr/>
          </p:nvSpPr>
          <p:spPr>
            <a:xfrm>
              <a:off x="4014720" y="3728880"/>
              <a:ext cx="228240" cy="207000"/>
            </a:xfrm>
            <a:custGeom>
              <a:avLst/>
              <a:gdLst/>
              <a:ahLst/>
              <a:rect l="l" t="t" r="r" b="b"/>
              <a:pathLst>
                <a:path w="7530" h="6837">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w="0">
              <a:noFill/>
            </a:ln>
          </p:spPr>
          <p:style>
            <a:lnRef idx="0"/>
            <a:fillRef idx="0"/>
            <a:effectRef idx="0"/>
            <a:fontRef idx="minor"/>
          </p:style>
        </p:sp>
      </p:grpSp>
      <p:grpSp>
        <p:nvGrpSpPr>
          <p:cNvPr id="6173" name="Google Shape;5798;p53"/>
          <p:cNvGrpSpPr/>
          <p:nvPr/>
        </p:nvGrpSpPr>
        <p:grpSpPr>
          <a:xfrm>
            <a:off x="2172240" y="1821600"/>
            <a:ext cx="353160" cy="353160"/>
            <a:chOff x="2172240" y="1821600"/>
            <a:chExt cx="353160" cy="353160"/>
          </a:xfrm>
        </p:grpSpPr>
        <p:sp>
          <p:nvSpPr>
            <p:cNvPr id="6174" name="Google Shape;5799;p53"/>
            <p:cNvSpPr/>
            <p:nvPr/>
          </p:nvSpPr>
          <p:spPr>
            <a:xfrm>
              <a:off x="2257200" y="1904760"/>
              <a:ext cx="183960" cy="185040"/>
            </a:xfrm>
            <a:custGeom>
              <a:avLst/>
              <a:gdLst/>
              <a:ahLst/>
              <a:rect l="l" t="t" r="r" b="b"/>
              <a:pathLst>
                <a:path w="6081" h="6113">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w="0">
              <a:noFill/>
            </a:ln>
          </p:spPr>
          <p:style>
            <a:lnRef idx="0"/>
            <a:fillRef idx="0"/>
            <a:effectRef idx="0"/>
            <a:fontRef idx="minor"/>
          </p:style>
        </p:sp>
        <p:sp>
          <p:nvSpPr>
            <p:cNvPr id="6175" name="Google Shape;5800;p53"/>
            <p:cNvSpPr/>
            <p:nvPr/>
          </p:nvSpPr>
          <p:spPr>
            <a:xfrm>
              <a:off x="2172240" y="1821600"/>
              <a:ext cx="353160" cy="353160"/>
            </a:xfrm>
            <a:custGeom>
              <a:avLst/>
              <a:gdLst/>
              <a:ahLst/>
              <a:rect l="l" t="t" r="r" b="b"/>
              <a:pathLst>
                <a:path w="11658" h="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w="0">
              <a:noFill/>
            </a:ln>
          </p:spPr>
          <p:style>
            <a:lnRef idx="0"/>
            <a:fillRef idx="0"/>
            <a:effectRef idx="0"/>
            <a:fontRef idx="minor"/>
          </p:style>
        </p:sp>
        <p:sp>
          <p:nvSpPr>
            <p:cNvPr id="6176" name="Google Shape;5801;p53"/>
            <p:cNvSpPr/>
            <p:nvPr/>
          </p:nvSpPr>
          <p:spPr>
            <a:xfrm>
              <a:off x="2317320" y="1967040"/>
              <a:ext cx="61920" cy="61920"/>
            </a:xfrm>
            <a:custGeom>
              <a:avLst/>
              <a:gdLst/>
              <a:ahLst/>
              <a:rect l="l" t="t" r="r" b="b"/>
              <a:pathLst>
                <a:path w="2049" h="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w="0">
              <a:noFill/>
            </a:ln>
          </p:spPr>
          <p:style>
            <a:lnRef idx="0"/>
            <a:fillRef idx="0"/>
            <a:effectRef idx="0"/>
            <a:fontRef idx="minor"/>
          </p:style>
        </p:sp>
      </p:grpSp>
      <p:sp>
        <p:nvSpPr>
          <p:cNvPr id="6177" name="Google Shape;5802;p53"/>
          <p:cNvSpPr/>
          <p:nvPr/>
        </p:nvSpPr>
        <p:spPr>
          <a:xfrm>
            <a:off x="2171520" y="2256840"/>
            <a:ext cx="353160" cy="353160"/>
          </a:xfrm>
          <a:custGeom>
            <a:avLst/>
            <a:gdLst/>
            <a:ahLst/>
            <a:rect l="l" t="t" r="r" b="b"/>
            <a:pathLst>
              <a:path w="11658" h="11657">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w="0">
            <a:noFill/>
          </a:ln>
        </p:spPr>
        <p:style>
          <a:lnRef idx="0"/>
          <a:fillRef idx="0"/>
          <a:effectRef idx="0"/>
          <a:fontRef idx="minor"/>
        </p:style>
        <p:txBody>
          <a:bodyPr/>
          <a:p/>
        </p:txBody>
      </p:sp>
      <p:grpSp>
        <p:nvGrpSpPr>
          <p:cNvPr id="6178" name="Google Shape;5803;p53"/>
          <p:cNvGrpSpPr/>
          <p:nvPr/>
        </p:nvGrpSpPr>
        <p:grpSpPr>
          <a:xfrm>
            <a:off x="826920" y="2730240"/>
            <a:ext cx="354240" cy="353880"/>
            <a:chOff x="826920" y="2730240"/>
            <a:chExt cx="354240" cy="353880"/>
          </a:xfrm>
        </p:grpSpPr>
        <p:sp>
          <p:nvSpPr>
            <p:cNvPr id="6179" name="Google Shape;5804;p53"/>
            <p:cNvSpPr/>
            <p:nvPr/>
          </p:nvSpPr>
          <p:spPr>
            <a:xfrm>
              <a:off x="826920" y="2730960"/>
              <a:ext cx="83880" cy="353160"/>
            </a:xfrm>
            <a:custGeom>
              <a:avLst/>
              <a:gdLst/>
              <a:ahLst/>
              <a:rect l="l" t="t" r="r" b="b"/>
              <a:pathLst>
                <a:path w="2773" h="11657">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w="0">
              <a:noFill/>
            </a:ln>
          </p:spPr>
          <p:style>
            <a:lnRef idx="0"/>
            <a:fillRef idx="0"/>
            <a:effectRef idx="0"/>
            <a:fontRef idx="minor"/>
          </p:style>
        </p:sp>
        <p:sp>
          <p:nvSpPr>
            <p:cNvPr id="6180" name="Google Shape;5805;p53"/>
            <p:cNvSpPr/>
            <p:nvPr/>
          </p:nvSpPr>
          <p:spPr>
            <a:xfrm>
              <a:off x="932400" y="2730240"/>
              <a:ext cx="186840" cy="353160"/>
            </a:xfrm>
            <a:custGeom>
              <a:avLst/>
              <a:gdLst/>
              <a:ahLst/>
              <a:rect l="l" t="t" r="r" b="b"/>
              <a:pathLst>
                <a:path w="6176" h="11658">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w="0">
              <a:noFill/>
            </a:ln>
          </p:spPr>
          <p:style>
            <a:lnRef idx="0"/>
            <a:fillRef idx="0"/>
            <a:effectRef idx="0"/>
            <a:fontRef idx="minor"/>
          </p:style>
        </p:sp>
        <p:sp>
          <p:nvSpPr>
            <p:cNvPr id="6181" name="Google Shape;5806;p53"/>
            <p:cNvSpPr/>
            <p:nvPr/>
          </p:nvSpPr>
          <p:spPr>
            <a:xfrm>
              <a:off x="1140480" y="2772000"/>
              <a:ext cx="40680" cy="61920"/>
            </a:xfrm>
            <a:custGeom>
              <a:avLst/>
              <a:gdLst/>
              <a:ahLst/>
              <a:rect l="l" t="t" r="r" b="b"/>
              <a:pathLst>
                <a:path w="1355" h="2049">
                  <a:moveTo>
                    <a:pt x="0" y="1"/>
                  </a:moveTo>
                  <a:lnTo>
                    <a:pt x="0" y="2049"/>
                  </a:lnTo>
                  <a:lnTo>
                    <a:pt x="1355" y="2049"/>
                  </a:lnTo>
                  <a:lnTo>
                    <a:pt x="1355" y="347"/>
                  </a:lnTo>
                  <a:cubicBezTo>
                    <a:pt x="1355" y="158"/>
                    <a:pt x="1197" y="1"/>
                    <a:pt x="1008" y="1"/>
                  </a:cubicBezTo>
                  <a:close/>
                </a:path>
              </a:pathLst>
            </a:custGeom>
            <a:solidFill>
              <a:schemeClr val="dk2"/>
            </a:solidFill>
            <a:ln w="0">
              <a:noFill/>
            </a:ln>
          </p:spPr>
          <p:style>
            <a:lnRef idx="0"/>
            <a:fillRef idx="0"/>
            <a:effectRef idx="0"/>
            <a:fontRef idx="minor"/>
          </p:style>
        </p:sp>
        <p:sp>
          <p:nvSpPr>
            <p:cNvPr id="6182" name="Google Shape;5807;p53"/>
            <p:cNvSpPr/>
            <p:nvPr/>
          </p:nvSpPr>
          <p:spPr>
            <a:xfrm>
              <a:off x="1140480" y="2854440"/>
              <a:ext cx="40680" cy="42480"/>
            </a:xfrm>
            <a:custGeom>
              <a:avLst/>
              <a:gdLst/>
              <a:ahLst/>
              <a:rect l="l" t="t" r="r" b="b"/>
              <a:pathLst>
                <a:path w="1355" h="1418">
                  <a:moveTo>
                    <a:pt x="0" y="0"/>
                  </a:moveTo>
                  <a:lnTo>
                    <a:pt x="0" y="1418"/>
                  </a:lnTo>
                  <a:lnTo>
                    <a:pt x="1355" y="1418"/>
                  </a:lnTo>
                  <a:lnTo>
                    <a:pt x="1355" y="0"/>
                  </a:lnTo>
                  <a:close/>
                </a:path>
              </a:pathLst>
            </a:custGeom>
            <a:solidFill>
              <a:schemeClr val="dk2"/>
            </a:solidFill>
            <a:ln w="0">
              <a:noFill/>
            </a:ln>
          </p:spPr>
          <p:style>
            <a:lnRef idx="0"/>
            <a:fillRef idx="0"/>
            <a:effectRef idx="0"/>
            <a:fontRef idx="minor"/>
          </p:style>
        </p:sp>
        <p:sp>
          <p:nvSpPr>
            <p:cNvPr id="6183" name="Google Shape;5808;p53"/>
            <p:cNvSpPr/>
            <p:nvPr/>
          </p:nvSpPr>
          <p:spPr>
            <a:xfrm>
              <a:off x="1140480" y="2917440"/>
              <a:ext cx="40680" cy="61920"/>
            </a:xfrm>
            <a:custGeom>
              <a:avLst/>
              <a:gdLst/>
              <a:ahLst/>
              <a:rect l="l" t="t" r="r" b="b"/>
              <a:pathLst>
                <a:path w="1355" h="2049">
                  <a:moveTo>
                    <a:pt x="0" y="0"/>
                  </a:moveTo>
                  <a:lnTo>
                    <a:pt x="0" y="2048"/>
                  </a:lnTo>
                  <a:lnTo>
                    <a:pt x="1008" y="2048"/>
                  </a:lnTo>
                  <a:cubicBezTo>
                    <a:pt x="1197" y="2048"/>
                    <a:pt x="1355" y="1891"/>
                    <a:pt x="1355" y="1702"/>
                  </a:cubicBezTo>
                  <a:lnTo>
                    <a:pt x="1355" y="0"/>
                  </a:lnTo>
                  <a:close/>
                </a:path>
              </a:pathLst>
            </a:custGeom>
            <a:solidFill>
              <a:schemeClr val="dk2"/>
            </a:solidFill>
            <a:ln w="0">
              <a:noFill/>
            </a:ln>
          </p:spPr>
          <p:style>
            <a:lnRef idx="0"/>
            <a:fillRef idx="0"/>
            <a:effectRef idx="0"/>
            <a:fontRef idx="minor"/>
          </p:style>
        </p:sp>
      </p:grpSp>
      <p:grpSp>
        <p:nvGrpSpPr>
          <p:cNvPr id="6184" name="Google Shape;5809;p53"/>
          <p:cNvGrpSpPr/>
          <p:nvPr/>
        </p:nvGrpSpPr>
        <p:grpSpPr>
          <a:xfrm>
            <a:off x="826560" y="3201120"/>
            <a:ext cx="355320" cy="353160"/>
            <a:chOff x="826560" y="3201120"/>
            <a:chExt cx="355320" cy="353160"/>
          </a:xfrm>
        </p:grpSpPr>
        <p:sp>
          <p:nvSpPr>
            <p:cNvPr id="6185" name="Google Shape;5810;p53"/>
            <p:cNvSpPr/>
            <p:nvPr/>
          </p:nvSpPr>
          <p:spPr>
            <a:xfrm>
              <a:off x="826560" y="3513600"/>
              <a:ext cx="355320" cy="40680"/>
            </a:xfrm>
            <a:custGeom>
              <a:avLst/>
              <a:gdLst/>
              <a:ahLst/>
              <a:rect l="l" t="t" r="r" b="b"/>
              <a:pathLst>
                <a:path w="11721" h="1356">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w="0">
              <a:noFill/>
            </a:ln>
          </p:spPr>
          <p:style>
            <a:lnRef idx="0"/>
            <a:fillRef idx="0"/>
            <a:effectRef idx="0"/>
            <a:fontRef idx="minor"/>
          </p:style>
        </p:sp>
        <p:sp>
          <p:nvSpPr>
            <p:cNvPr id="6186" name="Google Shape;5811;p53"/>
            <p:cNvSpPr/>
            <p:nvPr/>
          </p:nvSpPr>
          <p:spPr>
            <a:xfrm>
              <a:off x="894600" y="3367440"/>
              <a:ext cx="218520" cy="62640"/>
            </a:xfrm>
            <a:custGeom>
              <a:avLst/>
              <a:gdLst/>
              <a:ahLst/>
              <a:rect l="l" t="t" r="r" b="b"/>
              <a:pathLst>
                <a:path w="7216" h="2080">
                  <a:moveTo>
                    <a:pt x="757" y="1"/>
                  </a:moveTo>
                  <a:lnTo>
                    <a:pt x="0" y="2080"/>
                  </a:lnTo>
                  <a:lnTo>
                    <a:pt x="7215" y="2080"/>
                  </a:lnTo>
                  <a:lnTo>
                    <a:pt x="6522" y="1"/>
                  </a:lnTo>
                  <a:close/>
                </a:path>
              </a:pathLst>
            </a:custGeom>
            <a:solidFill>
              <a:schemeClr val="dk2"/>
            </a:solidFill>
            <a:ln w="0">
              <a:noFill/>
            </a:ln>
          </p:spPr>
          <p:style>
            <a:lnRef idx="0"/>
            <a:fillRef idx="0"/>
            <a:effectRef idx="0"/>
            <a:fontRef idx="minor"/>
          </p:style>
        </p:sp>
        <p:sp>
          <p:nvSpPr>
            <p:cNvPr id="6187" name="Google Shape;5812;p53"/>
            <p:cNvSpPr/>
            <p:nvPr/>
          </p:nvSpPr>
          <p:spPr>
            <a:xfrm>
              <a:off x="872640" y="3451680"/>
              <a:ext cx="263520" cy="40680"/>
            </a:xfrm>
            <a:custGeom>
              <a:avLst/>
              <a:gdLst/>
              <a:ahLst/>
              <a:rect l="l" t="t" r="r" b="b"/>
              <a:pathLst>
                <a:path w="8697" h="1356">
                  <a:moveTo>
                    <a:pt x="505" y="1"/>
                  </a:moveTo>
                  <a:lnTo>
                    <a:pt x="1" y="1356"/>
                  </a:lnTo>
                  <a:lnTo>
                    <a:pt x="8696" y="1356"/>
                  </a:lnTo>
                  <a:lnTo>
                    <a:pt x="8224" y="1"/>
                  </a:lnTo>
                  <a:close/>
                </a:path>
              </a:pathLst>
            </a:custGeom>
            <a:solidFill>
              <a:schemeClr val="dk2"/>
            </a:solidFill>
            <a:ln w="0">
              <a:noFill/>
            </a:ln>
          </p:spPr>
          <p:style>
            <a:lnRef idx="0"/>
            <a:fillRef idx="0"/>
            <a:effectRef idx="0"/>
            <a:fontRef idx="minor"/>
          </p:style>
        </p:sp>
        <p:sp>
          <p:nvSpPr>
            <p:cNvPr id="6188" name="Google Shape;5813;p53"/>
            <p:cNvSpPr/>
            <p:nvPr/>
          </p:nvSpPr>
          <p:spPr>
            <a:xfrm>
              <a:off x="954720" y="3201120"/>
              <a:ext cx="100080" cy="63720"/>
            </a:xfrm>
            <a:custGeom>
              <a:avLst/>
              <a:gdLst/>
              <a:ahLst/>
              <a:rect l="l" t="t" r="r" b="b"/>
              <a:pathLst>
                <a:path w="3309" h="2112">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w="0">
              <a:noFill/>
            </a:ln>
          </p:spPr>
          <p:style>
            <a:lnRef idx="0"/>
            <a:fillRef idx="0"/>
            <a:effectRef idx="0"/>
            <a:fontRef idx="minor"/>
          </p:style>
        </p:sp>
        <p:sp>
          <p:nvSpPr>
            <p:cNvPr id="6189" name="Google Shape;5814;p53"/>
            <p:cNvSpPr/>
            <p:nvPr/>
          </p:nvSpPr>
          <p:spPr>
            <a:xfrm>
              <a:off x="925200" y="3285360"/>
              <a:ext cx="159120" cy="61920"/>
            </a:xfrm>
            <a:custGeom>
              <a:avLst/>
              <a:gdLst/>
              <a:ahLst/>
              <a:rect l="l" t="t" r="r" b="b"/>
              <a:pathLst>
                <a:path w="5262" h="2048">
                  <a:moveTo>
                    <a:pt x="694" y="0"/>
                  </a:moveTo>
                  <a:lnTo>
                    <a:pt x="1" y="2048"/>
                  </a:lnTo>
                  <a:lnTo>
                    <a:pt x="5262" y="2048"/>
                  </a:lnTo>
                  <a:lnTo>
                    <a:pt x="4506" y="0"/>
                  </a:lnTo>
                  <a:close/>
                </a:path>
              </a:pathLst>
            </a:custGeom>
            <a:solidFill>
              <a:schemeClr val="dk2"/>
            </a:solidFill>
            <a:ln w="0">
              <a:noFill/>
            </a:ln>
          </p:spPr>
          <p:style>
            <a:lnRef idx="0"/>
            <a:fillRef idx="0"/>
            <a:effectRef idx="0"/>
            <a:fontRef idx="minor"/>
          </p:style>
        </p:sp>
      </p:grpSp>
      <p:grpSp>
        <p:nvGrpSpPr>
          <p:cNvPr id="6190" name="Google Shape;5815;p53"/>
          <p:cNvGrpSpPr/>
          <p:nvPr/>
        </p:nvGrpSpPr>
        <p:grpSpPr>
          <a:xfrm>
            <a:off x="826920" y="3665160"/>
            <a:ext cx="354600" cy="355320"/>
            <a:chOff x="826920" y="3665160"/>
            <a:chExt cx="354600" cy="355320"/>
          </a:xfrm>
        </p:grpSpPr>
        <p:sp>
          <p:nvSpPr>
            <p:cNvPr id="6191" name="Google Shape;5816;p53"/>
            <p:cNvSpPr/>
            <p:nvPr/>
          </p:nvSpPr>
          <p:spPr>
            <a:xfrm>
              <a:off x="826920" y="3665160"/>
              <a:ext cx="83880" cy="354240"/>
            </a:xfrm>
            <a:custGeom>
              <a:avLst/>
              <a:gdLst/>
              <a:ahLst/>
              <a:rect l="l" t="t" r="r" b="b"/>
              <a:pathLst>
                <a:path w="2773" h="11689">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w="0">
              <a:noFill/>
            </a:ln>
          </p:spPr>
          <p:style>
            <a:lnRef idx="0"/>
            <a:fillRef idx="0"/>
            <a:effectRef idx="0"/>
            <a:fontRef idx="minor"/>
          </p:style>
        </p:sp>
        <p:sp>
          <p:nvSpPr>
            <p:cNvPr id="6192" name="Google Shape;5817;p53"/>
            <p:cNvSpPr/>
            <p:nvPr/>
          </p:nvSpPr>
          <p:spPr>
            <a:xfrm>
              <a:off x="1078560" y="3801960"/>
              <a:ext cx="102960" cy="30240"/>
            </a:xfrm>
            <a:custGeom>
              <a:avLst/>
              <a:gdLst/>
              <a:ahLst/>
              <a:rect l="l" t="t" r="r" b="b"/>
              <a:pathLst>
                <a:path w="3403" h="1009">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w="0">
              <a:noFill/>
            </a:ln>
          </p:spPr>
          <p:style>
            <a:lnRef idx="0"/>
            <a:fillRef idx="0"/>
            <a:effectRef idx="0"/>
            <a:fontRef idx="minor"/>
          </p:style>
        </p:sp>
        <p:sp>
          <p:nvSpPr>
            <p:cNvPr id="6193" name="Google Shape;5818;p53"/>
            <p:cNvSpPr/>
            <p:nvPr/>
          </p:nvSpPr>
          <p:spPr>
            <a:xfrm>
              <a:off x="1078560" y="3853440"/>
              <a:ext cx="102960" cy="30240"/>
            </a:xfrm>
            <a:custGeom>
              <a:avLst/>
              <a:gdLst/>
              <a:ahLst/>
              <a:rect l="l" t="t" r="r" b="b"/>
              <a:pathLst>
                <a:path w="3403" h="1009">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w="0">
              <a:noFill/>
            </a:ln>
          </p:spPr>
          <p:style>
            <a:lnRef idx="0"/>
            <a:fillRef idx="0"/>
            <a:effectRef idx="0"/>
            <a:fontRef idx="minor"/>
          </p:style>
        </p:sp>
        <p:sp>
          <p:nvSpPr>
            <p:cNvPr id="6194" name="Google Shape;5819;p53"/>
            <p:cNvSpPr/>
            <p:nvPr/>
          </p:nvSpPr>
          <p:spPr>
            <a:xfrm>
              <a:off x="1078560" y="3904200"/>
              <a:ext cx="81720" cy="31320"/>
            </a:xfrm>
            <a:custGeom>
              <a:avLst/>
              <a:gdLst/>
              <a:ahLst/>
              <a:rect l="l" t="t" r="r" b="b"/>
              <a:pathLst>
                <a:path w="2710" h="1041">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w="0">
              <a:noFill/>
            </a:ln>
          </p:spPr>
          <p:style>
            <a:lnRef idx="0"/>
            <a:fillRef idx="0"/>
            <a:effectRef idx="0"/>
            <a:fontRef idx="minor"/>
          </p:style>
        </p:sp>
        <p:sp>
          <p:nvSpPr>
            <p:cNvPr id="6195" name="Google Shape;5820;p53"/>
            <p:cNvSpPr/>
            <p:nvPr/>
          </p:nvSpPr>
          <p:spPr>
            <a:xfrm>
              <a:off x="1037160" y="3665160"/>
              <a:ext cx="61920" cy="62640"/>
            </a:xfrm>
            <a:custGeom>
              <a:avLst/>
              <a:gdLst/>
              <a:ahLst/>
              <a:rect l="l" t="t" r="r" b="b"/>
              <a:pathLst>
                <a:path w="2049" h="2080">
                  <a:moveTo>
                    <a:pt x="1702" y="0"/>
                  </a:moveTo>
                  <a:cubicBezTo>
                    <a:pt x="757" y="0"/>
                    <a:pt x="1" y="788"/>
                    <a:pt x="1" y="1733"/>
                  </a:cubicBezTo>
                  <a:lnTo>
                    <a:pt x="1" y="2080"/>
                  </a:lnTo>
                  <a:lnTo>
                    <a:pt x="2049" y="2080"/>
                  </a:lnTo>
                  <a:lnTo>
                    <a:pt x="2049" y="0"/>
                  </a:lnTo>
                  <a:close/>
                </a:path>
              </a:pathLst>
            </a:custGeom>
            <a:solidFill>
              <a:schemeClr val="dk2"/>
            </a:solidFill>
            <a:ln w="0">
              <a:noFill/>
            </a:ln>
          </p:spPr>
          <p:style>
            <a:lnRef idx="0"/>
            <a:fillRef idx="0"/>
            <a:effectRef idx="0"/>
            <a:fontRef idx="minor"/>
          </p:style>
        </p:sp>
        <p:sp>
          <p:nvSpPr>
            <p:cNvPr id="6196" name="Google Shape;5821;p53"/>
            <p:cNvSpPr/>
            <p:nvPr/>
          </p:nvSpPr>
          <p:spPr>
            <a:xfrm>
              <a:off x="1118520" y="3665160"/>
              <a:ext cx="41760" cy="66600"/>
            </a:xfrm>
            <a:custGeom>
              <a:avLst/>
              <a:gdLst/>
              <a:ahLst/>
              <a:rect l="l" t="t" r="r" b="b"/>
              <a:pathLst>
                <a:path w="1387" h="2206">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w="0">
              <a:noFill/>
            </a:ln>
          </p:spPr>
          <p:style>
            <a:lnRef idx="0"/>
            <a:fillRef idx="0"/>
            <a:effectRef idx="0"/>
            <a:fontRef idx="minor"/>
          </p:style>
        </p:sp>
        <p:sp>
          <p:nvSpPr>
            <p:cNvPr id="6197" name="Google Shape;5822;p53"/>
            <p:cNvSpPr/>
            <p:nvPr/>
          </p:nvSpPr>
          <p:spPr>
            <a:xfrm>
              <a:off x="909360" y="3749400"/>
              <a:ext cx="250920" cy="186120"/>
            </a:xfrm>
            <a:custGeom>
              <a:avLst/>
              <a:gdLst/>
              <a:ahLst/>
              <a:rect l="l" t="t" r="r" b="b"/>
              <a:pathLst>
                <a:path w="8286" h="6145">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w="0">
              <a:noFill/>
            </a:ln>
          </p:spPr>
          <p:style>
            <a:lnRef idx="0"/>
            <a:fillRef idx="0"/>
            <a:effectRef idx="0"/>
            <a:fontRef idx="minor"/>
          </p:style>
        </p:sp>
        <p:sp>
          <p:nvSpPr>
            <p:cNvPr id="6198" name="Google Shape;5823;p53"/>
            <p:cNvSpPr/>
            <p:nvPr/>
          </p:nvSpPr>
          <p:spPr>
            <a:xfrm>
              <a:off x="1036440" y="3799800"/>
              <a:ext cx="61920" cy="219600"/>
            </a:xfrm>
            <a:custGeom>
              <a:avLst/>
              <a:gdLst/>
              <a:ahLst/>
              <a:rect l="l" t="t" r="r" b="b"/>
              <a:pathLst>
                <a:path w="2048" h="7247">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w="0">
              <a:noFill/>
            </a:ln>
          </p:spPr>
          <p:style>
            <a:lnRef idx="0"/>
            <a:fillRef idx="0"/>
            <a:effectRef idx="0"/>
            <a:fontRef idx="minor"/>
          </p:style>
        </p:sp>
        <p:sp>
          <p:nvSpPr>
            <p:cNvPr id="6199" name="Google Shape;5824;p53"/>
            <p:cNvSpPr/>
            <p:nvPr/>
          </p:nvSpPr>
          <p:spPr>
            <a:xfrm>
              <a:off x="1119600" y="3953880"/>
              <a:ext cx="41760" cy="66600"/>
            </a:xfrm>
            <a:custGeom>
              <a:avLst/>
              <a:gdLst/>
              <a:ahLst/>
              <a:rect l="l" t="t" r="r" b="b"/>
              <a:pathLst>
                <a:path w="1387" h="220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w="0">
              <a:noFill/>
            </a:ln>
          </p:spPr>
          <p:style>
            <a:lnRef idx="0"/>
            <a:fillRef idx="0"/>
            <a:effectRef idx="0"/>
            <a:fontRef idx="minor"/>
          </p:style>
        </p:sp>
      </p:grpSp>
      <p:grpSp>
        <p:nvGrpSpPr>
          <p:cNvPr id="6200" name="Google Shape;5825;p53"/>
          <p:cNvGrpSpPr/>
          <p:nvPr/>
        </p:nvGrpSpPr>
        <p:grpSpPr>
          <a:xfrm>
            <a:off x="3056040" y="2730600"/>
            <a:ext cx="354240" cy="353520"/>
            <a:chOff x="3056040" y="2730600"/>
            <a:chExt cx="354240" cy="353520"/>
          </a:xfrm>
        </p:grpSpPr>
        <p:sp>
          <p:nvSpPr>
            <p:cNvPr id="6201" name="Google Shape;5826;p53"/>
            <p:cNvSpPr/>
            <p:nvPr/>
          </p:nvSpPr>
          <p:spPr>
            <a:xfrm>
              <a:off x="3129480" y="2730600"/>
              <a:ext cx="124920" cy="41040"/>
            </a:xfrm>
            <a:custGeom>
              <a:avLst/>
              <a:gdLst/>
              <a:ahLst/>
              <a:rect l="l" t="t" r="r" b="b"/>
              <a:pathLst>
                <a:path w="4128" h="1364">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w="0">
              <a:noFill/>
            </a:ln>
          </p:spPr>
          <p:style>
            <a:lnRef idx="0"/>
            <a:fillRef idx="0"/>
            <a:effectRef idx="0"/>
            <a:fontRef idx="minor"/>
          </p:style>
        </p:sp>
        <p:sp>
          <p:nvSpPr>
            <p:cNvPr id="6202" name="Google Shape;5827;p53"/>
            <p:cNvSpPr/>
            <p:nvPr/>
          </p:nvSpPr>
          <p:spPr>
            <a:xfrm>
              <a:off x="3119040" y="2915280"/>
              <a:ext cx="19800" cy="21600"/>
            </a:xfrm>
            <a:custGeom>
              <a:avLst/>
              <a:gdLst/>
              <a:ahLst/>
              <a:rect l="l" t="t" r="r" b="b"/>
              <a:pathLst>
                <a:path w="662" h="726">
                  <a:moveTo>
                    <a:pt x="1" y="1"/>
                  </a:moveTo>
                  <a:lnTo>
                    <a:pt x="1" y="725"/>
                  </a:lnTo>
                  <a:lnTo>
                    <a:pt x="662" y="725"/>
                  </a:lnTo>
                  <a:lnTo>
                    <a:pt x="662" y="1"/>
                  </a:lnTo>
                  <a:close/>
                </a:path>
              </a:pathLst>
            </a:custGeom>
            <a:solidFill>
              <a:schemeClr val="dk2"/>
            </a:solidFill>
            <a:ln w="0">
              <a:noFill/>
            </a:ln>
          </p:spPr>
          <p:style>
            <a:lnRef idx="0"/>
            <a:fillRef idx="0"/>
            <a:effectRef idx="0"/>
            <a:fontRef idx="minor"/>
          </p:style>
        </p:sp>
        <p:sp>
          <p:nvSpPr>
            <p:cNvPr id="6203" name="Google Shape;5828;p53"/>
            <p:cNvSpPr/>
            <p:nvPr/>
          </p:nvSpPr>
          <p:spPr>
            <a:xfrm>
              <a:off x="3119040" y="2832840"/>
              <a:ext cx="19800" cy="19800"/>
            </a:xfrm>
            <a:custGeom>
              <a:avLst/>
              <a:gdLst/>
              <a:ahLst/>
              <a:rect l="l" t="t" r="r" b="b"/>
              <a:pathLst>
                <a:path w="662" h="662">
                  <a:moveTo>
                    <a:pt x="1" y="0"/>
                  </a:moveTo>
                  <a:lnTo>
                    <a:pt x="1" y="662"/>
                  </a:lnTo>
                  <a:lnTo>
                    <a:pt x="662" y="662"/>
                  </a:lnTo>
                  <a:lnTo>
                    <a:pt x="662" y="0"/>
                  </a:lnTo>
                  <a:close/>
                </a:path>
              </a:pathLst>
            </a:custGeom>
            <a:solidFill>
              <a:schemeClr val="dk2"/>
            </a:solidFill>
            <a:ln w="0">
              <a:noFill/>
            </a:ln>
          </p:spPr>
          <p:style>
            <a:lnRef idx="0"/>
            <a:fillRef idx="0"/>
            <a:effectRef idx="0"/>
            <a:fontRef idx="minor"/>
          </p:style>
        </p:sp>
        <p:sp>
          <p:nvSpPr>
            <p:cNvPr id="6204" name="Google Shape;5829;p53"/>
            <p:cNvSpPr/>
            <p:nvPr/>
          </p:nvSpPr>
          <p:spPr>
            <a:xfrm>
              <a:off x="3119040" y="3000240"/>
              <a:ext cx="19800" cy="19800"/>
            </a:xfrm>
            <a:custGeom>
              <a:avLst/>
              <a:gdLst/>
              <a:ahLst/>
              <a:rect l="l" t="t" r="r" b="b"/>
              <a:pathLst>
                <a:path w="662" h="663">
                  <a:moveTo>
                    <a:pt x="1" y="1"/>
                  </a:moveTo>
                  <a:lnTo>
                    <a:pt x="1" y="662"/>
                  </a:lnTo>
                  <a:lnTo>
                    <a:pt x="662" y="662"/>
                  </a:lnTo>
                  <a:lnTo>
                    <a:pt x="662" y="1"/>
                  </a:lnTo>
                  <a:close/>
                </a:path>
              </a:pathLst>
            </a:custGeom>
            <a:solidFill>
              <a:schemeClr val="dk2"/>
            </a:solidFill>
            <a:ln w="0">
              <a:noFill/>
            </a:ln>
          </p:spPr>
          <p:style>
            <a:lnRef idx="0"/>
            <a:fillRef idx="0"/>
            <a:effectRef idx="0"/>
            <a:fontRef idx="minor"/>
          </p:style>
        </p:sp>
        <p:sp>
          <p:nvSpPr>
            <p:cNvPr id="6205" name="Google Shape;5830;p53"/>
            <p:cNvSpPr/>
            <p:nvPr/>
          </p:nvSpPr>
          <p:spPr>
            <a:xfrm>
              <a:off x="3056040" y="2750760"/>
              <a:ext cx="270000" cy="333360"/>
            </a:xfrm>
            <a:custGeom>
              <a:avLst/>
              <a:gdLst/>
              <a:ahLst/>
              <a:rect l="l" t="t" r="r" b="b"/>
              <a:pathLst>
                <a:path w="8916" h="10997">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w="0">
              <a:noFill/>
            </a:ln>
          </p:spPr>
          <p:style>
            <a:lnRef idx="0"/>
            <a:fillRef idx="0"/>
            <a:effectRef idx="0"/>
            <a:fontRef idx="minor"/>
          </p:style>
        </p:sp>
        <p:sp>
          <p:nvSpPr>
            <p:cNvPr id="6206" name="Google Shape;5831;p53"/>
            <p:cNvSpPr/>
            <p:nvPr/>
          </p:nvSpPr>
          <p:spPr>
            <a:xfrm>
              <a:off x="3348360" y="2853000"/>
              <a:ext cx="61920" cy="126000"/>
            </a:xfrm>
            <a:custGeom>
              <a:avLst/>
              <a:gdLst/>
              <a:ahLst/>
              <a:rect l="l" t="t" r="r" b="b"/>
              <a:pathLst>
                <a:path w="2049" h="4160">
                  <a:moveTo>
                    <a:pt x="1" y="1"/>
                  </a:moveTo>
                  <a:lnTo>
                    <a:pt x="1" y="4160"/>
                  </a:lnTo>
                  <a:lnTo>
                    <a:pt x="2049" y="4160"/>
                  </a:lnTo>
                  <a:lnTo>
                    <a:pt x="2049" y="1"/>
                  </a:lnTo>
                  <a:close/>
                </a:path>
              </a:pathLst>
            </a:custGeom>
            <a:solidFill>
              <a:schemeClr val="dk2"/>
            </a:solidFill>
            <a:ln w="0">
              <a:noFill/>
            </a:ln>
          </p:spPr>
          <p:style>
            <a:lnRef idx="0"/>
            <a:fillRef idx="0"/>
            <a:effectRef idx="0"/>
            <a:fontRef idx="minor"/>
          </p:style>
        </p:sp>
        <p:sp>
          <p:nvSpPr>
            <p:cNvPr id="6207" name="Google Shape;5832;p53"/>
            <p:cNvSpPr/>
            <p:nvPr/>
          </p:nvSpPr>
          <p:spPr>
            <a:xfrm>
              <a:off x="3348360" y="2770920"/>
              <a:ext cx="61920" cy="61920"/>
            </a:xfrm>
            <a:custGeom>
              <a:avLst/>
              <a:gdLst/>
              <a:ahLst/>
              <a:rect l="l" t="t" r="r" b="b"/>
              <a:pathLst>
                <a:path w="2049" h="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w="0">
              <a:noFill/>
            </a:ln>
          </p:spPr>
          <p:style>
            <a:lnRef idx="0"/>
            <a:fillRef idx="0"/>
            <a:effectRef idx="0"/>
            <a:fontRef idx="minor"/>
          </p:style>
        </p:sp>
        <p:sp>
          <p:nvSpPr>
            <p:cNvPr id="6208" name="Google Shape;5833;p53"/>
            <p:cNvSpPr/>
            <p:nvPr/>
          </p:nvSpPr>
          <p:spPr>
            <a:xfrm>
              <a:off x="3350160" y="3000240"/>
              <a:ext cx="56160" cy="61920"/>
            </a:xfrm>
            <a:custGeom>
              <a:avLst/>
              <a:gdLst/>
              <a:ahLst/>
              <a:rect l="l" t="t" r="r" b="b"/>
              <a:pathLst>
                <a:path w="1860" h="2049">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w="0">
              <a:noFill/>
            </a:ln>
          </p:spPr>
          <p:style>
            <a:lnRef idx="0"/>
            <a:fillRef idx="0"/>
            <a:effectRef idx="0"/>
            <a:fontRef idx="minor"/>
          </p:style>
        </p:sp>
      </p:grpSp>
      <p:grpSp>
        <p:nvGrpSpPr>
          <p:cNvPr id="6209" name="Google Shape;5834;p53"/>
          <p:cNvGrpSpPr/>
          <p:nvPr/>
        </p:nvGrpSpPr>
        <p:grpSpPr>
          <a:xfrm>
            <a:off x="3056400" y="3201120"/>
            <a:ext cx="353520" cy="353520"/>
            <a:chOff x="3056400" y="3201120"/>
            <a:chExt cx="353520" cy="353520"/>
          </a:xfrm>
        </p:grpSpPr>
        <p:sp>
          <p:nvSpPr>
            <p:cNvPr id="6210" name="Google Shape;5835;p53"/>
            <p:cNvSpPr/>
            <p:nvPr/>
          </p:nvSpPr>
          <p:spPr>
            <a:xfrm>
              <a:off x="3155760" y="3435120"/>
              <a:ext cx="9360" cy="15120"/>
            </a:xfrm>
            <a:custGeom>
              <a:avLst/>
              <a:gdLst/>
              <a:ahLst/>
              <a:rect l="l" t="t" r="r" b="b"/>
              <a:pathLst>
                <a:path w="316" h="505">
                  <a:moveTo>
                    <a:pt x="158" y="1"/>
                  </a:moveTo>
                  <a:lnTo>
                    <a:pt x="0" y="505"/>
                  </a:lnTo>
                  <a:lnTo>
                    <a:pt x="315" y="505"/>
                  </a:lnTo>
                  <a:lnTo>
                    <a:pt x="158" y="1"/>
                  </a:lnTo>
                  <a:close/>
                </a:path>
              </a:pathLst>
            </a:custGeom>
            <a:solidFill>
              <a:schemeClr val="dk2"/>
            </a:solidFill>
            <a:ln w="0">
              <a:noFill/>
            </a:ln>
          </p:spPr>
          <p:style>
            <a:lnRef idx="0"/>
            <a:fillRef idx="0"/>
            <a:effectRef idx="0"/>
            <a:fontRef idx="minor"/>
          </p:style>
        </p:sp>
        <p:sp>
          <p:nvSpPr>
            <p:cNvPr id="6211" name="Google Shape;5836;p53"/>
            <p:cNvSpPr/>
            <p:nvPr/>
          </p:nvSpPr>
          <p:spPr>
            <a:xfrm>
              <a:off x="3056400" y="3345120"/>
              <a:ext cx="208080" cy="209520"/>
            </a:xfrm>
            <a:custGeom>
              <a:avLst/>
              <a:gdLst/>
              <a:ahLst/>
              <a:rect l="l" t="t" r="r" b="b"/>
              <a:pathLst>
                <a:path w="6869" h="6918">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w="0">
              <a:noFill/>
            </a:ln>
          </p:spPr>
          <p:style>
            <a:lnRef idx="0"/>
            <a:fillRef idx="0"/>
            <a:effectRef idx="0"/>
            <a:fontRef idx="minor"/>
          </p:style>
        </p:sp>
        <p:sp>
          <p:nvSpPr>
            <p:cNvPr id="6212" name="Google Shape;5837;p53"/>
            <p:cNvSpPr/>
            <p:nvPr/>
          </p:nvSpPr>
          <p:spPr>
            <a:xfrm>
              <a:off x="3296160" y="3283920"/>
              <a:ext cx="18720" cy="31320"/>
            </a:xfrm>
            <a:custGeom>
              <a:avLst/>
              <a:gdLst/>
              <a:ahLst/>
              <a:rect l="l" t="t" r="r" b="b"/>
              <a:pathLst>
                <a:path w="631" h="1041">
                  <a:moveTo>
                    <a:pt x="0" y="1"/>
                  </a:moveTo>
                  <a:cubicBezTo>
                    <a:pt x="32" y="410"/>
                    <a:pt x="126" y="694"/>
                    <a:pt x="315" y="1041"/>
                  </a:cubicBezTo>
                  <a:cubicBezTo>
                    <a:pt x="473" y="694"/>
                    <a:pt x="599" y="347"/>
                    <a:pt x="631" y="1"/>
                  </a:cubicBezTo>
                  <a:close/>
                </a:path>
              </a:pathLst>
            </a:custGeom>
            <a:solidFill>
              <a:schemeClr val="dk2"/>
            </a:solidFill>
            <a:ln w="0">
              <a:noFill/>
            </a:ln>
          </p:spPr>
          <p:style>
            <a:lnRef idx="0"/>
            <a:fillRef idx="0"/>
            <a:effectRef idx="0"/>
            <a:fontRef idx="minor"/>
          </p:style>
        </p:sp>
        <p:sp>
          <p:nvSpPr>
            <p:cNvPr id="6213" name="Google Shape;5838;p53"/>
            <p:cNvSpPr/>
            <p:nvPr/>
          </p:nvSpPr>
          <p:spPr>
            <a:xfrm>
              <a:off x="3200760" y="3201120"/>
              <a:ext cx="209160" cy="208800"/>
            </a:xfrm>
            <a:custGeom>
              <a:avLst/>
              <a:gdLst/>
              <a:ahLst/>
              <a:rect l="l" t="t" r="r" b="b"/>
              <a:pathLst>
                <a:path w="6901" h="6896">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w="0">
              <a:noFill/>
            </a:ln>
          </p:spPr>
          <p:style>
            <a:lnRef idx="0"/>
            <a:fillRef idx="0"/>
            <a:effectRef idx="0"/>
            <a:fontRef idx="minor"/>
          </p:style>
        </p:sp>
      </p:grpSp>
      <p:grpSp>
        <p:nvGrpSpPr>
          <p:cNvPr id="6214" name="Google Shape;5839;p53"/>
          <p:cNvGrpSpPr/>
          <p:nvPr/>
        </p:nvGrpSpPr>
        <p:grpSpPr>
          <a:xfrm>
            <a:off x="2182680" y="1380600"/>
            <a:ext cx="332280" cy="353160"/>
            <a:chOff x="2182680" y="1380600"/>
            <a:chExt cx="332280" cy="353160"/>
          </a:xfrm>
        </p:grpSpPr>
        <p:sp>
          <p:nvSpPr>
            <p:cNvPr id="6215" name="Google Shape;5840;p53"/>
            <p:cNvSpPr/>
            <p:nvPr/>
          </p:nvSpPr>
          <p:spPr>
            <a:xfrm>
              <a:off x="2245680" y="1608120"/>
              <a:ext cx="101880" cy="41760"/>
            </a:xfrm>
            <a:custGeom>
              <a:avLst/>
              <a:gdLst/>
              <a:ahLst/>
              <a:rect l="l" t="t" r="r" b="b"/>
              <a:pathLst>
                <a:path w="3372" h="1387">
                  <a:moveTo>
                    <a:pt x="1670" y="1"/>
                  </a:moveTo>
                  <a:cubicBezTo>
                    <a:pt x="883" y="1"/>
                    <a:pt x="158" y="599"/>
                    <a:pt x="0" y="1387"/>
                  </a:cubicBezTo>
                  <a:lnTo>
                    <a:pt x="3371" y="1387"/>
                  </a:lnTo>
                  <a:cubicBezTo>
                    <a:pt x="3214" y="599"/>
                    <a:pt x="2489" y="1"/>
                    <a:pt x="1670" y="1"/>
                  </a:cubicBezTo>
                  <a:close/>
                </a:path>
              </a:pathLst>
            </a:custGeom>
            <a:solidFill>
              <a:schemeClr val="dk2"/>
            </a:solidFill>
            <a:ln w="0">
              <a:noFill/>
            </a:ln>
          </p:spPr>
          <p:style>
            <a:lnRef idx="0"/>
            <a:fillRef idx="0"/>
            <a:effectRef idx="0"/>
            <a:fontRef idx="minor"/>
          </p:style>
        </p:sp>
        <p:sp>
          <p:nvSpPr>
            <p:cNvPr id="6216" name="Google Shape;5841;p53"/>
            <p:cNvSpPr/>
            <p:nvPr/>
          </p:nvSpPr>
          <p:spPr>
            <a:xfrm>
              <a:off x="2327040" y="1558440"/>
              <a:ext cx="83880" cy="91440"/>
            </a:xfrm>
            <a:custGeom>
              <a:avLst/>
              <a:gdLst/>
              <a:ahLst/>
              <a:rect l="l" t="t" r="r" b="b"/>
              <a:pathLst>
                <a:path w="2773" h="3025">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w="0">
              <a:noFill/>
            </a:ln>
          </p:spPr>
          <p:style>
            <a:lnRef idx="0"/>
            <a:fillRef idx="0"/>
            <a:effectRef idx="0"/>
            <a:fontRef idx="minor"/>
          </p:style>
        </p:sp>
        <p:sp>
          <p:nvSpPr>
            <p:cNvPr id="6217" name="Google Shape;5842;p53"/>
            <p:cNvSpPr/>
            <p:nvPr/>
          </p:nvSpPr>
          <p:spPr>
            <a:xfrm>
              <a:off x="2185560" y="1442520"/>
              <a:ext cx="152640" cy="207000"/>
            </a:xfrm>
            <a:custGeom>
              <a:avLst/>
              <a:gdLst/>
              <a:ahLst/>
              <a:rect l="l" t="t" r="r" b="b"/>
              <a:pathLst>
                <a:path w="5042" h="6837">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w="0">
              <a:noFill/>
            </a:ln>
          </p:spPr>
          <p:style>
            <a:lnRef idx="0"/>
            <a:fillRef idx="0"/>
            <a:effectRef idx="0"/>
            <a:fontRef idx="minor"/>
          </p:style>
        </p:sp>
        <p:sp>
          <p:nvSpPr>
            <p:cNvPr id="6218" name="Google Shape;5843;p53"/>
            <p:cNvSpPr/>
            <p:nvPr/>
          </p:nvSpPr>
          <p:spPr>
            <a:xfrm>
              <a:off x="2277360" y="1545840"/>
              <a:ext cx="40680" cy="40680"/>
            </a:xfrm>
            <a:custGeom>
              <a:avLst/>
              <a:gdLst/>
              <a:ahLst/>
              <a:rect l="l" t="t" r="r" b="b"/>
              <a:pathLst>
                <a:path w="1355" h="1356">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w="0">
              <a:noFill/>
            </a:ln>
          </p:spPr>
          <p:style>
            <a:lnRef idx="0"/>
            <a:fillRef idx="0"/>
            <a:effectRef idx="0"/>
            <a:fontRef idx="minor"/>
          </p:style>
        </p:sp>
        <p:sp>
          <p:nvSpPr>
            <p:cNvPr id="6219" name="Google Shape;5844;p53"/>
            <p:cNvSpPr/>
            <p:nvPr/>
          </p:nvSpPr>
          <p:spPr>
            <a:xfrm>
              <a:off x="2349000" y="1380960"/>
              <a:ext cx="165960" cy="164520"/>
            </a:xfrm>
            <a:custGeom>
              <a:avLst/>
              <a:gdLst/>
              <a:ahLst/>
              <a:rect l="l" t="t" r="r" b="b"/>
              <a:pathLst>
                <a:path w="5483" h="5434">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w="0">
              <a:noFill/>
            </a:ln>
          </p:spPr>
          <p:style>
            <a:lnRef idx="0"/>
            <a:fillRef idx="0"/>
            <a:effectRef idx="0"/>
            <a:fontRef idx="minor"/>
          </p:style>
        </p:sp>
        <p:sp>
          <p:nvSpPr>
            <p:cNvPr id="6220" name="Google Shape;5845;p53"/>
            <p:cNvSpPr/>
            <p:nvPr/>
          </p:nvSpPr>
          <p:spPr>
            <a:xfrm>
              <a:off x="2182680" y="1670040"/>
              <a:ext cx="228240" cy="63720"/>
            </a:xfrm>
            <a:custGeom>
              <a:avLst/>
              <a:gdLst/>
              <a:ahLst/>
              <a:rect l="l" t="t" r="r" b="b"/>
              <a:pathLst>
                <a:path w="7530" h="2112">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w="0">
              <a:noFill/>
            </a:ln>
          </p:spPr>
          <p:style>
            <a:lnRef idx="0"/>
            <a:fillRef idx="0"/>
            <a:effectRef idx="0"/>
            <a:fontRef idx="minor"/>
          </p:style>
        </p:sp>
        <p:sp>
          <p:nvSpPr>
            <p:cNvPr id="6221" name="Google Shape;5846;p53"/>
            <p:cNvSpPr/>
            <p:nvPr/>
          </p:nvSpPr>
          <p:spPr>
            <a:xfrm>
              <a:off x="2183760" y="1380600"/>
              <a:ext cx="186120" cy="40680"/>
            </a:xfrm>
            <a:custGeom>
              <a:avLst/>
              <a:gdLst/>
              <a:ahLst/>
              <a:rect l="l" t="t" r="r" b="b"/>
              <a:pathLst>
                <a:path w="6144" h="1356">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w="0">
              <a:noFill/>
            </a:ln>
          </p:spPr>
          <p:style>
            <a:lnRef idx="0"/>
            <a:fillRef idx="0"/>
            <a:effectRef idx="0"/>
            <a:fontRef idx="minor"/>
          </p:style>
        </p:sp>
      </p:grpSp>
      <p:grpSp>
        <p:nvGrpSpPr>
          <p:cNvPr id="6222" name="Google Shape;5847;p53"/>
          <p:cNvGrpSpPr/>
          <p:nvPr/>
        </p:nvGrpSpPr>
        <p:grpSpPr>
          <a:xfrm>
            <a:off x="3056400" y="3666240"/>
            <a:ext cx="353160" cy="353160"/>
            <a:chOff x="3056400" y="3666240"/>
            <a:chExt cx="353160" cy="353160"/>
          </a:xfrm>
        </p:grpSpPr>
        <p:sp>
          <p:nvSpPr>
            <p:cNvPr id="6223" name="Google Shape;5848;p53"/>
            <p:cNvSpPr/>
            <p:nvPr/>
          </p:nvSpPr>
          <p:spPr>
            <a:xfrm>
              <a:off x="3056400" y="3666240"/>
              <a:ext cx="353160" cy="353160"/>
            </a:xfrm>
            <a:custGeom>
              <a:avLst/>
              <a:gdLst/>
              <a:ahLst/>
              <a:rect l="l" t="t" r="r" b="b"/>
              <a:pathLst>
                <a:path w="11658" h="11657">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w="0">
              <a:noFill/>
            </a:ln>
          </p:spPr>
          <p:style>
            <a:lnRef idx="0"/>
            <a:fillRef idx="0"/>
            <a:effectRef idx="0"/>
            <a:fontRef idx="minor"/>
          </p:style>
        </p:sp>
        <p:sp>
          <p:nvSpPr>
            <p:cNvPr id="6224" name="Google Shape;5849;p53"/>
            <p:cNvSpPr/>
            <p:nvPr/>
          </p:nvSpPr>
          <p:spPr>
            <a:xfrm>
              <a:off x="3138480" y="3749400"/>
              <a:ext cx="189720" cy="186840"/>
            </a:xfrm>
            <a:custGeom>
              <a:avLst/>
              <a:gdLst/>
              <a:ahLst/>
              <a:rect l="l" t="t" r="r" b="b"/>
              <a:pathLst>
                <a:path w="6270" h="61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w="0">
              <a:noFill/>
            </a:ln>
          </p:spPr>
          <p:style>
            <a:lnRef idx="0"/>
            <a:fillRef idx="0"/>
            <a:effectRef idx="0"/>
            <a:fontRef idx="minor"/>
          </p:style>
        </p:sp>
      </p:grpSp>
      <p:grpSp>
        <p:nvGrpSpPr>
          <p:cNvPr id="6225" name="Google Shape;5850;p53"/>
          <p:cNvGrpSpPr/>
          <p:nvPr/>
        </p:nvGrpSpPr>
        <p:grpSpPr>
          <a:xfrm>
            <a:off x="2165760" y="4123080"/>
            <a:ext cx="356040" cy="354240"/>
            <a:chOff x="2165760" y="4123080"/>
            <a:chExt cx="356040" cy="354240"/>
          </a:xfrm>
        </p:grpSpPr>
        <p:sp>
          <p:nvSpPr>
            <p:cNvPr id="6226" name="Google Shape;5851;p53"/>
            <p:cNvSpPr/>
            <p:nvPr/>
          </p:nvSpPr>
          <p:spPr>
            <a:xfrm>
              <a:off x="2294640" y="4332240"/>
              <a:ext cx="226080" cy="40680"/>
            </a:xfrm>
            <a:custGeom>
              <a:avLst/>
              <a:gdLst/>
              <a:ahLst/>
              <a:rect l="l" t="t" r="r" b="b"/>
              <a:pathLst>
                <a:path w="7468" h="1356">
                  <a:moveTo>
                    <a:pt x="568" y="1"/>
                  </a:moveTo>
                  <a:cubicBezTo>
                    <a:pt x="568" y="505"/>
                    <a:pt x="379" y="977"/>
                    <a:pt x="1" y="1356"/>
                  </a:cubicBezTo>
                  <a:lnTo>
                    <a:pt x="7467" y="1356"/>
                  </a:lnTo>
                  <a:lnTo>
                    <a:pt x="7467" y="1"/>
                  </a:lnTo>
                  <a:close/>
                </a:path>
              </a:pathLst>
            </a:custGeom>
            <a:solidFill>
              <a:schemeClr val="dk2"/>
            </a:solidFill>
            <a:ln w="0">
              <a:noFill/>
            </a:ln>
          </p:spPr>
          <p:style>
            <a:lnRef idx="0"/>
            <a:fillRef idx="0"/>
            <a:effectRef idx="0"/>
            <a:fontRef idx="minor"/>
          </p:style>
        </p:sp>
        <p:sp>
          <p:nvSpPr>
            <p:cNvPr id="6227" name="Google Shape;5852;p53"/>
            <p:cNvSpPr/>
            <p:nvPr/>
          </p:nvSpPr>
          <p:spPr>
            <a:xfrm>
              <a:off x="2313000" y="4394520"/>
              <a:ext cx="208800" cy="82800"/>
            </a:xfrm>
            <a:custGeom>
              <a:avLst/>
              <a:gdLst/>
              <a:ahLst/>
              <a:rect l="l" t="t" r="r" b="b"/>
              <a:pathLst>
                <a:path w="6900" h="2742">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w="0">
              <a:noFill/>
            </a:ln>
          </p:spPr>
          <p:style>
            <a:lnRef idx="0"/>
            <a:fillRef idx="0"/>
            <a:effectRef idx="0"/>
            <a:fontRef idx="minor"/>
          </p:style>
        </p:sp>
        <p:sp>
          <p:nvSpPr>
            <p:cNvPr id="6228" name="Google Shape;5853;p53"/>
            <p:cNvSpPr/>
            <p:nvPr/>
          </p:nvSpPr>
          <p:spPr>
            <a:xfrm>
              <a:off x="2395080" y="4123080"/>
              <a:ext cx="83880" cy="82800"/>
            </a:xfrm>
            <a:custGeom>
              <a:avLst/>
              <a:gdLst/>
              <a:ahLst/>
              <a:rect l="l" t="t" r="r" b="b"/>
              <a:pathLst>
                <a:path w="2773" h="2742">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w="0">
              <a:noFill/>
            </a:ln>
          </p:spPr>
          <p:style>
            <a:lnRef idx="0"/>
            <a:fillRef idx="0"/>
            <a:effectRef idx="0"/>
            <a:fontRef idx="minor"/>
          </p:style>
        </p:sp>
        <p:sp>
          <p:nvSpPr>
            <p:cNvPr id="6229" name="Google Shape;5854;p53"/>
            <p:cNvSpPr/>
            <p:nvPr/>
          </p:nvSpPr>
          <p:spPr>
            <a:xfrm>
              <a:off x="2354040" y="4227480"/>
              <a:ext cx="167040" cy="82800"/>
            </a:xfrm>
            <a:custGeom>
              <a:avLst/>
              <a:gdLst/>
              <a:ahLst/>
              <a:rect l="l" t="t" r="r" b="b"/>
              <a:pathLst>
                <a:path w="5515" h="2742">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w="0">
              <a:noFill/>
            </a:ln>
          </p:spPr>
          <p:style>
            <a:lnRef idx="0"/>
            <a:fillRef idx="0"/>
            <a:effectRef idx="0"/>
            <a:fontRef idx="minor"/>
          </p:style>
        </p:sp>
        <p:sp>
          <p:nvSpPr>
            <p:cNvPr id="6230" name="Google Shape;5855;p53"/>
            <p:cNvSpPr/>
            <p:nvPr/>
          </p:nvSpPr>
          <p:spPr>
            <a:xfrm>
              <a:off x="2207880" y="4290480"/>
              <a:ext cx="83880" cy="82800"/>
            </a:xfrm>
            <a:custGeom>
              <a:avLst/>
              <a:gdLst/>
              <a:ahLst/>
              <a:rect l="l" t="t" r="r" b="b"/>
              <a:pathLst>
                <a:path w="2773" h="2742">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w="0">
              <a:noFill/>
            </a:ln>
          </p:spPr>
          <p:style>
            <a:lnRef idx="0"/>
            <a:fillRef idx="0"/>
            <a:effectRef idx="0"/>
            <a:fontRef idx="minor"/>
          </p:style>
        </p:sp>
        <p:sp>
          <p:nvSpPr>
            <p:cNvPr id="6231" name="Google Shape;5856;p53"/>
            <p:cNvSpPr/>
            <p:nvPr/>
          </p:nvSpPr>
          <p:spPr>
            <a:xfrm>
              <a:off x="2165760" y="4394520"/>
              <a:ext cx="165960" cy="81720"/>
            </a:xfrm>
            <a:custGeom>
              <a:avLst/>
              <a:gdLst/>
              <a:ahLst/>
              <a:rect l="l" t="t" r="r" b="b"/>
              <a:pathLst>
                <a:path w="5483" h="2711">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w="0">
              <a:noFill/>
            </a:ln>
          </p:spPr>
          <p:style>
            <a:lnRef idx="0"/>
            <a:fillRef idx="0"/>
            <a:effectRef idx="0"/>
            <a:fontRef idx="minor"/>
          </p:style>
        </p:sp>
      </p:grpSp>
      <p:grpSp>
        <p:nvGrpSpPr>
          <p:cNvPr id="6232" name="Google Shape;5857;p53"/>
          <p:cNvGrpSpPr/>
          <p:nvPr/>
        </p:nvGrpSpPr>
        <p:grpSpPr>
          <a:xfrm>
            <a:off x="2610360" y="1380240"/>
            <a:ext cx="357840" cy="353520"/>
            <a:chOff x="2610360" y="1380240"/>
            <a:chExt cx="357840" cy="353520"/>
          </a:xfrm>
        </p:grpSpPr>
        <p:sp>
          <p:nvSpPr>
            <p:cNvPr id="6233" name="Google Shape;5858;p53"/>
            <p:cNvSpPr/>
            <p:nvPr/>
          </p:nvSpPr>
          <p:spPr>
            <a:xfrm>
              <a:off x="2772720" y="1380240"/>
              <a:ext cx="195480" cy="195480"/>
            </a:xfrm>
            <a:custGeom>
              <a:avLst/>
              <a:gdLst/>
              <a:ahLst/>
              <a:rect l="l" t="t" r="r" b="b"/>
              <a:pathLst>
                <a:path w="6459" h="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w="0">
              <a:noFill/>
            </a:ln>
          </p:spPr>
          <p:style>
            <a:lnRef idx="0"/>
            <a:fillRef idx="0"/>
            <a:effectRef idx="0"/>
            <a:fontRef idx="minor"/>
          </p:style>
        </p:sp>
        <p:sp>
          <p:nvSpPr>
            <p:cNvPr id="6234" name="Google Shape;5859;p53"/>
            <p:cNvSpPr/>
            <p:nvPr/>
          </p:nvSpPr>
          <p:spPr>
            <a:xfrm>
              <a:off x="2646720" y="1454400"/>
              <a:ext cx="92520" cy="88920"/>
            </a:xfrm>
            <a:custGeom>
              <a:avLst/>
              <a:gdLst/>
              <a:ahLst/>
              <a:rect l="l" t="t" r="r" b="b"/>
              <a:pathLst>
                <a:path w="3057" h="2944">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w="0">
              <a:noFill/>
            </a:ln>
          </p:spPr>
          <p:style>
            <a:lnRef idx="0"/>
            <a:fillRef idx="0"/>
            <a:effectRef idx="0"/>
            <a:fontRef idx="minor"/>
          </p:style>
        </p:sp>
        <p:sp>
          <p:nvSpPr>
            <p:cNvPr id="6235" name="Google Shape;5860;p53"/>
            <p:cNvSpPr/>
            <p:nvPr/>
          </p:nvSpPr>
          <p:spPr>
            <a:xfrm>
              <a:off x="2802240" y="1611000"/>
              <a:ext cx="93240" cy="90000"/>
            </a:xfrm>
            <a:custGeom>
              <a:avLst/>
              <a:gdLst/>
              <a:ahLst/>
              <a:rect l="l" t="t" r="r" b="b"/>
              <a:pathLst>
                <a:path w="3089" h="2977">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w="0">
              <a:noFill/>
            </a:ln>
          </p:spPr>
          <p:style>
            <a:lnRef idx="0"/>
            <a:fillRef idx="0"/>
            <a:effectRef idx="0"/>
            <a:fontRef idx="minor"/>
          </p:style>
        </p:sp>
        <p:sp>
          <p:nvSpPr>
            <p:cNvPr id="6236" name="Google Shape;5861;p53"/>
            <p:cNvSpPr/>
            <p:nvPr/>
          </p:nvSpPr>
          <p:spPr>
            <a:xfrm>
              <a:off x="2610360" y="1487160"/>
              <a:ext cx="250920" cy="246600"/>
            </a:xfrm>
            <a:custGeom>
              <a:avLst/>
              <a:gdLst/>
              <a:ahLst/>
              <a:rect l="l" t="t" r="r" b="b"/>
              <a:pathLst>
                <a:path w="8286" h="8147">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w="0">
              <a:noFill/>
            </a:ln>
          </p:spPr>
          <p:style>
            <a:lnRef idx="0"/>
            <a:fillRef idx="0"/>
            <a:effectRef idx="0"/>
            <a:fontRef idx="minor"/>
          </p:style>
        </p:sp>
      </p:grpSp>
      <p:grpSp>
        <p:nvGrpSpPr>
          <p:cNvPr id="6237" name="Google Shape;5862;p53"/>
          <p:cNvGrpSpPr/>
          <p:nvPr/>
        </p:nvGrpSpPr>
        <p:grpSpPr>
          <a:xfrm>
            <a:off x="2612160" y="1820160"/>
            <a:ext cx="354240" cy="356040"/>
            <a:chOff x="2612160" y="1820160"/>
            <a:chExt cx="354240" cy="356040"/>
          </a:xfrm>
        </p:grpSpPr>
        <p:sp>
          <p:nvSpPr>
            <p:cNvPr id="6238" name="Google Shape;5863;p53"/>
            <p:cNvSpPr/>
            <p:nvPr/>
          </p:nvSpPr>
          <p:spPr>
            <a:xfrm>
              <a:off x="2736360" y="1948680"/>
              <a:ext cx="230040" cy="227520"/>
            </a:xfrm>
            <a:custGeom>
              <a:avLst/>
              <a:gdLst/>
              <a:ahLst/>
              <a:rect l="l" t="t" r="r" b="b"/>
              <a:pathLst>
                <a:path w="7594" h="751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w="0">
              <a:noFill/>
            </a:ln>
          </p:spPr>
          <p:style>
            <a:lnRef idx="0"/>
            <a:fillRef idx="0"/>
            <a:effectRef idx="0"/>
            <a:fontRef idx="minor"/>
          </p:style>
        </p:sp>
        <p:sp>
          <p:nvSpPr>
            <p:cNvPr id="6239" name="Google Shape;5864;p53"/>
            <p:cNvSpPr/>
            <p:nvPr/>
          </p:nvSpPr>
          <p:spPr>
            <a:xfrm>
              <a:off x="2800440" y="1829880"/>
              <a:ext cx="56160" cy="56160"/>
            </a:xfrm>
            <a:custGeom>
              <a:avLst/>
              <a:gdLst/>
              <a:ahLst/>
              <a:rect l="l" t="t" r="r" b="b"/>
              <a:pathLst>
                <a:path w="1860" h="1860">
                  <a:moveTo>
                    <a:pt x="1" y="1"/>
                  </a:moveTo>
                  <a:lnTo>
                    <a:pt x="1" y="1859"/>
                  </a:lnTo>
                  <a:lnTo>
                    <a:pt x="1860" y="1859"/>
                  </a:lnTo>
                  <a:lnTo>
                    <a:pt x="1" y="1"/>
                  </a:lnTo>
                  <a:close/>
                </a:path>
              </a:pathLst>
            </a:custGeom>
            <a:solidFill>
              <a:schemeClr val="dk2"/>
            </a:solidFill>
            <a:ln w="0">
              <a:noFill/>
            </a:ln>
          </p:spPr>
          <p:style>
            <a:lnRef idx="0"/>
            <a:fillRef idx="0"/>
            <a:effectRef idx="0"/>
            <a:fontRef idx="minor"/>
          </p:style>
        </p:sp>
        <p:sp>
          <p:nvSpPr>
            <p:cNvPr id="6240" name="Google Shape;5865;p53"/>
            <p:cNvSpPr/>
            <p:nvPr/>
          </p:nvSpPr>
          <p:spPr>
            <a:xfrm>
              <a:off x="2612160" y="1820160"/>
              <a:ext cx="250200" cy="335160"/>
            </a:xfrm>
            <a:custGeom>
              <a:avLst/>
              <a:gdLst/>
              <a:ahLst/>
              <a:rect l="l" t="t" r="r" b="b"/>
              <a:pathLst>
                <a:path w="8255" h="11059">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w="0">
              <a:noFill/>
            </a:ln>
          </p:spPr>
          <p:style>
            <a:lnRef idx="0"/>
            <a:fillRef idx="0"/>
            <a:effectRef idx="0"/>
            <a:fontRef idx="minor"/>
          </p:style>
        </p:sp>
      </p:grpSp>
      <p:grpSp>
        <p:nvGrpSpPr>
          <p:cNvPr id="6241" name="Google Shape;5866;p53"/>
          <p:cNvGrpSpPr/>
          <p:nvPr/>
        </p:nvGrpSpPr>
        <p:grpSpPr>
          <a:xfrm>
            <a:off x="2611800" y="2256840"/>
            <a:ext cx="355320" cy="353520"/>
            <a:chOff x="2611800" y="2256840"/>
            <a:chExt cx="355320" cy="353520"/>
          </a:xfrm>
        </p:grpSpPr>
        <p:sp>
          <p:nvSpPr>
            <p:cNvPr id="6242" name="Google Shape;5867;p53"/>
            <p:cNvSpPr/>
            <p:nvPr/>
          </p:nvSpPr>
          <p:spPr>
            <a:xfrm>
              <a:off x="2901240" y="2271960"/>
              <a:ext cx="51120" cy="48960"/>
            </a:xfrm>
            <a:custGeom>
              <a:avLst/>
              <a:gdLst/>
              <a:ahLst/>
              <a:rect l="l" t="t" r="r" b="b"/>
              <a:pathLst>
                <a:path w="1702" h="1623">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w="0">
              <a:noFill/>
            </a:ln>
          </p:spPr>
          <p:style>
            <a:lnRef idx="0"/>
            <a:fillRef idx="0"/>
            <a:effectRef idx="0"/>
            <a:fontRef idx="minor"/>
          </p:style>
        </p:sp>
        <p:sp>
          <p:nvSpPr>
            <p:cNvPr id="6243" name="Google Shape;5868;p53"/>
            <p:cNvSpPr/>
            <p:nvPr/>
          </p:nvSpPr>
          <p:spPr>
            <a:xfrm>
              <a:off x="2756880" y="2261160"/>
              <a:ext cx="208080" cy="203040"/>
            </a:xfrm>
            <a:custGeom>
              <a:avLst/>
              <a:gdLst/>
              <a:ahLst/>
              <a:rect l="l" t="t" r="r" b="b"/>
              <a:pathLst>
                <a:path w="6869" h="6703">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w="0">
              <a:noFill/>
            </a:ln>
          </p:spPr>
          <p:style>
            <a:lnRef idx="0"/>
            <a:fillRef idx="0"/>
            <a:effectRef idx="0"/>
            <a:fontRef idx="minor"/>
          </p:style>
        </p:sp>
        <p:sp>
          <p:nvSpPr>
            <p:cNvPr id="6244" name="Google Shape;5869;p53"/>
            <p:cNvSpPr/>
            <p:nvPr/>
          </p:nvSpPr>
          <p:spPr>
            <a:xfrm>
              <a:off x="2611800" y="2495160"/>
              <a:ext cx="119160" cy="115200"/>
            </a:xfrm>
            <a:custGeom>
              <a:avLst/>
              <a:gdLst/>
              <a:ahLst/>
              <a:rect l="l" t="t" r="r" b="b"/>
              <a:pathLst>
                <a:path w="3939" h="3805">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w="0">
              <a:noFill/>
            </a:ln>
          </p:spPr>
          <p:style>
            <a:lnRef idx="0"/>
            <a:fillRef idx="0"/>
            <a:effectRef idx="0"/>
            <a:fontRef idx="minor"/>
          </p:style>
        </p:sp>
        <p:sp>
          <p:nvSpPr>
            <p:cNvPr id="6245" name="Google Shape;5870;p53"/>
            <p:cNvSpPr/>
            <p:nvPr/>
          </p:nvSpPr>
          <p:spPr>
            <a:xfrm>
              <a:off x="2662560" y="2314440"/>
              <a:ext cx="247320" cy="247320"/>
            </a:xfrm>
            <a:custGeom>
              <a:avLst/>
              <a:gdLst/>
              <a:ahLst/>
              <a:rect l="l" t="t" r="r" b="b"/>
              <a:pathLst>
                <a:path w="8161" h="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w="0">
              <a:noFill/>
            </a:ln>
          </p:spPr>
          <p:style>
            <a:lnRef idx="0"/>
            <a:fillRef idx="0"/>
            <a:effectRef idx="0"/>
            <a:fontRef idx="minor"/>
          </p:style>
        </p:sp>
        <p:sp>
          <p:nvSpPr>
            <p:cNvPr id="6246" name="Google Shape;5871;p53"/>
            <p:cNvSpPr/>
            <p:nvPr/>
          </p:nvSpPr>
          <p:spPr>
            <a:xfrm>
              <a:off x="2861280" y="2256840"/>
              <a:ext cx="20520" cy="40680"/>
            </a:xfrm>
            <a:custGeom>
              <a:avLst/>
              <a:gdLst/>
              <a:ahLst/>
              <a:rect l="l" t="t" r="r" b="b"/>
              <a:pathLst>
                <a:path w="694" h="1355">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w="0">
              <a:noFill/>
            </a:ln>
          </p:spPr>
          <p:style>
            <a:lnRef idx="0"/>
            <a:fillRef idx="0"/>
            <a:effectRef idx="0"/>
            <a:fontRef idx="minor"/>
          </p:style>
        </p:sp>
        <p:sp>
          <p:nvSpPr>
            <p:cNvPr id="6247" name="Google Shape;5872;p53"/>
            <p:cNvSpPr/>
            <p:nvPr/>
          </p:nvSpPr>
          <p:spPr>
            <a:xfrm>
              <a:off x="2925360" y="2342160"/>
              <a:ext cx="41760" cy="20520"/>
            </a:xfrm>
            <a:custGeom>
              <a:avLst/>
              <a:gdLst/>
              <a:ahLst/>
              <a:rect l="l" t="t" r="r" b="b"/>
              <a:pathLst>
                <a:path w="1387" h="694">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w="0">
              <a:noFill/>
            </a:ln>
          </p:spPr>
          <p:style>
            <a:lnRef idx="0"/>
            <a:fillRef idx="0"/>
            <a:effectRef idx="0"/>
            <a:fontRef idx="minor"/>
          </p:style>
        </p:sp>
        <p:sp>
          <p:nvSpPr>
            <p:cNvPr id="6248" name="Google Shape;5873;p53"/>
            <p:cNvSpPr/>
            <p:nvPr/>
          </p:nvSpPr>
          <p:spPr>
            <a:xfrm>
              <a:off x="2766600" y="2495880"/>
              <a:ext cx="141120" cy="82800"/>
            </a:xfrm>
            <a:custGeom>
              <a:avLst/>
              <a:gdLst/>
              <a:ahLst/>
              <a:rect l="l" t="t" r="r" b="b"/>
              <a:pathLst>
                <a:path w="4664" h="274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w="0">
              <a:noFill/>
            </a:ln>
          </p:spPr>
          <p:style>
            <a:lnRef idx="0"/>
            <a:fillRef idx="0"/>
            <a:effectRef idx="0"/>
            <a:fontRef idx="minor"/>
          </p:style>
        </p:sp>
      </p:grpSp>
      <p:grpSp>
        <p:nvGrpSpPr>
          <p:cNvPr id="6249" name="Google Shape;5874;p53"/>
          <p:cNvGrpSpPr/>
          <p:nvPr/>
        </p:nvGrpSpPr>
        <p:grpSpPr>
          <a:xfrm>
            <a:off x="1275480" y="2736360"/>
            <a:ext cx="353160" cy="341640"/>
            <a:chOff x="1275480" y="2736360"/>
            <a:chExt cx="353160" cy="341640"/>
          </a:xfrm>
        </p:grpSpPr>
        <p:sp>
          <p:nvSpPr>
            <p:cNvPr id="6250" name="Google Shape;5875;p53"/>
            <p:cNvSpPr/>
            <p:nvPr/>
          </p:nvSpPr>
          <p:spPr>
            <a:xfrm>
              <a:off x="1304280" y="2736360"/>
              <a:ext cx="295920" cy="298800"/>
            </a:xfrm>
            <a:custGeom>
              <a:avLst/>
              <a:gdLst/>
              <a:ahLst/>
              <a:rect l="l" t="t" r="r" b="b"/>
              <a:pathLst>
                <a:path w="9767" h="9862">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w="0">
              <a:noFill/>
            </a:ln>
          </p:spPr>
          <p:style>
            <a:lnRef idx="0"/>
            <a:fillRef idx="0"/>
            <a:effectRef idx="0"/>
            <a:fontRef idx="minor"/>
          </p:style>
        </p:sp>
        <p:sp>
          <p:nvSpPr>
            <p:cNvPr id="6251" name="Google Shape;5876;p53"/>
            <p:cNvSpPr/>
            <p:nvPr/>
          </p:nvSpPr>
          <p:spPr>
            <a:xfrm>
              <a:off x="1275480" y="2931120"/>
              <a:ext cx="353160" cy="146880"/>
            </a:xfrm>
            <a:custGeom>
              <a:avLst/>
              <a:gdLst/>
              <a:ahLst/>
              <a:rect l="l" t="t" r="r" b="b"/>
              <a:pathLst>
                <a:path w="11658" h="4853">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w="0">
              <a:noFill/>
            </a:ln>
          </p:spPr>
          <p:style>
            <a:lnRef idx="0"/>
            <a:fillRef idx="0"/>
            <a:effectRef idx="0"/>
            <a:fontRef idx="minor"/>
          </p:style>
        </p:sp>
      </p:grpSp>
      <p:grpSp>
        <p:nvGrpSpPr>
          <p:cNvPr id="6252" name="Google Shape;5877;p53"/>
          <p:cNvGrpSpPr/>
          <p:nvPr/>
        </p:nvGrpSpPr>
        <p:grpSpPr>
          <a:xfrm>
            <a:off x="1275120" y="3201120"/>
            <a:ext cx="354240" cy="353520"/>
            <a:chOff x="1275120" y="3201120"/>
            <a:chExt cx="354240" cy="353520"/>
          </a:xfrm>
        </p:grpSpPr>
        <p:sp>
          <p:nvSpPr>
            <p:cNvPr id="6253" name="Google Shape;5878;p53"/>
            <p:cNvSpPr/>
            <p:nvPr/>
          </p:nvSpPr>
          <p:spPr>
            <a:xfrm>
              <a:off x="1275120" y="3305520"/>
              <a:ext cx="354240" cy="249120"/>
            </a:xfrm>
            <a:custGeom>
              <a:avLst/>
              <a:gdLst/>
              <a:ahLst/>
              <a:rect l="l" t="t" r="r" b="b"/>
              <a:pathLst>
                <a:path w="11689" h="8224">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w="0">
              <a:noFill/>
            </a:ln>
          </p:spPr>
          <p:style>
            <a:lnRef idx="0"/>
            <a:fillRef idx="0"/>
            <a:effectRef idx="0"/>
            <a:fontRef idx="minor"/>
          </p:style>
        </p:sp>
        <p:sp>
          <p:nvSpPr>
            <p:cNvPr id="6254" name="Google Shape;5879;p53"/>
            <p:cNvSpPr/>
            <p:nvPr/>
          </p:nvSpPr>
          <p:spPr>
            <a:xfrm>
              <a:off x="1411920" y="3201120"/>
              <a:ext cx="82800" cy="83880"/>
            </a:xfrm>
            <a:custGeom>
              <a:avLst/>
              <a:gdLst/>
              <a:ahLst/>
              <a:rect l="l" t="t" r="r" b="b"/>
              <a:pathLst>
                <a:path w="2742" h="2774">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w="0">
              <a:noFill/>
            </a:ln>
          </p:spPr>
          <p:style>
            <a:lnRef idx="0"/>
            <a:fillRef idx="0"/>
            <a:effectRef idx="0"/>
            <a:fontRef idx="minor"/>
          </p:style>
        </p:sp>
      </p:grpSp>
      <p:grpSp>
        <p:nvGrpSpPr>
          <p:cNvPr id="6255" name="Google Shape;5880;p53"/>
          <p:cNvGrpSpPr/>
          <p:nvPr/>
        </p:nvGrpSpPr>
        <p:grpSpPr>
          <a:xfrm>
            <a:off x="1266120" y="3665880"/>
            <a:ext cx="372600" cy="353880"/>
            <a:chOff x="1266120" y="3665880"/>
            <a:chExt cx="372600" cy="353880"/>
          </a:xfrm>
        </p:grpSpPr>
        <p:sp>
          <p:nvSpPr>
            <p:cNvPr id="6256" name="Google Shape;5881;p53"/>
            <p:cNvSpPr/>
            <p:nvPr/>
          </p:nvSpPr>
          <p:spPr>
            <a:xfrm>
              <a:off x="1379880" y="3665880"/>
              <a:ext cx="258840" cy="259920"/>
            </a:xfrm>
            <a:custGeom>
              <a:avLst/>
              <a:gdLst/>
              <a:ahLst/>
              <a:rect l="l" t="t" r="r" b="b"/>
              <a:pathLst>
                <a:path w="8539" h="8586">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w="0">
              <a:noFill/>
            </a:ln>
          </p:spPr>
          <p:style>
            <a:lnRef idx="0"/>
            <a:fillRef idx="0"/>
            <a:effectRef idx="0"/>
            <a:fontRef idx="minor"/>
          </p:style>
        </p:sp>
        <p:sp>
          <p:nvSpPr>
            <p:cNvPr id="6257" name="Google Shape;5882;p53"/>
            <p:cNvSpPr/>
            <p:nvPr/>
          </p:nvSpPr>
          <p:spPr>
            <a:xfrm>
              <a:off x="1266120" y="3757680"/>
              <a:ext cx="261720" cy="262080"/>
            </a:xfrm>
            <a:custGeom>
              <a:avLst/>
              <a:gdLst/>
              <a:ahLst/>
              <a:rect l="l" t="t" r="r" b="b"/>
              <a:pathLst>
                <a:path w="8634" h="8657">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w="0">
              <a:noFill/>
            </a:ln>
          </p:spPr>
          <p:style>
            <a:lnRef idx="0"/>
            <a:fillRef idx="0"/>
            <a:effectRef idx="0"/>
            <a:fontRef idx="minor"/>
          </p:style>
        </p:sp>
      </p:grpSp>
      <p:grpSp>
        <p:nvGrpSpPr>
          <p:cNvPr id="6258" name="Google Shape;5883;p53"/>
          <p:cNvGrpSpPr/>
          <p:nvPr/>
        </p:nvGrpSpPr>
        <p:grpSpPr>
          <a:xfrm>
            <a:off x="3511080" y="2730240"/>
            <a:ext cx="353880" cy="354240"/>
            <a:chOff x="3511080" y="2730240"/>
            <a:chExt cx="353880" cy="354240"/>
          </a:xfrm>
        </p:grpSpPr>
        <p:sp>
          <p:nvSpPr>
            <p:cNvPr id="6259" name="Google Shape;5884;p53"/>
            <p:cNvSpPr/>
            <p:nvPr/>
          </p:nvSpPr>
          <p:spPr>
            <a:xfrm>
              <a:off x="3596040" y="2730240"/>
              <a:ext cx="212760" cy="271080"/>
            </a:xfrm>
            <a:custGeom>
              <a:avLst/>
              <a:gdLst/>
              <a:ahLst/>
              <a:rect l="l" t="t" r="r" b="b"/>
              <a:pathLst>
                <a:path w="7026" h="8948">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w="0">
              <a:noFill/>
            </a:ln>
          </p:spPr>
          <p:style>
            <a:lnRef idx="0"/>
            <a:fillRef idx="0"/>
            <a:effectRef idx="0"/>
            <a:fontRef idx="minor"/>
          </p:style>
        </p:sp>
        <p:sp>
          <p:nvSpPr>
            <p:cNvPr id="6260" name="Google Shape;5885;p53"/>
            <p:cNvSpPr/>
            <p:nvPr/>
          </p:nvSpPr>
          <p:spPr>
            <a:xfrm>
              <a:off x="3656160" y="2834280"/>
              <a:ext cx="63720" cy="62640"/>
            </a:xfrm>
            <a:custGeom>
              <a:avLst/>
              <a:gdLst/>
              <a:ahLst/>
              <a:rect l="l" t="t" r="r" b="b"/>
              <a:pathLst>
                <a:path w="2111" h="208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w="0">
              <a:noFill/>
            </a:ln>
          </p:spPr>
          <p:style>
            <a:lnRef idx="0"/>
            <a:fillRef idx="0"/>
            <a:effectRef idx="0"/>
            <a:fontRef idx="minor"/>
          </p:style>
        </p:sp>
        <p:sp>
          <p:nvSpPr>
            <p:cNvPr id="6261" name="Google Shape;5886;p53"/>
            <p:cNvSpPr/>
            <p:nvPr/>
          </p:nvSpPr>
          <p:spPr>
            <a:xfrm>
              <a:off x="3761280" y="2856240"/>
              <a:ext cx="103680" cy="30240"/>
            </a:xfrm>
            <a:custGeom>
              <a:avLst/>
              <a:gdLst/>
              <a:ahLst/>
              <a:rect l="l" t="t" r="r" b="b"/>
              <a:pathLst>
                <a:path w="3435" h="101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w="0">
              <a:noFill/>
            </a:ln>
          </p:spPr>
          <p:style>
            <a:lnRef idx="0"/>
            <a:fillRef idx="0"/>
            <a:effectRef idx="0"/>
            <a:fontRef idx="minor"/>
          </p:style>
        </p:sp>
        <p:sp>
          <p:nvSpPr>
            <p:cNvPr id="6262" name="Google Shape;5887;p53"/>
            <p:cNvSpPr/>
            <p:nvPr/>
          </p:nvSpPr>
          <p:spPr>
            <a:xfrm>
              <a:off x="3740400" y="2907000"/>
              <a:ext cx="103680" cy="31320"/>
            </a:xfrm>
            <a:custGeom>
              <a:avLst/>
              <a:gdLst/>
              <a:ahLst/>
              <a:rect l="l" t="t" r="r" b="b"/>
              <a:pathLst>
                <a:path w="3435" h="1041">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w="0">
              <a:noFill/>
            </a:ln>
          </p:spPr>
          <p:style>
            <a:lnRef idx="0"/>
            <a:fillRef idx="0"/>
            <a:effectRef idx="0"/>
            <a:fontRef idx="minor"/>
          </p:style>
        </p:sp>
        <p:sp>
          <p:nvSpPr>
            <p:cNvPr id="6263" name="Google Shape;5888;p53"/>
            <p:cNvSpPr/>
            <p:nvPr/>
          </p:nvSpPr>
          <p:spPr>
            <a:xfrm>
              <a:off x="3740400" y="2959560"/>
              <a:ext cx="81720" cy="31320"/>
            </a:xfrm>
            <a:custGeom>
              <a:avLst/>
              <a:gdLst/>
              <a:ahLst/>
              <a:rect l="l" t="t" r="r" b="b"/>
              <a:pathLst>
                <a:path w="2710" h="1041">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w="0">
              <a:noFill/>
            </a:ln>
          </p:spPr>
          <p:style>
            <a:lnRef idx="0"/>
            <a:fillRef idx="0"/>
            <a:effectRef idx="0"/>
            <a:fontRef idx="minor"/>
          </p:style>
        </p:sp>
        <p:sp>
          <p:nvSpPr>
            <p:cNvPr id="6264" name="Google Shape;5889;p53"/>
            <p:cNvSpPr/>
            <p:nvPr/>
          </p:nvSpPr>
          <p:spPr>
            <a:xfrm>
              <a:off x="3740400" y="3011040"/>
              <a:ext cx="61920" cy="31320"/>
            </a:xfrm>
            <a:custGeom>
              <a:avLst/>
              <a:gdLst/>
              <a:ahLst/>
              <a:rect l="l" t="t" r="r" b="b"/>
              <a:pathLst>
                <a:path w="2049" h="1041">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w="0">
              <a:noFill/>
            </a:ln>
          </p:spPr>
          <p:style>
            <a:lnRef idx="0"/>
            <a:fillRef idx="0"/>
            <a:effectRef idx="0"/>
            <a:fontRef idx="minor"/>
          </p:style>
        </p:sp>
        <p:sp>
          <p:nvSpPr>
            <p:cNvPr id="6265" name="Google Shape;5890;p53"/>
            <p:cNvSpPr/>
            <p:nvPr/>
          </p:nvSpPr>
          <p:spPr>
            <a:xfrm>
              <a:off x="3511080" y="2750400"/>
              <a:ext cx="210960" cy="334080"/>
            </a:xfrm>
            <a:custGeom>
              <a:avLst/>
              <a:gdLst/>
              <a:ahLst/>
              <a:rect l="l" t="t" r="r" b="b"/>
              <a:pathLst>
                <a:path w="6963" h="11021">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w="0">
              <a:noFill/>
            </a:ln>
          </p:spPr>
          <p:style>
            <a:lnRef idx="0"/>
            <a:fillRef idx="0"/>
            <a:effectRef idx="0"/>
            <a:fontRef idx="minor"/>
          </p:style>
        </p:sp>
      </p:grpSp>
      <p:grpSp>
        <p:nvGrpSpPr>
          <p:cNvPr id="6266" name="Google Shape;5891;p53"/>
          <p:cNvGrpSpPr/>
          <p:nvPr/>
        </p:nvGrpSpPr>
        <p:grpSpPr>
          <a:xfrm>
            <a:off x="3511080" y="3201480"/>
            <a:ext cx="354240" cy="352800"/>
            <a:chOff x="3511080" y="3201480"/>
            <a:chExt cx="354240" cy="352800"/>
          </a:xfrm>
        </p:grpSpPr>
        <p:sp>
          <p:nvSpPr>
            <p:cNvPr id="6267" name="Google Shape;5892;p53"/>
            <p:cNvSpPr/>
            <p:nvPr/>
          </p:nvSpPr>
          <p:spPr>
            <a:xfrm>
              <a:off x="3658320" y="3326760"/>
              <a:ext cx="207000" cy="227520"/>
            </a:xfrm>
            <a:custGeom>
              <a:avLst/>
              <a:gdLst/>
              <a:ahLst/>
              <a:rect l="l" t="t" r="r" b="b"/>
              <a:pathLst>
                <a:path w="6837" h="7509">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w="0">
              <a:noFill/>
            </a:ln>
          </p:spPr>
          <p:style>
            <a:lnRef idx="0"/>
            <a:fillRef idx="0"/>
            <a:effectRef idx="0"/>
            <a:fontRef idx="minor"/>
          </p:style>
        </p:sp>
        <p:sp>
          <p:nvSpPr>
            <p:cNvPr id="6268" name="Google Shape;5893;p53"/>
            <p:cNvSpPr/>
            <p:nvPr/>
          </p:nvSpPr>
          <p:spPr>
            <a:xfrm>
              <a:off x="3511080" y="3201480"/>
              <a:ext cx="228240" cy="248400"/>
            </a:xfrm>
            <a:custGeom>
              <a:avLst/>
              <a:gdLst/>
              <a:ahLst/>
              <a:rect l="l" t="t" r="r" b="b"/>
              <a:pathLst>
                <a:path w="7531" h="8203">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w="0">
              <a:noFill/>
            </a:ln>
          </p:spPr>
          <p:style>
            <a:lnRef idx="0"/>
            <a:fillRef idx="0"/>
            <a:effectRef idx="0"/>
            <a:fontRef idx="minor"/>
          </p:style>
        </p:sp>
      </p:grpSp>
      <p:grpSp>
        <p:nvGrpSpPr>
          <p:cNvPr id="6269" name="Google Shape;5894;p53"/>
          <p:cNvGrpSpPr/>
          <p:nvPr/>
        </p:nvGrpSpPr>
        <p:grpSpPr>
          <a:xfrm>
            <a:off x="3511080" y="3666240"/>
            <a:ext cx="354240" cy="353160"/>
            <a:chOff x="3511080" y="3666240"/>
            <a:chExt cx="354240" cy="353160"/>
          </a:xfrm>
        </p:grpSpPr>
        <p:sp>
          <p:nvSpPr>
            <p:cNvPr id="6270" name="Google Shape;5895;p53"/>
            <p:cNvSpPr/>
            <p:nvPr/>
          </p:nvSpPr>
          <p:spPr>
            <a:xfrm>
              <a:off x="3574080" y="3729240"/>
              <a:ext cx="228240" cy="226080"/>
            </a:xfrm>
            <a:custGeom>
              <a:avLst/>
              <a:gdLst/>
              <a:ahLst/>
              <a:rect l="l" t="t" r="r" b="b"/>
              <a:pathLst>
                <a:path w="7531" h="7468">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w="0">
              <a:noFill/>
            </a:ln>
          </p:spPr>
          <p:style>
            <a:lnRef idx="0"/>
            <a:fillRef idx="0"/>
            <a:effectRef idx="0"/>
            <a:fontRef idx="minor"/>
          </p:style>
        </p:sp>
        <p:sp>
          <p:nvSpPr>
            <p:cNvPr id="6271" name="Google Shape;5896;p53"/>
            <p:cNvSpPr/>
            <p:nvPr/>
          </p:nvSpPr>
          <p:spPr>
            <a:xfrm>
              <a:off x="3511080" y="3666240"/>
              <a:ext cx="354240" cy="353160"/>
            </a:xfrm>
            <a:custGeom>
              <a:avLst/>
              <a:gdLst/>
              <a:ahLst/>
              <a:rect l="l" t="t" r="r" b="b"/>
              <a:pathLst>
                <a:path w="11689" h="11658">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w="0">
              <a:noFill/>
            </a:ln>
          </p:spPr>
          <p:style>
            <a:lnRef idx="0"/>
            <a:fillRef idx="0"/>
            <a:effectRef idx="0"/>
            <a:fontRef idx="minor"/>
          </p:style>
        </p:sp>
      </p:grpSp>
      <p:sp>
        <p:nvSpPr>
          <p:cNvPr id="6272" name="Google Shape;5897;p53"/>
          <p:cNvSpPr/>
          <p:nvPr/>
        </p:nvSpPr>
        <p:spPr>
          <a:xfrm>
            <a:off x="2614320" y="4123080"/>
            <a:ext cx="354240" cy="353160"/>
          </a:xfrm>
          <a:custGeom>
            <a:avLst/>
            <a:gdLst/>
            <a:ahLst/>
            <a:rect l="l" t="t" r="r" b="b"/>
            <a:pathLst>
              <a:path w="11689" h="11658">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w="0">
            <a:noFill/>
          </a:ln>
        </p:spPr>
        <p:style>
          <a:lnRef idx="0"/>
          <a:fillRef idx="0"/>
          <a:effectRef idx="0"/>
          <a:fontRef idx="minor"/>
        </p:style>
        <p:txBody>
          <a:bodyPr/>
          <a:p/>
        </p:txBody>
      </p:sp>
      <p:grpSp>
        <p:nvGrpSpPr>
          <p:cNvPr id="6273" name="Google Shape;5898;p53"/>
          <p:cNvGrpSpPr/>
          <p:nvPr/>
        </p:nvGrpSpPr>
        <p:grpSpPr>
          <a:xfrm>
            <a:off x="4864680" y="1375920"/>
            <a:ext cx="358560" cy="358920"/>
            <a:chOff x="4864680" y="1375920"/>
            <a:chExt cx="358560" cy="358920"/>
          </a:xfrm>
        </p:grpSpPr>
        <p:sp>
          <p:nvSpPr>
            <p:cNvPr id="6274" name="Google Shape;5899;p53"/>
            <p:cNvSpPr/>
            <p:nvPr/>
          </p:nvSpPr>
          <p:spPr>
            <a:xfrm>
              <a:off x="4882320" y="1550520"/>
              <a:ext cx="20160" cy="73080"/>
            </a:xfrm>
            <a:custGeom>
              <a:avLst/>
              <a:gdLst/>
              <a:ahLst/>
              <a:rect l="l" t="t" r="r" b="b"/>
              <a:pathLst>
                <a:path w="726" h="261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w="0">
              <a:noFill/>
            </a:ln>
          </p:spPr>
          <p:style>
            <a:lnRef idx="0"/>
            <a:fillRef idx="0"/>
            <a:effectRef idx="0"/>
            <a:fontRef idx="minor"/>
          </p:style>
        </p:sp>
        <p:sp>
          <p:nvSpPr>
            <p:cNvPr id="6275" name="Google Shape;5900;p53"/>
            <p:cNvSpPr/>
            <p:nvPr/>
          </p:nvSpPr>
          <p:spPr>
            <a:xfrm>
              <a:off x="5175720" y="1550520"/>
              <a:ext cx="20880" cy="73080"/>
            </a:xfrm>
            <a:custGeom>
              <a:avLst/>
              <a:gdLst/>
              <a:ahLst/>
              <a:rect l="l" t="t" r="r" b="b"/>
              <a:pathLst>
                <a:path w="757" h="2616">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w="0">
              <a:noFill/>
            </a:ln>
          </p:spPr>
          <p:style>
            <a:lnRef idx="0"/>
            <a:fillRef idx="0"/>
            <a:effectRef idx="0"/>
            <a:fontRef idx="minor"/>
          </p:style>
        </p:sp>
        <p:sp>
          <p:nvSpPr>
            <p:cNvPr id="6276" name="Google Shape;5901;p53"/>
            <p:cNvSpPr/>
            <p:nvPr/>
          </p:nvSpPr>
          <p:spPr>
            <a:xfrm>
              <a:off x="4864680" y="1440720"/>
              <a:ext cx="358560" cy="61560"/>
            </a:xfrm>
            <a:custGeom>
              <a:avLst/>
              <a:gdLst/>
              <a:ahLst/>
              <a:rect l="l" t="t" r="r" b="b"/>
              <a:pathLst>
                <a:path w="12760" h="2207">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w="0">
              <a:noFill/>
            </a:ln>
          </p:spPr>
          <p:style>
            <a:lnRef idx="0"/>
            <a:fillRef idx="0"/>
            <a:effectRef idx="0"/>
            <a:fontRef idx="minor"/>
          </p:style>
        </p:sp>
        <p:sp>
          <p:nvSpPr>
            <p:cNvPr id="6277" name="Google Shape;5902;p53"/>
            <p:cNvSpPr/>
            <p:nvPr/>
          </p:nvSpPr>
          <p:spPr>
            <a:xfrm>
              <a:off x="4963680" y="1709280"/>
              <a:ext cx="20880" cy="25560"/>
            </a:xfrm>
            <a:custGeom>
              <a:avLst/>
              <a:gdLst/>
              <a:ahLst/>
              <a:rect l="l" t="t" r="r" b="b"/>
              <a:pathLst>
                <a:path w="756" h="915">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w="0">
              <a:noFill/>
            </a:ln>
          </p:spPr>
          <p:style>
            <a:lnRef idx="0"/>
            <a:fillRef idx="0"/>
            <a:effectRef idx="0"/>
            <a:fontRef idx="minor"/>
          </p:style>
        </p:sp>
        <p:sp>
          <p:nvSpPr>
            <p:cNvPr id="6278" name="Google Shape;5903;p53"/>
            <p:cNvSpPr/>
            <p:nvPr/>
          </p:nvSpPr>
          <p:spPr>
            <a:xfrm>
              <a:off x="5090400" y="1709280"/>
              <a:ext cx="20160" cy="25560"/>
            </a:xfrm>
            <a:custGeom>
              <a:avLst/>
              <a:gdLst/>
              <a:ahLst/>
              <a:rect l="l" t="t" r="r" b="b"/>
              <a:pathLst>
                <a:path w="725" h="91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w="0">
              <a:noFill/>
            </a:ln>
          </p:spPr>
          <p:style>
            <a:lnRef idx="0"/>
            <a:fillRef idx="0"/>
            <a:effectRef idx="0"/>
            <a:fontRef idx="minor"/>
          </p:style>
        </p:sp>
        <p:sp>
          <p:nvSpPr>
            <p:cNvPr id="6279" name="Google Shape;5904;p53"/>
            <p:cNvSpPr/>
            <p:nvPr/>
          </p:nvSpPr>
          <p:spPr>
            <a:xfrm>
              <a:off x="4924080" y="1524240"/>
              <a:ext cx="230040" cy="210600"/>
            </a:xfrm>
            <a:custGeom>
              <a:avLst/>
              <a:gdLst/>
              <a:ahLst/>
              <a:rect l="l" t="t" r="r" b="b"/>
              <a:pathLst>
                <a:path w="8192" h="7499">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w="0">
              <a:noFill/>
            </a:ln>
          </p:spPr>
          <p:style>
            <a:lnRef idx="0"/>
            <a:fillRef idx="0"/>
            <a:effectRef idx="0"/>
            <a:fontRef idx="minor"/>
          </p:style>
        </p:sp>
        <p:sp>
          <p:nvSpPr>
            <p:cNvPr id="6280" name="Google Shape;5905;p53"/>
            <p:cNvSpPr/>
            <p:nvPr/>
          </p:nvSpPr>
          <p:spPr>
            <a:xfrm>
              <a:off x="4971960" y="1375920"/>
              <a:ext cx="134280" cy="41400"/>
            </a:xfrm>
            <a:custGeom>
              <a:avLst/>
              <a:gdLst/>
              <a:ahLst/>
              <a:rect l="l" t="t" r="r" b="b"/>
              <a:pathLst>
                <a:path w="4790" h="14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w="0">
              <a:noFill/>
            </a:ln>
          </p:spPr>
          <p:style>
            <a:lnRef idx="0"/>
            <a:fillRef idx="0"/>
            <a:effectRef idx="0"/>
            <a:fontRef idx="minor"/>
          </p:style>
        </p:sp>
      </p:grpSp>
      <p:grpSp>
        <p:nvGrpSpPr>
          <p:cNvPr id="6281" name="Google Shape;5906;p53"/>
          <p:cNvGrpSpPr/>
          <p:nvPr/>
        </p:nvGrpSpPr>
        <p:grpSpPr>
          <a:xfrm>
            <a:off x="4886640" y="1832400"/>
            <a:ext cx="314280" cy="358560"/>
            <a:chOff x="4886640" y="1832400"/>
            <a:chExt cx="314280" cy="358560"/>
          </a:xfrm>
        </p:grpSpPr>
        <p:sp>
          <p:nvSpPr>
            <p:cNvPr id="6282" name="Google Shape;5907;p53"/>
            <p:cNvSpPr/>
            <p:nvPr/>
          </p:nvSpPr>
          <p:spPr>
            <a:xfrm>
              <a:off x="4886640" y="1986480"/>
              <a:ext cx="20160" cy="71280"/>
            </a:xfrm>
            <a:custGeom>
              <a:avLst/>
              <a:gdLst/>
              <a:ahLst/>
              <a:rect l="l" t="t" r="r" b="b"/>
              <a:pathLst>
                <a:path w="726" h="2552">
                  <a:moveTo>
                    <a:pt x="725" y="0"/>
                  </a:moveTo>
                  <a:cubicBezTo>
                    <a:pt x="253" y="252"/>
                    <a:pt x="1" y="725"/>
                    <a:pt x="1" y="1260"/>
                  </a:cubicBezTo>
                  <a:cubicBezTo>
                    <a:pt x="1" y="1827"/>
                    <a:pt x="316" y="2300"/>
                    <a:pt x="725" y="2552"/>
                  </a:cubicBezTo>
                  <a:lnTo>
                    <a:pt x="725" y="0"/>
                  </a:lnTo>
                  <a:close/>
                </a:path>
              </a:pathLst>
            </a:custGeom>
            <a:solidFill>
              <a:schemeClr val="dk2"/>
            </a:solidFill>
            <a:ln w="0">
              <a:noFill/>
            </a:ln>
          </p:spPr>
          <p:style>
            <a:lnRef idx="0"/>
            <a:fillRef idx="0"/>
            <a:effectRef idx="0"/>
            <a:fontRef idx="minor"/>
          </p:style>
        </p:sp>
        <p:sp>
          <p:nvSpPr>
            <p:cNvPr id="6283" name="Google Shape;5908;p53"/>
            <p:cNvSpPr/>
            <p:nvPr/>
          </p:nvSpPr>
          <p:spPr>
            <a:xfrm>
              <a:off x="4927320" y="1940400"/>
              <a:ext cx="231120" cy="124560"/>
            </a:xfrm>
            <a:custGeom>
              <a:avLst/>
              <a:gdLst/>
              <a:ahLst/>
              <a:rect l="l" t="t" r="r" b="b"/>
              <a:pathLst>
                <a:path w="8224" h="4443">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w="0">
              <a:noFill/>
            </a:ln>
          </p:spPr>
          <p:style>
            <a:lnRef idx="0"/>
            <a:fillRef idx="0"/>
            <a:effectRef idx="0"/>
            <a:fontRef idx="minor"/>
          </p:style>
        </p:sp>
        <p:sp>
          <p:nvSpPr>
            <p:cNvPr id="6284" name="Google Shape;5909;p53"/>
            <p:cNvSpPr/>
            <p:nvPr/>
          </p:nvSpPr>
          <p:spPr>
            <a:xfrm>
              <a:off x="4928400" y="1832400"/>
              <a:ext cx="231120" cy="131760"/>
            </a:xfrm>
            <a:custGeom>
              <a:avLst/>
              <a:gdLst/>
              <a:ahLst/>
              <a:rect l="l" t="t" r="r" b="b"/>
              <a:pathLst>
                <a:path w="8223" h="4695">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w="0">
              <a:noFill/>
            </a:ln>
          </p:spPr>
          <p:style>
            <a:lnRef idx="0"/>
            <a:fillRef idx="0"/>
            <a:effectRef idx="0"/>
            <a:fontRef idx="minor"/>
          </p:style>
        </p:sp>
        <p:sp>
          <p:nvSpPr>
            <p:cNvPr id="6285" name="Google Shape;5910;p53"/>
            <p:cNvSpPr/>
            <p:nvPr/>
          </p:nvSpPr>
          <p:spPr>
            <a:xfrm>
              <a:off x="4928400" y="2066760"/>
              <a:ext cx="230040" cy="124200"/>
            </a:xfrm>
            <a:custGeom>
              <a:avLst/>
              <a:gdLst/>
              <a:ahLst/>
              <a:rect l="l" t="t" r="r" b="b"/>
              <a:pathLst>
                <a:path w="8192" h="4427">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w="0">
              <a:noFill/>
            </a:ln>
          </p:spPr>
          <p:style>
            <a:lnRef idx="0"/>
            <a:fillRef idx="0"/>
            <a:effectRef idx="0"/>
            <a:fontRef idx="minor"/>
          </p:style>
        </p:sp>
        <p:sp>
          <p:nvSpPr>
            <p:cNvPr id="6286" name="Google Shape;5911;p53"/>
            <p:cNvSpPr/>
            <p:nvPr/>
          </p:nvSpPr>
          <p:spPr>
            <a:xfrm>
              <a:off x="5180040" y="1985400"/>
              <a:ext cx="20880" cy="71640"/>
            </a:xfrm>
            <a:custGeom>
              <a:avLst/>
              <a:gdLst/>
              <a:ahLst/>
              <a:rect l="l" t="t" r="r" b="b"/>
              <a:pathLst>
                <a:path w="757" h="2553">
                  <a:moveTo>
                    <a:pt x="1" y="1"/>
                  </a:moveTo>
                  <a:lnTo>
                    <a:pt x="1" y="2552"/>
                  </a:lnTo>
                  <a:cubicBezTo>
                    <a:pt x="442" y="2269"/>
                    <a:pt x="757" y="1796"/>
                    <a:pt x="757" y="1261"/>
                  </a:cubicBezTo>
                  <a:cubicBezTo>
                    <a:pt x="757" y="757"/>
                    <a:pt x="442" y="284"/>
                    <a:pt x="1" y="1"/>
                  </a:cubicBezTo>
                  <a:close/>
                </a:path>
              </a:pathLst>
            </a:custGeom>
            <a:solidFill>
              <a:schemeClr val="dk2"/>
            </a:solidFill>
            <a:ln w="0">
              <a:noFill/>
            </a:ln>
          </p:spPr>
          <p:style>
            <a:lnRef idx="0"/>
            <a:fillRef idx="0"/>
            <a:effectRef idx="0"/>
            <a:fontRef idx="minor"/>
          </p:style>
        </p:sp>
      </p:grpSp>
      <p:grpSp>
        <p:nvGrpSpPr>
          <p:cNvPr id="6287" name="Google Shape;5912;p53"/>
          <p:cNvGrpSpPr/>
          <p:nvPr/>
        </p:nvGrpSpPr>
        <p:grpSpPr>
          <a:xfrm>
            <a:off x="4857480" y="2273760"/>
            <a:ext cx="357840" cy="358560"/>
            <a:chOff x="4857480" y="2273760"/>
            <a:chExt cx="357840" cy="358560"/>
          </a:xfrm>
        </p:grpSpPr>
        <p:sp>
          <p:nvSpPr>
            <p:cNvPr id="6288" name="Google Shape;5913;p53"/>
            <p:cNvSpPr/>
            <p:nvPr/>
          </p:nvSpPr>
          <p:spPr>
            <a:xfrm>
              <a:off x="5068440" y="2462400"/>
              <a:ext cx="19080" cy="20160"/>
            </a:xfrm>
            <a:custGeom>
              <a:avLst/>
              <a:gdLst/>
              <a:ahLst/>
              <a:rect l="l" t="t" r="r" b="b"/>
              <a:pathLst>
                <a:path w="694" h="725">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w="0">
              <a:noFill/>
            </a:ln>
          </p:spPr>
          <p:style>
            <a:lnRef idx="0"/>
            <a:fillRef idx="0"/>
            <a:effectRef idx="0"/>
            <a:fontRef idx="minor"/>
          </p:style>
        </p:sp>
        <p:sp>
          <p:nvSpPr>
            <p:cNvPr id="6289" name="Google Shape;5914;p53"/>
            <p:cNvSpPr/>
            <p:nvPr/>
          </p:nvSpPr>
          <p:spPr>
            <a:xfrm>
              <a:off x="4857480" y="2273760"/>
              <a:ext cx="357840" cy="146880"/>
            </a:xfrm>
            <a:custGeom>
              <a:avLst/>
              <a:gdLst/>
              <a:ahLst/>
              <a:rect l="l" t="t" r="r" b="b"/>
              <a:pathLst>
                <a:path w="12729" h="5231">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w="0">
              <a:noFill/>
            </a:ln>
          </p:spPr>
          <p:style>
            <a:lnRef idx="0"/>
            <a:fillRef idx="0"/>
            <a:effectRef idx="0"/>
            <a:fontRef idx="minor"/>
          </p:style>
        </p:sp>
        <p:sp>
          <p:nvSpPr>
            <p:cNvPr id="6290" name="Google Shape;5915;p53"/>
            <p:cNvSpPr/>
            <p:nvPr/>
          </p:nvSpPr>
          <p:spPr>
            <a:xfrm>
              <a:off x="4920480" y="2435040"/>
              <a:ext cx="230040" cy="197280"/>
            </a:xfrm>
            <a:custGeom>
              <a:avLst/>
              <a:gdLst/>
              <a:ahLst/>
              <a:rect l="l" t="t" r="r" b="b"/>
              <a:pathLst>
                <a:path w="8192" h="7027">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w="0">
              <a:noFill/>
            </a:ln>
          </p:spPr>
          <p:style>
            <a:lnRef idx="0"/>
            <a:fillRef idx="0"/>
            <a:effectRef idx="0"/>
            <a:fontRef idx="minor"/>
          </p:style>
        </p:sp>
        <p:sp>
          <p:nvSpPr>
            <p:cNvPr id="6291" name="Google Shape;5916;p53"/>
            <p:cNvSpPr/>
            <p:nvPr/>
          </p:nvSpPr>
          <p:spPr>
            <a:xfrm>
              <a:off x="4996800" y="2420640"/>
              <a:ext cx="155520" cy="78480"/>
            </a:xfrm>
            <a:custGeom>
              <a:avLst/>
              <a:gdLst/>
              <a:ahLst/>
              <a:rect l="l" t="t" r="r" b="b"/>
              <a:pathLst>
                <a:path w="5546" h="2805">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w="0">
              <a:noFill/>
            </a:ln>
          </p:spPr>
          <p:style>
            <a:lnRef idx="0"/>
            <a:fillRef idx="0"/>
            <a:effectRef idx="0"/>
            <a:fontRef idx="minor"/>
          </p:style>
        </p:sp>
      </p:grpSp>
      <p:grpSp>
        <p:nvGrpSpPr>
          <p:cNvPr id="6292" name="Google Shape;5917;p53"/>
          <p:cNvGrpSpPr/>
          <p:nvPr/>
        </p:nvGrpSpPr>
        <p:grpSpPr>
          <a:xfrm>
            <a:off x="7057800" y="1377000"/>
            <a:ext cx="357120" cy="356760"/>
            <a:chOff x="7057800" y="1377000"/>
            <a:chExt cx="357120" cy="356760"/>
          </a:xfrm>
        </p:grpSpPr>
        <p:sp>
          <p:nvSpPr>
            <p:cNvPr id="6293" name="Google Shape;5918;p53"/>
            <p:cNvSpPr/>
            <p:nvPr/>
          </p:nvSpPr>
          <p:spPr>
            <a:xfrm>
              <a:off x="7057800" y="1447920"/>
              <a:ext cx="194760" cy="222840"/>
            </a:xfrm>
            <a:custGeom>
              <a:avLst/>
              <a:gdLst/>
              <a:ahLst/>
              <a:rect l="l" t="t" r="r" b="b"/>
              <a:pathLst>
                <a:path w="6932" h="794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w="0">
              <a:noFill/>
            </a:ln>
          </p:spPr>
          <p:style>
            <a:lnRef idx="0"/>
            <a:fillRef idx="0"/>
            <a:effectRef idx="0"/>
            <a:fontRef idx="minor"/>
          </p:style>
        </p:sp>
        <p:sp>
          <p:nvSpPr>
            <p:cNvPr id="6294" name="Google Shape;5919;p53"/>
            <p:cNvSpPr/>
            <p:nvPr/>
          </p:nvSpPr>
          <p:spPr>
            <a:xfrm>
              <a:off x="7226280" y="1377000"/>
              <a:ext cx="188640" cy="335520"/>
            </a:xfrm>
            <a:custGeom>
              <a:avLst/>
              <a:gdLst/>
              <a:ahLst/>
              <a:rect l="l" t="t" r="r" b="b"/>
              <a:pathLst>
                <a:path w="6712" h="11941">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w="0">
              <a:noFill/>
            </a:ln>
          </p:spPr>
          <p:style>
            <a:lnRef idx="0"/>
            <a:fillRef idx="0"/>
            <a:effectRef idx="0"/>
            <a:fontRef idx="minor"/>
          </p:style>
        </p:sp>
        <p:sp>
          <p:nvSpPr>
            <p:cNvPr id="6295" name="Google Shape;5920;p53"/>
            <p:cNvSpPr/>
            <p:nvPr/>
          </p:nvSpPr>
          <p:spPr>
            <a:xfrm>
              <a:off x="7120800" y="1642680"/>
              <a:ext cx="218520" cy="91080"/>
            </a:xfrm>
            <a:custGeom>
              <a:avLst/>
              <a:gdLst/>
              <a:ahLst/>
              <a:rect l="l" t="t" r="r" b="b"/>
              <a:pathLst>
                <a:path w="7783" h="3247">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w="0">
              <a:noFill/>
            </a:ln>
          </p:spPr>
          <p:style>
            <a:lnRef idx="0"/>
            <a:fillRef idx="0"/>
            <a:effectRef idx="0"/>
            <a:fontRef idx="minor"/>
          </p:style>
        </p:sp>
        <p:sp>
          <p:nvSpPr>
            <p:cNvPr id="6296" name="Google Shape;5921;p53"/>
            <p:cNvSpPr/>
            <p:nvPr/>
          </p:nvSpPr>
          <p:spPr>
            <a:xfrm>
              <a:off x="7125120" y="1381320"/>
              <a:ext cx="79560" cy="79920"/>
            </a:xfrm>
            <a:custGeom>
              <a:avLst/>
              <a:gdLst/>
              <a:ahLst/>
              <a:rect l="l" t="t" r="r" b="b"/>
              <a:pathLst>
                <a:path w="2836" h="2848">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w="0">
              <a:noFill/>
            </a:ln>
          </p:spPr>
          <p:style>
            <a:lnRef idx="0"/>
            <a:fillRef idx="0"/>
            <a:effectRef idx="0"/>
            <a:fontRef idx="minor"/>
          </p:style>
        </p:sp>
      </p:grpSp>
      <p:grpSp>
        <p:nvGrpSpPr>
          <p:cNvPr id="6297" name="Google Shape;5922;p53"/>
          <p:cNvGrpSpPr/>
          <p:nvPr/>
        </p:nvGrpSpPr>
        <p:grpSpPr>
          <a:xfrm>
            <a:off x="7057800" y="1833120"/>
            <a:ext cx="356760" cy="356760"/>
            <a:chOff x="7057800" y="1833120"/>
            <a:chExt cx="356760" cy="356760"/>
          </a:xfrm>
        </p:grpSpPr>
        <p:sp>
          <p:nvSpPr>
            <p:cNvPr id="6298" name="Google Shape;5923;p53"/>
            <p:cNvSpPr/>
            <p:nvPr/>
          </p:nvSpPr>
          <p:spPr>
            <a:xfrm>
              <a:off x="7099560" y="2000520"/>
              <a:ext cx="230040" cy="189360"/>
            </a:xfrm>
            <a:custGeom>
              <a:avLst/>
              <a:gdLst/>
              <a:ahLst/>
              <a:rect l="l" t="t" r="r" b="b"/>
              <a:pathLst>
                <a:path w="8192" h="6743">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w="0">
              <a:noFill/>
            </a:ln>
          </p:spPr>
          <p:style>
            <a:lnRef idx="0"/>
            <a:fillRef idx="0"/>
            <a:effectRef idx="0"/>
            <a:fontRef idx="minor"/>
          </p:style>
        </p:sp>
        <p:sp>
          <p:nvSpPr>
            <p:cNvPr id="6299" name="Google Shape;5924;p53"/>
            <p:cNvSpPr/>
            <p:nvPr/>
          </p:nvSpPr>
          <p:spPr>
            <a:xfrm>
              <a:off x="7079760" y="1833120"/>
              <a:ext cx="334800" cy="147960"/>
            </a:xfrm>
            <a:custGeom>
              <a:avLst/>
              <a:gdLst/>
              <a:ahLst/>
              <a:rect l="l" t="t" r="r" b="b"/>
              <a:pathLst>
                <a:path w="11910" h="5268">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w="0">
              <a:noFill/>
            </a:ln>
          </p:spPr>
          <p:style>
            <a:lnRef idx="0"/>
            <a:fillRef idx="0"/>
            <a:effectRef idx="0"/>
            <a:fontRef idx="minor"/>
          </p:style>
        </p:sp>
        <p:sp>
          <p:nvSpPr>
            <p:cNvPr id="6300" name="Google Shape;5925;p53"/>
            <p:cNvSpPr/>
            <p:nvPr/>
          </p:nvSpPr>
          <p:spPr>
            <a:xfrm>
              <a:off x="7183440" y="1959120"/>
              <a:ext cx="62640" cy="19080"/>
            </a:xfrm>
            <a:custGeom>
              <a:avLst/>
              <a:gdLst/>
              <a:ahLst/>
              <a:rect l="l" t="t" r="r" b="b"/>
              <a:pathLst>
                <a:path w="2238" h="694">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w="0">
              <a:noFill/>
            </a:ln>
          </p:spPr>
          <p:style>
            <a:lnRef idx="0"/>
            <a:fillRef idx="0"/>
            <a:effectRef idx="0"/>
            <a:fontRef idx="minor"/>
          </p:style>
        </p:sp>
        <p:sp>
          <p:nvSpPr>
            <p:cNvPr id="6301" name="Google Shape;5926;p53"/>
            <p:cNvSpPr/>
            <p:nvPr/>
          </p:nvSpPr>
          <p:spPr>
            <a:xfrm>
              <a:off x="7057800" y="2007720"/>
              <a:ext cx="20160" cy="71640"/>
            </a:xfrm>
            <a:custGeom>
              <a:avLst/>
              <a:gdLst/>
              <a:ahLst/>
              <a:rect l="l" t="t" r="r" b="b"/>
              <a:pathLst>
                <a:path w="726" h="2553">
                  <a:moveTo>
                    <a:pt x="726" y="0"/>
                  </a:moveTo>
                  <a:cubicBezTo>
                    <a:pt x="253" y="221"/>
                    <a:pt x="1" y="693"/>
                    <a:pt x="1" y="1260"/>
                  </a:cubicBezTo>
                  <a:cubicBezTo>
                    <a:pt x="1" y="1796"/>
                    <a:pt x="316" y="2269"/>
                    <a:pt x="726" y="2552"/>
                  </a:cubicBezTo>
                  <a:lnTo>
                    <a:pt x="726" y="0"/>
                  </a:lnTo>
                  <a:close/>
                </a:path>
              </a:pathLst>
            </a:custGeom>
            <a:solidFill>
              <a:schemeClr val="dk2"/>
            </a:solidFill>
            <a:ln w="0">
              <a:noFill/>
            </a:ln>
          </p:spPr>
          <p:style>
            <a:lnRef idx="0"/>
            <a:fillRef idx="0"/>
            <a:effectRef idx="0"/>
            <a:fontRef idx="minor"/>
          </p:style>
        </p:sp>
        <p:sp>
          <p:nvSpPr>
            <p:cNvPr id="6302" name="Google Shape;5927;p53"/>
            <p:cNvSpPr/>
            <p:nvPr/>
          </p:nvSpPr>
          <p:spPr>
            <a:xfrm>
              <a:off x="7351920" y="2007000"/>
              <a:ext cx="20880" cy="71640"/>
            </a:xfrm>
            <a:custGeom>
              <a:avLst/>
              <a:gdLst/>
              <a:ahLst/>
              <a:rect l="l" t="t" r="r" b="b"/>
              <a:pathLst>
                <a:path w="757" h="2553">
                  <a:moveTo>
                    <a:pt x="1" y="1"/>
                  </a:moveTo>
                  <a:lnTo>
                    <a:pt x="1" y="2553"/>
                  </a:lnTo>
                  <a:cubicBezTo>
                    <a:pt x="442" y="2269"/>
                    <a:pt x="757" y="1796"/>
                    <a:pt x="757" y="1229"/>
                  </a:cubicBezTo>
                  <a:cubicBezTo>
                    <a:pt x="757" y="725"/>
                    <a:pt x="442" y="253"/>
                    <a:pt x="1" y="1"/>
                  </a:cubicBezTo>
                  <a:close/>
                </a:path>
              </a:pathLst>
            </a:custGeom>
            <a:solidFill>
              <a:schemeClr val="dk2"/>
            </a:solidFill>
            <a:ln w="0">
              <a:noFill/>
            </a:ln>
          </p:spPr>
          <p:style>
            <a:lnRef idx="0"/>
            <a:fillRef idx="0"/>
            <a:effectRef idx="0"/>
            <a:fontRef idx="minor"/>
          </p:style>
        </p:sp>
      </p:grpSp>
      <p:grpSp>
        <p:nvGrpSpPr>
          <p:cNvPr id="6303" name="Google Shape;5928;p53"/>
          <p:cNvGrpSpPr/>
          <p:nvPr/>
        </p:nvGrpSpPr>
        <p:grpSpPr>
          <a:xfrm>
            <a:off x="7071840" y="2273760"/>
            <a:ext cx="358560" cy="358560"/>
            <a:chOff x="7071840" y="2273760"/>
            <a:chExt cx="358560" cy="358560"/>
          </a:xfrm>
        </p:grpSpPr>
        <p:sp>
          <p:nvSpPr>
            <p:cNvPr id="6304" name="Google Shape;5929;p53"/>
            <p:cNvSpPr/>
            <p:nvPr/>
          </p:nvSpPr>
          <p:spPr>
            <a:xfrm>
              <a:off x="7293240" y="2273760"/>
              <a:ext cx="114840" cy="114840"/>
            </a:xfrm>
            <a:custGeom>
              <a:avLst/>
              <a:gdLst/>
              <a:ahLst/>
              <a:rect l="l" t="t" r="r" b="b"/>
              <a:pathLst>
                <a:path w="4096" h="4097">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w="0">
              <a:noFill/>
            </a:ln>
          </p:spPr>
          <p:style>
            <a:lnRef idx="0"/>
            <a:fillRef idx="0"/>
            <a:effectRef idx="0"/>
            <a:fontRef idx="minor"/>
          </p:style>
        </p:sp>
        <p:sp>
          <p:nvSpPr>
            <p:cNvPr id="6305" name="Google Shape;5930;p53"/>
            <p:cNvSpPr/>
            <p:nvPr/>
          </p:nvSpPr>
          <p:spPr>
            <a:xfrm>
              <a:off x="7093800" y="2273760"/>
              <a:ext cx="114840" cy="114840"/>
            </a:xfrm>
            <a:custGeom>
              <a:avLst/>
              <a:gdLst/>
              <a:ahLst/>
              <a:rect l="l" t="t" r="r" b="b"/>
              <a:pathLst>
                <a:path w="4096" h="4097">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w="0">
              <a:noFill/>
            </a:ln>
          </p:spPr>
          <p:style>
            <a:lnRef idx="0"/>
            <a:fillRef idx="0"/>
            <a:effectRef idx="0"/>
            <a:fontRef idx="minor"/>
          </p:style>
        </p:sp>
        <p:sp>
          <p:nvSpPr>
            <p:cNvPr id="6306" name="Google Shape;5931;p53"/>
            <p:cNvSpPr/>
            <p:nvPr/>
          </p:nvSpPr>
          <p:spPr>
            <a:xfrm>
              <a:off x="7262280" y="2316960"/>
              <a:ext cx="104400" cy="103320"/>
            </a:xfrm>
            <a:custGeom>
              <a:avLst/>
              <a:gdLst/>
              <a:ahLst/>
              <a:rect l="l" t="t" r="r" b="b"/>
              <a:pathLst>
                <a:path w="3718" h="3687">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w="0">
              <a:noFill/>
            </a:ln>
          </p:spPr>
          <p:style>
            <a:lnRef idx="0"/>
            <a:fillRef idx="0"/>
            <a:effectRef idx="0"/>
            <a:fontRef idx="minor"/>
          </p:style>
        </p:sp>
        <p:sp>
          <p:nvSpPr>
            <p:cNvPr id="6307" name="Google Shape;5932;p53"/>
            <p:cNvSpPr/>
            <p:nvPr/>
          </p:nvSpPr>
          <p:spPr>
            <a:xfrm>
              <a:off x="7137360" y="2316960"/>
              <a:ext cx="104400" cy="103320"/>
            </a:xfrm>
            <a:custGeom>
              <a:avLst/>
              <a:gdLst/>
              <a:ahLst/>
              <a:rect l="l" t="t" r="r" b="b"/>
              <a:pathLst>
                <a:path w="3718" h="3687">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w="0">
              <a:noFill/>
            </a:ln>
          </p:spPr>
          <p:style>
            <a:lnRef idx="0"/>
            <a:fillRef idx="0"/>
            <a:effectRef idx="0"/>
            <a:fontRef idx="minor"/>
          </p:style>
        </p:sp>
        <p:sp>
          <p:nvSpPr>
            <p:cNvPr id="6308" name="Google Shape;5933;p53"/>
            <p:cNvSpPr/>
            <p:nvPr/>
          </p:nvSpPr>
          <p:spPr>
            <a:xfrm>
              <a:off x="7071840" y="2390760"/>
              <a:ext cx="358560" cy="241560"/>
            </a:xfrm>
            <a:custGeom>
              <a:avLst/>
              <a:gdLst/>
              <a:ahLst/>
              <a:rect l="l" t="t" r="r" b="b"/>
              <a:pathLst>
                <a:path w="12761" h="8602">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w="0">
              <a:noFill/>
            </a:ln>
          </p:spPr>
          <p:style>
            <a:lnRef idx="0"/>
            <a:fillRef idx="0"/>
            <a:effectRef idx="0"/>
            <a:fontRef idx="minor"/>
          </p:style>
        </p:sp>
      </p:grpSp>
      <p:grpSp>
        <p:nvGrpSpPr>
          <p:cNvPr id="6309" name="Google Shape;5934;p53"/>
          <p:cNvGrpSpPr/>
          <p:nvPr/>
        </p:nvGrpSpPr>
        <p:grpSpPr>
          <a:xfrm>
            <a:off x="5730120" y="2731680"/>
            <a:ext cx="356040" cy="358560"/>
            <a:chOff x="5730120" y="2731680"/>
            <a:chExt cx="356040" cy="358560"/>
          </a:xfrm>
        </p:grpSpPr>
        <p:sp>
          <p:nvSpPr>
            <p:cNvPr id="6310" name="Google Shape;5935;p53"/>
            <p:cNvSpPr/>
            <p:nvPr/>
          </p:nvSpPr>
          <p:spPr>
            <a:xfrm>
              <a:off x="5730120" y="2866320"/>
              <a:ext cx="20160" cy="71280"/>
            </a:xfrm>
            <a:custGeom>
              <a:avLst/>
              <a:gdLst/>
              <a:ahLst/>
              <a:rect l="l" t="t" r="r" b="b"/>
              <a:pathLst>
                <a:path w="725" h="2552">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w="0">
              <a:noFill/>
            </a:ln>
          </p:spPr>
          <p:style>
            <a:lnRef idx="0"/>
            <a:fillRef idx="0"/>
            <a:effectRef idx="0"/>
            <a:fontRef idx="minor"/>
          </p:style>
        </p:sp>
        <p:sp>
          <p:nvSpPr>
            <p:cNvPr id="6311" name="Google Shape;5936;p53"/>
            <p:cNvSpPr/>
            <p:nvPr/>
          </p:nvSpPr>
          <p:spPr>
            <a:xfrm>
              <a:off x="5882760" y="2731680"/>
              <a:ext cx="140760" cy="63360"/>
            </a:xfrm>
            <a:custGeom>
              <a:avLst/>
              <a:gdLst/>
              <a:ahLst/>
              <a:rect l="l" t="t" r="r" b="b"/>
              <a:pathLst>
                <a:path w="5010" h="2269">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w="0">
              <a:noFill/>
            </a:ln>
          </p:spPr>
          <p:style>
            <a:lnRef idx="0"/>
            <a:fillRef idx="0"/>
            <a:effectRef idx="0"/>
            <a:fontRef idx="minor"/>
          </p:style>
        </p:sp>
        <p:sp>
          <p:nvSpPr>
            <p:cNvPr id="6312" name="Google Shape;5937;p53"/>
            <p:cNvSpPr/>
            <p:nvPr/>
          </p:nvSpPr>
          <p:spPr>
            <a:xfrm>
              <a:off x="5940360" y="2859120"/>
              <a:ext cx="61560" cy="61560"/>
            </a:xfrm>
            <a:custGeom>
              <a:avLst/>
              <a:gdLst/>
              <a:ahLst/>
              <a:rect l="l" t="t" r="r" b="b"/>
              <a:pathLst>
                <a:path w="2207" h="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w="0">
              <a:noFill/>
            </a:ln>
          </p:spPr>
          <p:style>
            <a:lnRef idx="0"/>
            <a:fillRef idx="0"/>
            <a:effectRef idx="0"/>
            <a:fontRef idx="minor"/>
          </p:style>
        </p:sp>
        <p:sp>
          <p:nvSpPr>
            <p:cNvPr id="6313" name="Google Shape;5938;p53"/>
            <p:cNvSpPr/>
            <p:nvPr/>
          </p:nvSpPr>
          <p:spPr>
            <a:xfrm>
              <a:off x="5815080" y="2859120"/>
              <a:ext cx="61560" cy="61560"/>
            </a:xfrm>
            <a:custGeom>
              <a:avLst/>
              <a:gdLst/>
              <a:ahLst/>
              <a:rect l="l" t="t" r="r" b="b"/>
              <a:pathLst>
                <a:path w="2206" h="2207">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w="0">
              <a:noFill/>
            </a:ln>
          </p:spPr>
          <p:style>
            <a:lnRef idx="0"/>
            <a:fillRef idx="0"/>
            <a:effectRef idx="0"/>
            <a:fontRef idx="minor"/>
          </p:style>
        </p:sp>
        <p:sp>
          <p:nvSpPr>
            <p:cNvPr id="6314" name="Google Shape;5939;p53"/>
            <p:cNvSpPr/>
            <p:nvPr/>
          </p:nvSpPr>
          <p:spPr>
            <a:xfrm>
              <a:off x="5776200" y="2966040"/>
              <a:ext cx="265680" cy="124200"/>
            </a:xfrm>
            <a:custGeom>
              <a:avLst/>
              <a:gdLst/>
              <a:ahLst/>
              <a:rect l="l" t="t" r="r" b="b"/>
              <a:pathLst>
                <a:path w="9452" h="4427">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w="0">
              <a:noFill/>
            </a:ln>
          </p:spPr>
          <p:style>
            <a:lnRef idx="0"/>
            <a:fillRef idx="0"/>
            <a:effectRef idx="0"/>
            <a:fontRef idx="minor"/>
          </p:style>
        </p:sp>
        <p:sp>
          <p:nvSpPr>
            <p:cNvPr id="6315" name="Google Shape;5940;p53"/>
            <p:cNvSpPr/>
            <p:nvPr/>
          </p:nvSpPr>
          <p:spPr>
            <a:xfrm>
              <a:off x="5774400" y="2899800"/>
              <a:ext cx="270720" cy="61560"/>
            </a:xfrm>
            <a:custGeom>
              <a:avLst/>
              <a:gdLst/>
              <a:ahLst/>
              <a:rect l="l" t="t" r="r" b="b"/>
              <a:pathLst>
                <a:path w="9641" h="2206">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w="0">
              <a:noFill/>
            </a:ln>
          </p:spPr>
          <p:style>
            <a:lnRef idx="0"/>
            <a:fillRef idx="0"/>
            <a:effectRef idx="0"/>
            <a:fontRef idx="minor"/>
          </p:style>
        </p:sp>
        <p:sp>
          <p:nvSpPr>
            <p:cNvPr id="6316" name="Google Shape;5941;p53"/>
            <p:cNvSpPr/>
            <p:nvPr/>
          </p:nvSpPr>
          <p:spPr>
            <a:xfrm>
              <a:off x="5771880" y="2739600"/>
              <a:ext cx="271800" cy="138960"/>
            </a:xfrm>
            <a:custGeom>
              <a:avLst/>
              <a:gdLst/>
              <a:ahLst/>
              <a:rect l="l" t="t" r="r" b="b"/>
              <a:pathLst>
                <a:path w="9672" h="4948">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w="0">
              <a:noFill/>
            </a:ln>
          </p:spPr>
          <p:style>
            <a:lnRef idx="0"/>
            <a:fillRef idx="0"/>
            <a:effectRef idx="0"/>
            <a:fontRef idx="minor"/>
          </p:style>
        </p:sp>
        <p:sp>
          <p:nvSpPr>
            <p:cNvPr id="6317" name="Google Shape;5942;p53"/>
            <p:cNvSpPr/>
            <p:nvPr/>
          </p:nvSpPr>
          <p:spPr>
            <a:xfrm>
              <a:off x="6065280" y="2864520"/>
              <a:ext cx="20880" cy="72360"/>
            </a:xfrm>
            <a:custGeom>
              <a:avLst/>
              <a:gdLst/>
              <a:ahLst/>
              <a:rect l="l" t="t" r="r" b="b"/>
              <a:pathLst>
                <a:path w="757" h="2584">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w="0">
              <a:noFill/>
            </a:ln>
          </p:spPr>
          <p:style>
            <a:lnRef idx="0"/>
            <a:fillRef idx="0"/>
            <a:effectRef idx="0"/>
            <a:fontRef idx="minor"/>
          </p:style>
        </p:sp>
      </p:grpSp>
      <p:grpSp>
        <p:nvGrpSpPr>
          <p:cNvPr id="6318" name="Google Shape;5943;p53"/>
          <p:cNvGrpSpPr/>
          <p:nvPr/>
        </p:nvGrpSpPr>
        <p:grpSpPr>
          <a:xfrm>
            <a:off x="5750280" y="3202560"/>
            <a:ext cx="315720" cy="357840"/>
            <a:chOff x="5750280" y="3202560"/>
            <a:chExt cx="315720" cy="357840"/>
          </a:xfrm>
        </p:grpSpPr>
        <p:sp>
          <p:nvSpPr>
            <p:cNvPr id="6319" name="Google Shape;5944;p53"/>
            <p:cNvSpPr/>
            <p:nvPr/>
          </p:nvSpPr>
          <p:spPr>
            <a:xfrm>
              <a:off x="5823000" y="3350520"/>
              <a:ext cx="169920" cy="20880"/>
            </a:xfrm>
            <a:custGeom>
              <a:avLst/>
              <a:gdLst/>
              <a:ahLst/>
              <a:rect l="l" t="t" r="r" b="b"/>
              <a:pathLst>
                <a:path w="6050" h="758">
                  <a:moveTo>
                    <a:pt x="0" y="1"/>
                  </a:moveTo>
                  <a:cubicBezTo>
                    <a:pt x="441" y="474"/>
                    <a:pt x="1040" y="757"/>
                    <a:pt x="1702" y="757"/>
                  </a:cubicBezTo>
                  <a:lnTo>
                    <a:pt x="4348" y="757"/>
                  </a:lnTo>
                  <a:cubicBezTo>
                    <a:pt x="5041" y="757"/>
                    <a:pt x="5608" y="474"/>
                    <a:pt x="6049" y="1"/>
                  </a:cubicBezTo>
                  <a:close/>
                </a:path>
              </a:pathLst>
            </a:custGeom>
            <a:solidFill>
              <a:schemeClr val="dk2"/>
            </a:solidFill>
            <a:ln w="0">
              <a:noFill/>
            </a:ln>
          </p:spPr>
          <p:style>
            <a:lnRef idx="0"/>
            <a:fillRef idx="0"/>
            <a:effectRef idx="0"/>
            <a:fontRef idx="minor"/>
          </p:style>
        </p:sp>
        <p:sp>
          <p:nvSpPr>
            <p:cNvPr id="6320" name="Google Shape;5945;p53"/>
            <p:cNvSpPr/>
            <p:nvPr/>
          </p:nvSpPr>
          <p:spPr>
            <a:xfrm>
              <a:off x="5792760" y="3308760"/>
              <a:ext cx="231120" cy="20160"/>
            </a:xfrm>
            <a:custGeom>
              <a:avLst/>
              <a:gdLst/>
              <a:ahLst/>
              <a:rect l="l" t="t" r="r" b="b"/>
              <a:pathLst>
                <a:path w="8223" h="725">
                  <a:moveTo>
                    <a:pt x="0" y="0"/>
                  </a:moveTo>
                  <a:lnTo>
                    <a:pt x="0" y="725"/>
                  </a:lnTo>
                  <a:lnTo>
                    <a:pt x="8223" y="725"/>
                  </a:lnTo>
                  <a:lnTo>
                    <a:pt x="8223" y="0"/>
                  </a:lnTo>
                  <a:close/>
                </a:path>
              </a:pathLst>
            </a:custGeom>
            <a:solidFill>
              <a:schemeClr val="dk2"/>
            </a:solidFill>
            <a:ln w="0">
              <a:noFill/>
            </a:ln>
          </p:spPr>
          <p:style>
            <a:lnRef idx="0"/>
            <a:fillRef idx="0"/>
            <a:effectRef idx="0"/>
            <a:fontRef idx="minor"/>
          </p:style>
        </p:sp>
        <p:sp>
          <p:nvSpPr>
            <p:cNvPr id="6321" name="Google Shape;5946;p53"/>
            <p:cNvSpPr/>
            <p:nvPr/>
          </p:nvSpPr>
          <p:spPr>
            <a:xfrm>
              <a:off x="5792760" y="3349800"/>
              <a:ext cx="230040" cy="210600"/>
            </a:xfrm>
            <a:custGeom>
              <a:avLst/>
              <a:gdLst/>
              <a:ahLst/>
              <a:rect l="l" t="t" r="r" b="b"/>
              <a:pathLst>
                <a:path w="8192" h="7499">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w="0">
              <a:noFill/>
            </a:ln>
          </p:spPr>
          <p:style>
            <a:lnRef idx="0"/>
            <a:fillRef idx="0"/>
            <a:effectRef idx="0"/>
            <a:fontRef idx="minor"/>
          </p:style>
        </p:sp>
        <p:sp>
          <p:nvSpPr>
            <p:cNvPr id="6322" name="Google Shape;5947;p53"/>
            <p:cNvSpPr/>
            <p:nvPr/>
          </p:nvSpPr>
          <p:spPr>
            <a:xfrm>
              <a:off x="5751000" y="3202560"/>
              <a:ext cx="313560" cy="83880"/>
            </a:xfrm>
            <a:custGeom>
              <a:avLst/>
              <a:gdLst/>
              <a:ahLst/>
              <a:rect l="l" t="t" r="r" b="b"/>
              <a:pathLst>
                <a:path w="11153" h="2994">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w="0">
              <a:noFill/>
            </a:ln>
          </p:spPr>
          <p:style>
            <a:lnRef idx="0"/>
            <a:fillRef idx="0"/>
            <a:effectRef idx="0"/>
            <a:fontRef idx="minor"/>
          </p:style>
        </p:sp>
        <p:sp>
          <p:nvSpPr>
            <p:cNvPr id="6323" name="Google Shape;5948;p53"/>
            <p:cNvSpPr/>
            <p:nvPr/>
          </p:nvSpPr>
          <p:spPr>
            <a:xfrm>
              <a:off x="5750280" y="3377160"/>
              <a:ext cx="20880" cy="72360"/>
            </a:xfrm>
            <a:custGeom>
              <a:avLst/>
              <a:gdLst/>
              <a:ahLst/>
              <a:rect l="l" t="t" r="r" b="b"/>
              <a:pathLst>
                <a:path w="757" h="2584">
                  <a:moveTo>
                    <a:pt x="757" y="0"/>
                  </a:moveTo>
                  <a:cubicBezTo>
                    <a:pt x="316" y="252"/>
                    <a:pt x="1" y="725"/>
                    <a:pt x="1" y="1260"/>
                  </a:cubicBezTo>
                  <a:cubicBezTo>
                    <a:pt x="1" y="1827"/>
                    <a:pt x="316" y="2300"/>
                    <a:pt x="757" y="2584"/>
                  </a:cubicBezTo>
                  <a:lnTo>
                    <a:pt x="757" y="0"/>
                  </a:lnTo>
                  <a:close/>
                </a:path>
              </a:pathLst>
            </a:custGeom>
            <a:solidFill>
              <a:schemeClr val="dk2"/>
            </a:solidFill>
            <a:ln w="0">
              <a:noFill/>
            </a:ln>
          </p:spPr>
          <p:style>
            <a:lnRef idx="0"/>
            <a:fillRef idx="0"/>
            <a:effectRef idx="0"/>
            <a:fontRef idx="minor"/>
          </p:style>
        </p:sp>
        <p:sp>
          <p:nvSpPr>
            <p:cNvPr id="6324" name="Google Shape;5949;p53"/>
            <p:cNvSpPr/>
            <p:nvPr/>
          </p:nvSpPr>
          <p:spPr>
            <a:xfrm>
              <a:off x="6045120" y="3377160"/>
              <a:ext cx="20880" cy="72360"/>
            </a:xfrm>
            <a:custGeom>
              <a:avLst/>
              <a:gdLst/>
              <a:ahLst/>
              <a:rect l="l" t="t" r="r" b="b"/>
              <a:pathLst>
                <a:path w="756" h="2584">
                  <a:moveTo>
                    <a:pt x="0" y="0"/>
                  </a:moveTo>
                  <a:lnTo>
                    <a:pt x="0" y="2584"/>
                  </a:lnTo>
                  <a:cubicBezTo>
                    <a:pt x="441" y="2300"/>
                    <a:pt x="756" y="1827"/>
                    <a:pt x="756" y="1260"/>
                  </a:cubicBezTo>
                  <a:cubicBezTo>
                    <a:pt x="693" y="725"/>
                    <a:pt x="441" y="252"/>
                    <a:pt x="0" y="0"/>
                  </a:cubicBezTo>
                  <a:close/>
                </a:path>
              </a:pathLst>
            </a:custGeom>
            <a:solidFill>
              <a:schemeClr val="dk2"/>
            </a:solidFill>
            <a:ln w="0">
              <a:noFill/>
            </a:ln>
          </p:spPr>
          <p:style>
            <a:lnRef idx="0"/>
            <a:fillRef idx="0"/>
            <a:effectRef idx="0"/>
            <a:fontRef idx="minor"/>
          </p:style>
        </p:sp>
      </p:grpSp>
      <p:grpSp>
        <p:nvGrpSpPr>
          <p:cNvPr id="6325" name="Google Shape;5950;p53"/>
          <p:cNvGrpSpPr/>
          <p:nvPr/>
        </p:nvGrpSpPr>
        <p:grpSpPr>
          <a:xfrm>
            <a:off x="5750280" y="3664440"/>
            <a:ext cx="315720" cy="358560"/>
            <a:chOff x="5750280" y="3664440"/>
            <a:chExt cx="315720" cy="358560"/>
          </a:xfrm>
        </p:grpSpPr>
        <p:sp>
          <p:nvSpPr>
            <p:cNvPr id="6326" name="Google Shape;5951;p53"/>
            <p:cNvSpPr/>
            <p:nvPr/>
          </p:nvSpPr>
          <p:spPr>
            <a:xfrm>
              <a:off x="5772240" y="3664440"/>
              <a:ext cx="274320" cy="160200"/>
            </a:xfrm>
            <a:custGeom>
              <a:avLst/>
              <a:gdLst/>
              <a:ahLst/>
              <a:rect l="l" t="t" r="r" b="b"/>
              <a:pathLst>
                <a:path w="9767" h="5713">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w="0">
              <a:noFill/>
            </a:ln>
          </p:spPr>
          <p:style>
            <a:lnRef idx="0"/>
            <a:fillRef idx="0"/>
            <a:effectRef idx="0"/>
            <a:fontRef idx="minor"/>
          </p:style>
        </p:sp>
        <p:sp>
          <p:nvSpPr>
            <p:cNvPr id="6327" name="Google Shape;5952;p53"/>
            <p:cNvSpPr/>
            <p:nvPr/>
          </p:nvSpPr>
          <p:spPr>
            <a:xfrm>
              <a:off x="5792760" y="3805200"/>
              <a:ext cx="230040" cy="217800"/>
            </a:xfrm>
            <a:custGeom>
              <a:avLst/>
              <a:gdLst/>
              <a:ahLst/>
              <a:rect l="l" t="t" r="r" b="b"/>
              <a:pathLst>
                <a:path w="8192" h="7751">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w="0">
              <a:noFill/>
            </a:ln>
          </p:spPr>
          <p:style>
            <a:lnRef idx="0"/>
            <a:fillRef idx="0"/>
            <a:effectRef idx="0"/>
            <a:fontRef idx="minor"/>
          </p:style>
        </p:sp>
        <p:sp>
          <p:nvSpPr>
            <p:cNvPr id="6328" name="Google Shape;5953;p53"/>
            <p:cNvSpPr/>
            <p:nvPr/>
          </p:nvSpPr>
          <p:spPr>
            <a:xfrm>
              <a:off x="6045120" y="3840840"/>
              <a:ext cx="20880" cy="71640"/>
            </a:xfrm>
            <a:custGeom>
              <a:avLst/>
              <a:gdLst/>
              <a:ahLst/>
              <a:rect l="l" t="t" r="r" b="b"/>
              <a:pathLst>
                <a:path w="756" h="2553">
                  <a:moveTo>
                    <a:pt x="0" y="1"/>
                  </a:moveTo>
                  <a:lnTo>
                    <a:pt x="0" y="2552"/>
                  </a:lnTo>
                  <a:cubicBezTo>
                    <a:pt x="441" y="2269"/>
                    <a:pt x="756" y="1796"/>
                    <a:pt x="756" y="1261"/>
                  </a:cubicBezTo>
                  <a:cubicBezTo>
                    <a:pt x="693" y="694"/>
                    <a:pt x="441" y="221"/>
                    <a:pt x="0" y="1"/>
                  </a:cubicBezTo>
                  <a:close/>
                </a:path>
              </a:pathLst>
            </a:custGeom>
            <a:solidFill>
              <a:schemeClr val="dk2"/>
            </a:solidFill>
            <a:ln w="0">
              <a:noFill/>
            </a:ln>
          </p:spPr>
          <p:style>
            <a:lnRef idx="0"/>
            <a:fillRef idx="0"/>
            <a:effectRef idx="0"/>
            <a:fontRef idx="minor"/>
          </p:style>
        </p:sp>
        <p:sp>
          <p:nvSpPr>
            <p:cNvPr id="6329" name="Google Shape;5954;p53"/>
            <p:cNvSpPr/>
            <p:nvPr/>
          </p:nvSpPr>
          <p:spPr>
            <a:xfrm>
              <a:off x="5750280" y="3840840"/>
              <a:ext cx="20880" cy="71640"/>
            </a:xfrm>
            <a:custGeom>
              <a:avLst/>
              <a:gdLst/>
              <a:ahLst/>
              <a:rect l="l" t="t" r="r" b="b"/>
              <a:pathLst>
                <a:path w="757" h="2553">
                  <a:moveTo>
                    <a:pt x="757" y="1"/>
                  </a:moveTo>
                  <a:cubicBezTo>
                    <a:pt x="316" y="221"/>
                    <a:pt x="1" y="694"/>
                    <a:pt x="1" y="1261"/>
                  </a:cubicBezTo>
                  <a:cubicBezTo>
                    <a:pt x="1" y="1796"/>
                    <a:pt x="316" y="2269"/>
                    <a:pt x="757" y="2552"/>
                  </a:cubicBezTo>
                  <a:lnTo>
                    <a:pt x="757" y="1"/>
                  </a:lnTo>
                  <a:close/>
                </a:path>
              </a:pathLst>
            </a:custGeom>
            <a:solidFill>
              <a:schemeClr val="dk2"/>
            </a:solidFill>
            <a:ln w="0">
              <a:noFill/>
            </a:ln>
          </p:spPr>
          <p:style>
            <a:lnRef idx="0"/>
            <a:fillRef idx="0"/>
            <a:effectRef idx="0"/>
            <a:fontRef idx="minor"/>
          </p:style>
        </p:sp>
      </p:grpSp>
      <p:grpSp>
        <p:nvGrpSpPr>
          <p:cNvPr id="6330" name="Google Shape;5955;p53"/>
          <p:cNvGrpSpPr/>
          <p:nvPr/>
        </p:nvGrpSpPr>
        <p:grpSpPr>
          <a:xfrm>
            <a:off x="7985160" y="2748960"/>
            <a:ext cx="274320" cy="357840"/>
            <a:chOff x="7985160" y="2748960"/>
            <a:chExt cx="274320" cy="357840"/>
          </a:xfrm>
        </p:grpSpPr>
        <p:sp>
          <p:nvSpPr>
            <p:cNvPr id="6331" name="Google Shape;5956;p53"/>
            <p:cNvSpPr/>
            <p:nvPr/>
          </p:nvSpPr>
          <p:spPr>
            <a:xfrm>
              <a:off x="8216280" y="3043440"/>
              <a:ext cx="43200" cy="63360"/>
            </a:xfrm>
            <a:custGeom>
              <a:avLst/>
              <a:gdLst/>
              <a:ahLst/>
              <a:rect l="l" t="t" r="r" b="b"/>
              <a:pathLst>
                <a:path w="1544" h="227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w="0">
              <a:noFill/>
            </a:ln>
          </p:spPr>
          <p:style>
            <a:lnRef idx="0"/>
            <a:fillRef idx="0"/>
            <a:effectRef idx="0"/>
            <a:fontRef idx="minor"/>
          </p:style>
        </p:sp>
        <p:sp>
          <p:nvSpPr>
            <p:cNvPr id="6332" name="Google Shape;5957;p53"/>
            <p:cNvSpPr/>
            <p:nvPr/>
          </p:nvSpPr>
          <p:spPr>
            <a:xfrm>
              <a:off x="7985160" y="2748960"/>
              <a:ext cx="125640" cy="147960"/>
            </a:xfrm>
            <a:custGeom>
              <a:avLst/>
              <a:gdLst/>
              <a:ahLst/>
              <a:rect l="l" t="t" r="r" b="b"/>
              <a:pathLst>
                <a:path w="4475" h="5276">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w="0">
              <a:noFill/>
            </a:ln>
          </p:spPr>
          <p:style>
            <a:lnRef idx="0"/>
            <a:fillRef idx="0"/>
            <a:effectRef idx="0"/>
            <a:fontRef idx="minor"/>
          </p:style>
        </p:sp>
        <p:sp>
          <p:nvSpPr>
            <p:cNvPr id="6333" name="Google Shape;5958;p53"/>
            <p:cNvSpPr/>
            <p:nvPr/>
          </p:nvSpPr>
          <p:spPr>
            <a:xfrm>
              <a:off x="8216280" y="2948760"/>
              <a:ext cx="41400" cy="42120"/>
            </a:xfrm>
            <a:custGeom>
              <a:avLst/>
              <a:gdLst/>
              <a:ahLst/>
              <a:rect l="l" t="t" r="r" b="b"/>
              <a:pathLst>
                <a:path w="1481" h="1514">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w="0">
              <a:noFill/>
            </a:ln>
          </p:spPr>
          <p:style>
            <a:lnRef idx="0"/>
            <a:fillRef idx="0"/>
            <a:effectRef idx="0"/>
            <a:fontRef idx="minor"/>
          </p:style>
        </p:sp>
        <p:sp>
          <p:nvSpPr>
            <p:cNvPr id="6334" name="Google Shape;5959;p53"/>
            <p:cNvSpPr/>
            <p:nvPr/>
          </p:nvSpPr>
          <p:spPr>
            <a:xfrm>
              <a:off x="8216280" y="2907000"/>
              <a:ext cx="41400" cy="41400"/>
            </a:xfrm>
            <a:custGeom>
              <a:avLst/>
              <a:gdLst/>
              <a:ahLst/>
              <a:rect l="l" t="t" r="r" b="b"/>
              <a:pathLst>
                <a:path w="1481" h="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w="0">
              <a:noFill/>
            </a:ln>
          </p:spPr>
          <p:style>
            <a:lnRef idx="0"/>
            <a:fillRef idx="0"/>
            <a:effectRef idx="0"/>
            <a:fontRef idx="minor"/>
          </p:style>
        </p:sp>
        <p:sp>
          <p:nvSpPr>
            <p:cNvPr id="6335" name="Google Shape;5960;p53"/>
            <p:cNvSpPr/>
            <p:nvPr/>
          </p:nvSpPr>
          <p:spPr>
            <a:xfrm>
              <a:off x="8216280" y="2991240"/>
              <a:ext cx="41400" cy="41400"/>
            </a:xfrm>
            <a:custGeom>
              <a:avLst/>
              <a:gdLst/>
              <a:ahLst/>
              <a:rect l="l" t="t" r="r" b="b"/>
              <a:pathLst>
                <a:path w="1481" h="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w="0">
              <a:noFill/>
            </a:ln>
          </p:spPr>
          <p:style>
            <a:lnRef idx="0"/>
            <a:fillRef idx="0"/>
            <a:effectRef idx="0"/>
            <a:fontRef idx="minor"/>
          </p:style>
        </p:sp>
        <p:sp>
          <p:nvSpPr>
            <p:cNvPr id="6336" name="Google Shape;5961;p53"/>
            <p:cNvSpPr/>
            <p:nvPr/>
          </p:nvSpPr>
          <p:spPr>
            <a:xfrm>
              <a:off x="8132040" y="2748960"/>
              <a:ext cx="125640" cy="147240"/>
            </a:xfrm>
            <a:custGeom>
              <a:avLst/>
              <a:gdLst/>
              <a:ahLst/>
              <a:rect l="l" t="t" r="r" b="b"/>
              <a:pathLst>
                <a:path w="4474" h="5245">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w="0">
              <a:noFill/>
            </a:ln>
          </p:spPr>
          <p:style>
            <a:lnRef idx="0"/>
            <a:fillRef idx="0"/>
            <a:effectRef idx="0"/>
            <a:fontRef idx="minor"/>
          </p:style>
        </p:sp>
        <p:sp>
          <p:nvSpPr>
            <p:cNvPr id="6337" name="Google Shape;5962;p53"/>
            <p:cNvSpPr/>
            <p:nvPr/>
          </p:nvSpPr>
          <p:spPr>
            <a:xfrm>
              <a:off x="7985880" y="3043440"/>
              <a:ext cx="43200" cy="63360"/>
            </a:xfrm>
            <a:custGeom>
              <a:avLst/>
              <a:gdLst/>
              <a:ahLst/>
              <a:rect l="l" t="t" r="r" b="b"/>
              <a:pathLst>
                <a:path w="1545" h="227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w="0">
              <a:noFill/>
            </a:ln>
          </p:spPr>
          <p:style>
            <a:lnRef idx="0"/>
            <a:fillRef idx="0"/>
            <a:effectRef idx="0"/>
            <a:fontRef idx="minor"/>
          </p:style>
        </p:sp>
        <p:sp>
          <p:nvSpPr>
            <p:cNvPr id="6338" name="Google Shape;5963;p53"/>
            <p:cNvSpPr/>
            <p:nvPr/>
          </p:nvSpPr>
          <p:spPr>
            <a:xfrm>
              <a:off x="7985880" y="2991240"/>
              <a:ext cx="41400" cy="41400"/>
            </a:xfrm>
            <a:custGeom>
              <a:avLst/>
              <a:gdLst/>
              <a:ahLst/>
              <a:rect l="l" t="t" r="r" b="b"/>
              <a:pathLst>
                <a:path w="1482" h="1481">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w="0">
              <a:noFill/>
            </a:ln>
          </p:spPr>
          <p:style>
            <a:lnRef idx="0"/>
            <a:fillRef idx="0"/>
            <a:effectRef idx="0"/>
            <a:fontRef idx="minor"/>
          </p:style>
        </p:sp>
        <p:sp>
          <p:nvSpPr>
            <p:cNvPr id="6339" name="Google Shape;5964;p53"/>
            <p:cNvSpPr/>
            <p:nvPr/>
          </p:nvSpPr>
          <p:spPr>
            <a:xfrm>
              <a:off x="7985880" y="2948760"/>
              <a:ext cx="41400" cy="42120"/>
            </a:xfrm>
            <a:custGeom>
              <a:avLst/>
              <a:gdLst/>
              <a:ahLst/>
              <a:rect l="l" t="t" r="r" b="b"/>
              <a:pathLst>
                <a:path w="1482" h="1514">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w="0">
              <a:noFill/>
            </a:ln>
          </p:spPr>
          <p:style>
            <a:lnRef idx="0"/>
            <a:fillRef idx="0"/>
            <a:effectRef idx="0"/>
            <a:fontRef idx="minor"/>
          </p:style>
        </p:sp>
        <p:sp>
          <p:nvSpPr>
            <p:cNvPr id="6340" name="Google Shape;5965;p53"/>
            <p:cNvSpPr/>
            <p:nvPr/>
          </p:nvSpPr>
          <p:spPr>
            <a:xfrm>
              <a:off x="8039160" y="2850480"/>
              <a:ext cx="166320" cy="235440"/>
            </a:xfrm>
            <a:custGeom>
              <a:avLst/>
              <a:gdLst/>
              <a:ahLst/>
              <a:rect l="l" t="t" r="r" b="b"/>
              <a:pathLst>
                <a:path w="5924" h="8382">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w="0">
              <a:noFill/>
            </a:ln>
          </p:spPr>
          <p:style>
            <a:lnRef idx="0"/>
            <a:fillRef idx="0"/>
            <a:effectRef idx="0"/>
            <a:fontRef idx="minor"/>
          </p:style>
        </p:sp>
        <p:sp>
          <p:nvSpPr>
            <p:cNvPr id="6341" name="Google Shape;5966;p53"/>
            <p:cNvSpPr/>
            <p:nvPr/>
          </p:nvSpPr>
          <p:spPr>
            <a:xfrm>
              <a:off x="7985880" y="2907000"/>
              <a:ext cx="41400" cy="41400"/>
            </a:xfrm>
            <a:custGeom>
              <a:avLst/>
              <a:gdLst/>
              <a:ahLst/>
              <a:rect l="l" t="t" r="r" b="b"/>
              <a:pathLst>
                <a:path w="1482" h="1481">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w="0">
              <a:noFill/>
            </a:ln>
          </p:spPr>
          <p:style>
            <a:lnRef idx="0"/>
            <a:fillRef idx="0"/>
            <a:effectRef idx="0"/>
            <a:fontRef idx="minor"/>
          </p:style>
        </p:sp>
      </p:grpSp>
      <p:grpSp>
        <p:nvGrpSpPr>
          <p:cNvPr id="6342" name="Google Shape;5967;p53"/>
          <p:cNvGrpSpPr/>
          <p:nvPr/>
        </p:nvGrpSpPr>
        <p:grpSpPr>
          <a:xfrm>
            <a:off x="5291640" y="1377000"/>
            <a:ext cx="357480" cy="357840"/>
            <a:chOff x="5291640" y="1377000"/>
            <a:chExt cx="357480" cy="357840"/>
          </a:xfrm>
        </p:grpSpPr>
        <p:sp>
          <p:nvSpPr>
            <p:cNvPr id="6343" name="Google Shape;5968;p53"/>
            <p:cNvSpPr/>
            <p:nvPr/>
          </p:nvSpPr>
          <p:spPr>
            <a:xfrm>
              <a:off x="5334120" y="1573560"/>
              <a:ext cx="20160" cy="72360"/>
            </a:xfrm>
            <a:custGeom>
              <a:avLst/>
              <a:gdLst/>
              <a:ahLst/>
              <a:rect l="l" t="t" r="r" b="b"/>
              <a:pathLst>
                <a:path w="725" h="2584">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w="0">
              <a:noFill/>
            </a:ln>
          </p:spPr>
          <p:style>
            <a:lnRef idx="0"/>
            <a:fillRef idx="0"/>
            <a:effectRef idx="0"/>
            <a:fontRef idx="minor"/>
          </p:style>
        </p:sp>
        <p:sp>
          <p:nvSpPr>
            <p:cNvPr id="6344" name="Google Shape;5969;p53"/>
            <p:cNvSpPr/>
            <p:nvPr/>
          </p:nvSpPr>
          <p:spPr>
            <a:xfrm>
              <a:off x="5291640" y="1611000"/>
              <a:ext cx="111240" cy="123840"/>
            </a:xfrm>
            <a:custGeom>
              <a:avLst/>
              <a:gdLst/>
              <a:ahLst/>
              <a:rect l="l" t="t" r="r" b="b"/>
              <a:pathLst>
                <a:path w="3971" h="4412">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w="0">
              <a:noFill/>
            </a:ln>
          </p:spPr>
          <p:style>
            <a:lnRef idx="0"/>
            <a:fillRef idx="0"/>
            <a:effectRef idx="0"/>
            <a:fontRef idx="minor"/>
          </p:style>
        </p:sp>
        <p:sp>
          <p:nvSpPr>
            <p:cNvPr id="6345" name="Google Shape;5970;p53"/>
            <p:cNvSpPr/>
            <p:nvPr/>
          </p:nvSpPr>
          <p:spPr>
            <a:xfrm>
              <a:off x="5374800" y="1440000"/>
              <a:ext cx="232920" cy="294840"/>
            </a:xfrm>
            <a:custGeom>
              <a:avLst/>
              <a:gdLst/>
              <a:ahLst/>
              <a:rect l="l" t="t" r="r" b="b"/>
              <a:pathLst>
                <a:path w="8287" h="10492">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w="0">
              <a:noFill/>
            </a:ln>
          </p:spPr>
          <p:style>
            <a:lnRef idx="0"/>
            <a:fillRef idx="0"/>
            <a:effectRef idx="0"/>
            <a:fontRef idx="minor"/>
          </p:style>
        </p:sp>
        <p:sp>
          <p:nvSpPr>
            <p:cNvPr id="6346" name="Google Shape;5971;p53"/>
            <p:cNvSpPr/>
            <p:nvPr/>
          </p:nvSpPr>
          <p:spPr>
            <a:xfrm>
              <a:off x="5628240" y="1572840"/>
              <a:ext cx="20880" cy="71640"/>
            </a:xfrm>
            <a:custGeom>
              <a:avLst/>
              <a:gdLst/>
              <a:ahLst/>
              <a:rect l="l" t="t" r="r" b="b"/>
              <a:pathLst>
                <a:path w="757" h="2553">
                  <a:moveTo>
                    <a:pt x="1" y="1"/>
                  </a:moveTo>
                  <a:lnTo>
                    <a:pt x="1" y="2553"/>
                  </a:lnTo>
                  <a:cubicBezTo>
                    <a:pt x="442" y="2301"/>
                    <a:pt x="757" y="1828"/>
                    <a:pt x="757" y="1261"/>
                  </a:cubicBezTo>
                  <a:cubicBezTo>
                    <a:pt x="757" y="757"/>
                    <a:pt x="473" y="284"/>
                    <a:pt x="1" y="1"/>
                  </a:cubicBezTo>
                  <a:close/>
                </a:path>
              </a:pathLst>
            </a:custGeom>
            <a:solidFill>
              <a:schemeClr val="dk2"/>
            </a:solidFill>
            <a:ln w="0">
              <a:noFill/>
            </a:ln>
          </p:spPr>
          <p:style>
            <a:lnRef idx="0"/>
            <a:fillRef idx="0"/>
            <a:effectRef idx="0"/>
            <a:fontRef idx="minor"/>
          </p:style>
        </p:sp>
        <p:sp>
          <p:nvSpPr>
            <p:cNvPr id="6347" name="Google Shape;5972;p53"/>
            <p:cNvSpPr/>
            <p:nvPr/>
          </p:nvSpPr>
          <p:spPr>
            <a:xfrm>
              <a:off x="5440320" y="1377000"/>
              <a:ext cx="208800" cy="173520"/>
            </a:xfrm>
            <a:custGeom>
              <a:avLst/>
              <a:gdLst/>
              <a:ahLst/>
              <a:rect l="l" t="t" r="r" b="b"/>
              <a:pathLst>
                <a:path w="7436" h="617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w="0">
              <a:noFill/>
            </a:ln>
          </p:spPr>
          <p:style>
            <a:lnRef idx="0"/>
            <a:fillRef idx="0"/>
            <a:effectRef idx="0"/>
            <a:fontRef idx="minor"/>
          </p:style>
        </p:sp>
        <p:sp>
          <p:nvSpPr>
            <p:cNvPr id="6348" name="Google Shape;5973;p53"/>
            <p:cNvSpPr/>
            <p:nvPr/>
          </p:nvSpPr>
          <p:spPr>
            <a:xfrm>
              <a:off x="5332320" y="1395360"/>
              <a:ext cx="87480" cy="167040"/>
            </a:xfrm>
            <a:custGeom>
              <a:avLst/>
              <a:gdLst/>
              <a:ahLst/>
              <a:rect l="l" t="t" r="r" b="b"/>
              <a:pathLst>
                <a:path w="3119" h="5956">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w="0">
              <a:noFill/>
            </a:ln>
          </p:spPr>
          <p:style>
            <a:lnRef idx="0"/>
            <a:fillRef idx="0"/>
            <a:effectRef idx="0"/>
            <a:fontRef idx="minor"/>
          </p:style>
        </p:sp>
      </p:grpSp>
      <p:grpSp>
        <p:nvGrpSpPr>
          <p:cNvPr id="6349" name="Google Shape;5974;p53"/>
          <p:cNvGrpSpPr/>
          <p:nvPr/>
        </p:nvGrpSpPr>
        <p:grpSpPr>
          <a:xfrm>
            <a:off x="5313240" y="1832400"/>
            <a:ext cx="314280" cy="357840"/>
            <a:chOff x="5313240" y="1832400"/>
            <a:chExt cx="314280" cy="357840"/>
          </a:xfrm>
        </p:grpSpPr>
        <p:sp>
          <p:nvSpPr>
            <p:cNvPr id="6350" name="Google Shape;5975;p53"/>
            <p:cNvSpPr/>
            <p:nvPr/>
          </p:nvSpPr>
          <p:spPr>
            <a:xfrm>
              <a:off x="5376240" y="2043000"/>
              <a:ext cx="187560" cy="83880"/>
            </a:xfrm>
            <a:custGeom>
              <a:avLst/>
              <a:gdLst/>
              <a:ahLst/>
              <a:rect l="l" t="t" r="r" b="b"/>
              <a:pathLst>
                <a:path w="6680" h="2994">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w="0">
              <a:noFill/>
            </a:ln>
          </p:spPr>
          <p:style>
            <a:lnRef idx="0"/>
            <a:fillRef idx="0"/>
            <a:effectRef idx="0"/>
            <a:fontRef idx="minor"/>
          </p:style>
        </p:sp>
        <p:sp>
          <p:nvSpPr>
            <p:cNvPr id="6351" name="Google Shape;5976;p53"/>
            <p:cNvSpPr/>
            <p:nvPr/>
          </p:nvSpPr>
          <p:spPr>
            <a:xfrm>
              <a:off x="5392080" y="1896120"/>
              <a:ext cx="156600" cy="41400"/>
            </a:xfrm>
            <a:custGeom>
              <a:avLst/>
              <a:gdLst/>
              <a:ahLst/>
              <a:rect l="l" t="t" r="r" b="b"/>
              <a:pathLst>
                <a:path w="5577" h="1482">
                  <a:moveTo>
                    <a:pt x="2804" y="1"/>
                  </a:moveTo>
                  <a:cubicBezTo>
                    <a:pt x="1639" y="1"/>
                    <a:pt x="599" y="568"/>
                    <a:pt x="1" y="1481"/>
                  </a:cubicBezTo>
                  <a:lnTo>
                    <a:pt x="5577" y="1481"/>
                  </a:lnTo>
                  <a:cubicBezTo>
                    <a:pt x="4947" y="568"/>
                    <a:pt x="3939" y="1"/>
                    <a:pt x="2804" y="1"/>
                  </a:cubicBezTo>
                  <a:close/>
                </a:path>
              </a:pathLst>
            </a:custGeom>
            <a:solidFill>
              <a:schemeClr val="dk2"/>
            </a:solidFill>
            <a:ln w="0">
              <a:noFill/>
            </a:ln>
          </p:spPr>
          <p:style>
            <a:lnRef idx="0"/>
            <a:fillRef idx="0"/>
            <a:effectRef idx="0"/>
            <a:fontRef idx="minor"/>
          </p:style>
        </p:sp>
        <p:sp>
          <p:nvSpPr>
            <p:cNvPr id="6352" name="Google Shape;5977;p53"/>
            <p:cNvSpPr/>
            <p:nvPr/>
          </p:nvSpPr>
          <p:spPr>
            <a:xfrm>
              <a:off x="5375160" y="1959840"/>
              <a:ext cx="189360" cy="61560"/>
            </a:xfrm>
            <a:custGeom>
              <a:avLst/>
              <a:gdLst/>
              <a:ahLst/>
              <a:rect l="l" t="t" r="r" b="b"/>
              <a:pathLst>
                <a:path w="6743" h="2207">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w="0">
              <a:noFill/>
            </a:ln>
          </p:spPr>
          <p:style>
            <a:lnRef idx="0"/>
            <a:fillRef idx="0"/>
            <a:effectRef idx="0"/>
            <a:fontRef idx="minor"/>
          </p:style>
        </p:sp>
        <p:sp>
          <p:nvSpPr>
            <p:cNvPr id="6353" name="Google Shape;5978;p53"/>
            <p:cNvSpPr/>
            <p:nvPr/>
          </p:nvSpPr>
          <p:spPr>
            <a:xfrm>
              <a:off x="5313240" y="1832400"/>
              <a:ext cx="314280" cy="357840"/>
            </a:xfrm>
            <a:custGeom>
              <a:avLst/>
              <a:gdLst/>
              <a:ahLst/>
              <a:rect l="l" t="t" r="r" b="b"/>
              <a:pathLst>
                <a:path w="11185" h="12729">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w="0">
              <a:noFill/>
            </a:ln>
          </p:spPr>
          <p:style>
            <a:lnRef idx="0"/>
            <a:fillRef idx="0"/>
            <a:effectRef idx="0"/>
            <a:fontRef idx="minor"/>
          </p:style>
        </p:sp>
      </p:grpSp>
      <p:grpSp>
        <p:nvGrpSpPr>
          <p:cNvPr id="6354" name="Google Shape;5979;p53"/>
          <p:cNvGrpSpPr/>
          <p:nvPr/>
        </p:nvGrpSpPr>
        <p:grpSpPr>
          <a:xfrm>
            <a:off x="5305320" y="2273760"/>
            <a:ext cx="359640" cy="359280"/>
            <a:chOff x="5305320" y="2273760"/>
            <a:chExt cx="359640" cy="359280"/>
          </a:xfrm>
        </p:grpSpPr>
        <p:sp>
          <p:nvSpPr>
            <p:cNvPr id="6355" name="Google Shape;5980;p53"/>
            <p:cNvSpPr/>
            <p:nvPr/>
          </p:nvSpPr>
          <p:spPr>
            <a:xfrm>
              <a:off x="5305320" y="2330280"/>
              <a:ext cx="359640" cy="302760"/>
            </a:xfrm>
            <a:custGeom>
              <a:avLst/>
              <a:gdLst/>
              <a:ahLst/>
              <a:rect l="l" t="t" r="r" b="b"/>
              <a:pathLst>
                <a:path w="12792" h="10776">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w="0">
              <a:noFill/>
            </a:ln>
          </p:spPr>
          <p:style>
            <a:lnRef idx="0"/>
            <a:fillRef idx="0"/>
            <a:effectRef idx="0"/>
            <a:fontRef idx="minor"/>
          </p:style>
        </p:sp>
        <p:sp>
          <p:nvSpPr>
            <p:cNvPr id="6356" name="Google Shape;5981;p53"/>
            <p:cNvSpPr/>
            <p:nvPr/>
          </p:nvSpPr>
          <p:spPr>
            <a:xfrm>
              <a:off x="5392080" y="2463120"/>
              <a:ext cx="61560" cy="40320"/>
            </a:xfrm>
            <a:custGeom>
              <a:avLst/>
              <a:gdLst/>
              <a:ahLst/>
              <a:rect l="l" t="t" r="r" b="b"/>
              <a:pathLst>
                <a:path w="2206" h="145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w="0">
              <a:noFill/>
            </a:ln>
          </p:spPr>
          <p:style>
            <a:lnRef idx="0"/>
            <a:fillRef idx="0"/>
            <a:effectRef idx="0"/>
            <a:fontRef idx="minor"/>
          </p:style>
        </p:sp>
        <p:sp>
          <p:nvSpPr>
            <p:cNvPr id="6357" name="Google Shape;5982;p53"/>
            <p:cNvSpPr/>
            <p:nvPr/>
          </p:nvSpPr>
          <p:spPr>
            <a:xfrm>
              <a:off x="5518080" y="2463120"/>
              <a:ext cx="62640" cy="40320"/>
            </a:xfrm>
            <a:custGeom>
              <a:avLst/>
              <a:gdLst/>
              <a:ahLst/>
              <a:rect l="l" t="t" r="r" b="b"/>
              <a:pathLst>
                <a:path w="2237" h="145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w="0">
              <a:noFill/>
            </a:ln>
          </p:spPr>
          <p:style>
            <a:lnRef idx="0"/>
            <a:fillRef idx="0"/>
            <a:effectRef idx="0"/>
            <a:fontRef idx="minor"/>
          </p:style>
        </p:sp>
        <p:sp>
          <p:nvSpPr>
            <p:cNvPr id="6358" name="Google Shape;5983;p53"/>
            <p:cNvSpPr/>
            <p:nvPr/>
          </p:nvSpPr>
          <p:spPr>
            <a:xfrm>
              <a:off x="5448960" y="2273760"/>
              <a:ext cx="73080" cy="105120"/>
            </a:xfrm>
            <a:custGeom>
              <a:avLst/>
              <a:gdLst/>
              <a:ahLst/>
              <a:rect l="l" t="t" r="r" b="b"/>
              <a:pathLst>
                <a:path w="2616" h="375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w="0">
              <a:noFill/>
            </a:ln>
          </p:spPr>
          <p:style>
            <a:lnRef idx="0"/>
            <a:fillRef idx="0"/>
            <a:effectRef idx="0"/>
            <a:fontRef idx="minor"/>
          </p:style>
        </p:sp>
      </p:grpSp>
      <p:grpSp>
        <p:nvGrpSpPr>
          <p:cNvPr id="6359" name="Google Shape;5984;p53"/>
          <p:cNvGrpSpPr/>
          <p:nvPr/>
        </p:nvGrpSpPr>
        <p:grpSpPr>
          <a:xfrm>
            <a:off x="7520400" y="1375920"/>
            <a:ext cx="314280" cy="358920"/>
            <a:chOff x="7520400" y="1375920"/>
            <a:chExt cx="314280" cy="358920"/>
          </a:xfrm>
        </p:grpSpPr>
        <p:sp>
          <p:nvSpPr>
            <p:cNvPr id="6360" name="Google Shape;5985;p53"/>
            <p:cNvSpPr/>
            <p:nvPr/>
          </p:nvSpPr>
          <p:spPr>
            <a:xfrm>
              <a:off x="7520400" y="1531080"/>
              <a:ext cx="20880" cy="71640"/>
            </a:xfrm>
            <a:custGeom>
              <a:avLst/>
              <a:gdLst/>
              <a:ahLst/>
              <a:rect l="l" t="t" r="r" b="b"/>
              <a:pathLst>
                <a:path w="756" h="2553">
                  <a:moveTo>
                    <a:pt x="756" y="0"/>
                  </a:moveTo>
                  <a:cubicBezTo>
                    <a:pt x="315" y="221"/>
                    <a:pt x="0" y="693"/>
                    <a:pt x="0" y="1260"/>
                  </a:cubicBezTo>
                  <a:cubicBezTo>
                    <a:pt x="0" y="1796"/>
                    <a:pt x="315" y="2269"/>
                    <a:pt x="756" y="2552"/>
                  </a:cubicBezTo>
                  <a:lnTo>
                    <a:pt x="756" y="0"/>
                  </a:lnTo>
                  <a:close/>
                </a:path>
              </a:pathLst>
            </a:custGeom>
            <a:solidFill>
              <a:schemeClr val="dk2"/>
            </a:solidFill>
            <a:ln w="0">
              <a:noFill/>
            </a:ln>
          </p:spPr>
          <p:style>
            <a:lnRef idx="0"/>
            <a:fillRef idx="0"/>
            <a:effectRef idx="0"/>
            <a:fontRef idx="minor"/>
          </p:style>
        </p:sp>
        <p:sp>
          <p:nvSpPr>
            <p:cNvPr id="6361" name="Google Shape;5986;p53"/>
            <p:cNvSpPr/>
            <p:nvPr/>
          </p:nvSpPr>
          <p:spPr>
            <a:xfrm>
              <a:off x="7562160" y="1375920"/>
              <a:ext cx="231840" cy="111240"/>
            </a:xfrm>
            <a:custGeom>
              <a:avLst/>
              <a:gdLst/>
              <a:ahLst/>
              <a:rect l="l" t="t" r="r" b="b"/>
              <a:pathLst>
                <a:path w="8255" h="3971">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w="0">
              <a:noFill/>
            </a:ln>
          </p:spPr>
          <p:style>
            <a:lnRef idx="0"/>
            <a:fillRef idx="0"/>
            <a:effectRef idx="0"/>
            <a:fontRef idx="minor"/>
          </p:style>
        </p:sp>
        <p:sp>
          <p:nvSpPr>
            <p:cNvPr id="6362" name="Google Shape;5987;p53"/>
            <p:cNvSpPr/>
            <p:nvPr/>
          </p:nvSpPr>
          <p:spPr>
            <a:xfrm>
              <a:off x="7562160" y="1463040"/>
              <a:ext cx="230040" cy="271800"/>
            </a:xfrm>
            <a:custGeom>
              <a:avLst/>
              <a:gdLst/>
              <a:ahLst/>
              <a:rect l="l" t="t" r="r" b="b"/>
              <a:pathLst>
                <a:path w="8192" h="9673">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w="0">
              <a:noFill/>
            </a:ln>
          </p:spPr>
          <p:style>
            <a:lnRef idx="0"/>
            <a:fillRef idx="0"/>
            <a:effectRef idx="0"/>
            <a:fontRef idx="minor"/>
          </p:style>
        </p:sp>
        <p:sp>
          <p:nvSpPr>
            <p:cNvPr id="6363" name="Google Shape;5988;p53"/>
            <p:cNvSpPr/>
            <p:nvPr/>
          </p:nvSpPr>
          <p:spPr>
            <a:xfrm>
              <a:off x="7813800" y="1531080"/>
              <a:ext cx="20880" cy="71640"/>
            </a:xfrm>
            <a:custGeom>
              <a:avLst/>
              <a:gdLst/>
              <a:ahLst/>
              <a:rect l="l" t="t" r="r" b="b"/>
              <a:pathLst>
                <a:path w="757" h="2553">
                  <a:moveTo>
                    <a:pt x="0" y="0"/>
                  </a:moveTo>
                  <a:lnTo>
                    <a:pt x="0" y="2552"/>
                  </a:lnTo>
                  <a:cubicBezTo>
                    <a:pt x="441" y="2269"/>
                    <a:pt x="756" y="1796"/>
                    <a:pt x="756" y="1260"/>
                  </a:cubicBezTo>
                  <a:cubicBezTo>
                    <a:pt x="756" y="693"/>
                    <a:pt x="473" y="221"/>
                    <a:pt x="0" y="0"/>
                  </a:cubicBezTo>
                  <a:close/>
                </a:path>
              </a:pathLst>
            </a:custGeom>
            <a:solidFill>
              <a:schemeClr val="dk2"/>
            </a:solidFill>
            <a:ln w="0">
              <a:noFill/>
            </a:ln>
          </p:spPr>
          <p:style>
            <a:lnRef idx="0"/>
            <a:fillRef idx="0"/>
            <a:effectRef idx="0"/>
            <a:fontRef idx="minor"/>
          </p:style>
        </p:sp>
      </p:grpSp>
      <p:grpSp>
        <p:nvGrpSpPr>
          <p:cNvPr id="6364" name="Google Shape;5989;p53"/>
          <p:cNvGrpSpPr/>
          <p:nvPr/>
        </p:nvGrpSpPr>
        <p:grpSpPr>
          <a:xfrm>
            <a:off x="7497720" y="1832040"/>
            <a:ext cx="359640" cy="358200"/>
            <a:chOff x="7497720" y="1832040"/>
            <a:chExt cx="359640" cy="358200"/>
          </a:xfrm>
        </p:grpSpPr>
        <p:sp>
          <p:nvSpPr>
            <p:cNvPr id="6365" name="Google Shape;5990;p53"/>
            <p:cNvSpPr/>
            <p:nvPr/>
          </p:nvSpPr>
          <p:spPr>
            <a:xfrm>
              <a:off x="7497720" y="1832040"/>
              <a:ext cx="359640" cy="126720"/>
            </a:xfrm>
            <a:custGeom>
              <a:avLst/>
              <a:gdLst/>
              <a:ahLst/>
              <a:rect l="l" t="t" r="r" b="b"/>
              <a:pathLst>
                <a:path w="12792" h="4514">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w="0">
              <a:noFill/>
            </a:ln>
          </p:spPr>
          <p:style>
            <a:lnRef idx="0"/>
            <a:fillRef idx="0"/>
            <a:effectRef idx="0"/>
            <a:fontRef idx="minor"/>
          </p:style>
        </p:sp>
        <p:sp>
          <p:nvSpPr>
            <p:cNvPr id="6366" name="Google Shape;5991;p53"/>
            <p:cNvSpPr/>
            <p:nvPr/>
          </p:nvSpPr>
          <p:spPr>
            <a:xfrm>
              <a:off x="7561440" y="1980360"/>
              <a:ext cx="230040" cy="209880"/>
            </a:xfrm>
            <a:custGeom>
              <a:avLst/>
              <a:gdLst/>
              <a:ahLst/>
              <a:rect l="l" t="t" r="r" b="b"/>
              <a:pathLst>
                <a:path w="8192" h="7468">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w="0">
              <a:noFill/>
            </a:ln>
          </p:spPr>
          <p:style>
            <a:lnRef idx="0"/>
            <a:fillRef idx="0"/>
            <a:effectRef idx="0"/>
            <a:fontRef idx="minor"/>
          </p:style>
        </p:sp>
        <p:sp>
          <p:nvSpPr>
            <p:cNvPr id="6367" name="Google Shape;5992;p53"/>
            <p:cNvSpPr/>
            <p:nvPr/>
          </p:nvSpPr>
          <p:spPr>
            <a:xfrm>
              <a:off x="7813440" y="1985400"/>
              <a:ext cx="20880" cy="71640"/>
            </a:xfrm>
            <a:custGeom>
              <a:avLst/>
              <a:gdLst/>
              <a:ahLst/>
              <a:rect l="l" t="t" r="r" b="b"/>
              <a:pathLst>
                <a:path w="757" h="2553">
                  <a:moveTo>
                    <a:pt x="0" y="1"/>
                  </a:moveTo>
                  <a:lnTo>
                    <a:pt x="0" y="2552"/>
                  </a:lnTo>
                  <a:cubicBezTo>
                    <a:pt x="441" y="2269"/>
                    <a:pt x="756" y="1796"/>
                    <a:pt x="756" y="1261"/>
                  </a:cubicBezTo>
                  <a:cubicBezTo>
                    <a:pt x="756" y="757"/>
                    <a:pt x="473" y="284"/>
                    <a:pt x="0" y="1"/>
                  </a:cubicBezTo>
                  <a:close/>
                </a:path>
              </a:pathLst>
            </a:custGeom>
            <a:solidFill>
              <a:schemeClr val="dk2"/>
            </a:solidFill>
            <a:ln w="0">
              <a:noFill/>
            </a:ln>
          </p:spPr>
          <p:style>
            <a:lnRef idx="0"/>
            <a:fillRef idx="0"/>
            <a:effectRef idx="0"/>
            <a:fontRef idx="minor"/>
          </p:style>
        </p:sp>
        <p:sp>
          <p:nvSpPr>
            <p:cNvPr id="6368" name="Google Shape;5993;p53"/>
            <p:cNvSpPr/>
            <p:nvPr/>
          </p:nvSpPr>
          <p:spPr>
            <a:xfrm>
              <a:off x="7520040" y="1986480"/>
              <a:ext cx="20880" cy="71280"/>
            </a:xfrm>
            <a:custGeom>
              <a:avLst/>
              <a:gdLst/>
              <a:ahLst/>
              <a:rect l="l" t="t" r="r" b="b"/>
              <a:pathLst>
                <a:path w="756" h="2552">
                  <a:moveTo>
                    <a:pt x="756" y="0"/>
                  </a:moveTo>
                  <a:cubicBezTo>
                    <a:pt x="315" y="252"/>
                    <a:pt x="0" y="725"/>
                    <a:pt x="0" y="1260"/>
                  </a:cubicBezTo>
                  <a:cubicBezTo>
                    <a:pt x="0" y="1827"/>
                    <a:pt x="315" y="2300"/>
                    <a:pt x="756" y="2552"/>
                  </a:cubicBezTo>
                  <a:lnTo>
                    <a:pt x="756" y="0"/>
                  </a:lnTo>
                  <a:close/>
                </a:path>
              </a:pathLst>
            </a:custGeom>
            <a:solidFill>
              <a:schemeClr val="dk2"/>
            </a:solidFill>
            <a:ln w="0">
              <a:noFill/>
            </a:ln>
          </p:spPr>
          <p:style>
            <a:lnRef idx="0"/>
            <a:fillRef idx="0"/>
            <a:effectRef idx="0"/>
            <a:fontRef idx="minor"/>
          </p:style>
        </p:sp>
      </p:grpSp>
      <p:grpSp>
        <p:nvGrpSpPr>
          <p:cNvPr id="6369" name="Google Shape;5994;p53"/>
          <p:cNvGrpSpPr/>
          <p:nvPr/>
        </p:nvGrpSpPr>
        <p:grpSpPr>
          <a:xfrm>
            <a:off x="7513200" y="2273400"/>
            <a:ext cx="358200" cy="358920"/>
            <a:chOff x="7513200" y="2273400"/>
            <a:chExt cx="358200" cy="358920"/>
          </a:xfrm>
        </p:grpSpPr>
        <p:sp>
          <p:nvSpPr>
            <p:cNvPr id="6370" name="Google Shape;5995;p53"/>
            <p:cNvSpPr/>
            <p:nvPr/>
          </p:nvSpPr>
          <p:spPr>
            <a:xfrm>
              <a:off x="7686720" y="2273400"/>
              <a:ext cx="140760" cy="163080"/>
            </a:xfrm>
            <a:custGeom>
              <a:avLst/>
              <a:gdLst/>
              <a:ahLst/>
              <a:rect l="l" t="t" r="r" b="b"/>
              <a:pathLst>
                <a:path w="5010" h="5807">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w="0">
              <a:noFill/>
            </a:ln>
          </p:spPr>
          <p:style>
            <a:lnRef idx="0"/>
            <a:fillRef idx="0"/>
            <a:effectRef idx="0"/>
            <a:fontRef idx="minor"/>
          </p:style>
        </p:sp>
        <p:sp>
          <p:nvSpPr>
            <p:cNvPr id="6371" name="Google Shape;5996;p53"/>
            <p:cNvSpPr/>
            <p:nvPr/>
          </p:nvSpPr>
          <p:spPr>
            <a:xfrm>
              <a:off x="7796520" y="2521800"/>
              <a:ext cx="74880" cy="45720"/>
            </a:xfrm>
            <a:custGeom>
              <a:avLst/>
              <a:gdLst/>
              <a:ahLst/>
              <a:rect l="l" t="t" r="r" b="b"/>
              <a:pathLst>
                <a:path w="2679" h="164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w="0">
              <a:noFill/>
            </a:ln>
          </p:spPr>
          <p:style>
            <a:lnRef idx="0"/>
            <a:fillRef idx="0"/>
            <a:effectRef idx="0"/>
            <a:fontRef idx="minor"/>
          </p:style>
        </p:sp>
        <p:sp>
          <p:nvSpPr>
            <p:cNvPr id="6372" name="Google Shape;5997;p53"/>
            <p:cNvSpPr/>
            <p:nvPr/>
          </p:nvSpPr>
          <p:spPr>
            <a:xfrm>
              <a:off x="7555680" y="2315160"/>
              <a:ext cx="165240" cy="105840"/>
            </a:xfrm>
            <a:custGeom>
              <a:avLst/>
              <a:gdLst/>
              <a:ahLst/>
              <a:rect l="l" t="t" r="r" b="b"/>
              <a:pathLst>
                <a:path w="5892" h="3781">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w="0">
              <a:noFill/>
            </a:ln>
          </p:spPr>
          <p:style>
            <a:lnRef idx="0"/>
            <a:fillRef idx="0"/>
            <a:effectRef idx="0"/>
            <a:fontRef idx="minor"/>
          </p:style>
        </p:sp>
        <p:sp>
          <p:nvSpPr>
            <p:cNvPr id="6373" name="Google Shape;5998;p53"/>
            <p:cNvSpPr/>
            <p:nvPr/>
          </p:nvSpPr>
          <p:spPr>
            <a:xfrm>
              <a:off x="7555680" y="2341080"/>
              <a:ext cx="231840" cy="291240"/>
            </a:xfrm>
            <a:custGeom>
              <a:avLst/>
              <a:gdLst/>
              <a:ahLst/>
              <a:rect l="l" t="t" r="r" b="b"/>
              <a:pathLst>
                <a:path w="8255" h="10367">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w="0">
              <a:noFill/>
            </a:ln>
          </p:spPr>
          <p:style>
            <a:lnRef idx="0"/>
            <a:fillRef idx="0"/>
            <a:effectRef idx="0"/>
            <a:fontRef idx="minor"/>
          </p:style>
        </p:sp>
        <p:sp>
          <p:nvSpPr>
            <p:cNvPr id="6374" name="Google Shape;5999;p53"/>
            <p:cNvSpPr/>
            <p:nvPr/>
          </p:nvSpPr>
          <p:spPr>
            <a:xfrm>
              <a:off x="7806600" y="2446560"/>
              <a:ext cx="20880" cy="72360"/>
            </a:xfrm>
            <a:custGeom>
              <a:avLst/>
              <a:gdLst/>
              <a:ahLst/>
              <a:rect l="l" t="t" r="r" b="b"/>
              <a:pathLst>
                <a:path w="756" h="2584">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w="0">
              <a:noFill/>
            </a:ln>
          </p:spPr>
          <p:style>
            <a:lnRef idx="0"/>
            <a:fillRef idx="0"/>
            <a:effectRef idx="0"/>
            <a:fontRef idx="minor"/>
          </p:style>
        </p:sp>
        <p:sp>
          <p:nvSpPr>
            <p:cNvPr id="6375" name="Google Shape;6000;p53"/>
            <p:cNvSpPr/>
            <p:nvPr/>
          </p:nvSpPr>
          <p:spPr>
            <a:xfrm>
              <a:off x="7513200" y="2447280"/>
              <a:ext cx="20880" cy="73080"/>
            </a:xfrm>
            <a:custGeom>
              <a:avLst/>
              <a:gdLst/>
              <a:ahLst/>
              <a:rect l="l" t="t" r="r" b="b"/>
              <a:pathLst>
                <a:path w="757" h="2616">
                  <a:moveTo>
                    <a:pt x="757" y="1"/>
                  </a:moveTo>
                  <a:cubicBezTo>
                    <a:pt x="284" y="284"/>
                    <a:pt x="1" y="757"/>
                    <a:pt x="1" y="1292"/>
                  </a:cubicBezTo>
                  <a:cubicBezTo>
                    <a:pt x="1" y="1859"/>
                    <a:pt x="316" y="2332"/>
                    <a:pt x="757" y="2615"/>
                  </a:cubicBezTo>
                  <a:lnTo>
                    <a:pt x="757" y="1"/>
                  </a:lnTo>
                  <a:close/>
                </a:path>
              </a:pathLst>
            </a:custGeom>
            <a:solidFill>
              <a:schemeClr val="dk2"/>
            </a:solidFill>
            <a:ln w="0">
              <a:noFill/>
            </a:ln>
          </p:spPr>
          <p:style>
            <a:lnRef idx="0"/>
            <a:fillRef idx="0"/>
            <a:effectRef idx="0"/>
            <a:fontRef idx="minor"/>
          </p:style>
        </p:sp>
      </p:grpSp>
      <p:grpSp>
        <p:nvGrpSpPr>
          <p:cNvPr id="6376" name="Google Shape;6001;p53"/>
          <p:cNvGrpSpPr/>
          <p:nvPr/>
        </p:nvGrpSpPr>
        <p:grpSpPr>
          <a:xfrm>
            <a:off x="6170400" y="2731680"/>
            <a:ext cx="358560" cy="357840"/>
            <a:chOff x="6170400" y="2731680"/>
            <a:chExt cx="358560" cy="357840"/>
          </a:xfrm>
        </p:grpSpPr>
        <p:sp>
          <p:nvSpPr>
            <p:cNvPr id="6377" name="Google Shape;6002;p53"/>
            <p:cNvSpPr/>
            <p:nvPr/>
          </p:nvSpPr>
          <p:spPr>
            <a:xfrm>
              <a:off x="6254280" y="2899800"/>
              <a:ext cx="187560" cy="169920"/>
            </a:xfrm>
            <a:custGeom>
              <a:avLst/>
              <a:gdLst/>
              <a:ahLst/>
              <a:rect l="l" t="t" r="r" b="b"/>
              <a:pathLst>
                <a:path w="6680" h="605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w="0">
              <a:noFill/>
            </a:ln>
          </p:spPr>
          <p:style>
            <a:lnRef idx="0"/>
            <a:fillRef idx="0"/>
            <a:effectRef idx="0"/>
            <a:fontRef idx="minor"/>
          </p:style>
        </p:sp>
        <p:sp>
          <p:nvSpPr>
            <p:cNvPr id="6378" name="Google Shape;6003;p53"/>
            <p:cNvSpPr/>
            <p:nvPr/>
          </p:nvSpPr>
          <p:spPr>
            <a:xfrm>
              <a:off x="6255360" y="2858400"/>
              <a:ext cx="189360" cy="20160"/>
            </a:xfrm>
            <a:custGeom>
              <a:avLst/>
              <a:gdLst/>
              <a:ahLst/>
              <a:rect l="l" t="t" r="r" b="b"/>
              <a:pathLst>
                <a:path w="6743" h="726">
                  <a:moveTo>
                    <a:pt x="0" y="0"/>
                  </a:moveTo>
                  <a:lnTo>
                    <a:pt x="0" y="725"/>
                  </a:lnTo>
                  <a:lnTo>
                    <a:pt x="6742" y="725"/>
                  </a:lnTo>
                  <a:lnTo>
                    <a:pt x="6742" y="0"/>
                  </a:lnTo>
                  <a:close/>
                </a:path>
              </a:pathLst>
            </a:custGeom>
            <a:solidFill>
              <a:schemeClr val="dk2"/>
            </a:solidFill>
            <a:ln w="0">
              <a:noFill/>
            </a:ln>
          </p:spPr>
          <p:style>
            <a:lnRef idx="0"/>
            <a:fillRef idx="0"/>
            <a:effectRef idx="0"/>
            <a:fontRef idx="minor"/>
          </p:style>
        </p:sp>
        <p:sp>
          <p:nvSpPr>
            <p:cNvPr id="6379" name="Google Shape;6004;p53"/>
            <p:cNvSpPr/>
            <p:nvPr/>
          </p:nvSpPr>
          <p:spPr>
            <a:xfrm>
              <a:off x="6170400" y="2731680"/>
              <a:ext cx="358560" cy="357840"/>
            </a:xfrm>
            <a:custGeom>
              <a:avLst/>
              <a:gdLst/>
              <a:ahLst/>
              <a:rect l="l" t="t" r="r" b="b"/>
              <a:pathLst>
                <a:path w="12761" h="12729">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w="0">
              <a:noFill/>
            </a:ln>
          </p:spPr>
          <p:style>
            <a:lnRef idx="0"/>
            <a:fillRef idx="0"/>
            <a:effectRef idx="0"/>
            <a:fontRef idx="minor"/>
          </p:style>
        </p:sp>
      </p:grpSp>
      <p:grpSp>
        <p:nvGrpSpPr>
          <p:cNvPr id="6380" name="Google Shape;6005;p53"/>
          <p:cNvGrpSpPr/>
          <p:nvPr/>
        </p:nvGrpSpPr>
        <p:grpSpPr>
          <a:xfrm>
            <a:off x="6192360" y="3202560"/>
            <a:ext cx="314280" cy="358560"/>
            <a:chOff x="6192360" y="3202560"/>
            <a:chExt cx="314280" cy="358560"/>
          </a:xfrm>
        </p:grpSpPr>
        <p:sp>
          <p:nvSpPr>
            <p:cNvPr id="6381" name="Google Shape;6006;p53"/>
            <p:cNvSpPr/>
            <p:nvPr/>
          </p:nvSpPr>
          <p:spPr>
            <a:xfrm>
              <a:off x="6235920" y="3202560"/>
              <a:ext cx="230040" cy="358560"/>
            </a:xfrm>
            <a:custGeom>
              <a:avLst/>
              <a:gdLst/>
              <a:ahLst/>
              <a:rect l="l" t="t" r="r" b="b"/>
              <a:pathLst>
                <a:path w="8192" h="12761">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w="0">
              <a:noFill/>
            </a:ln>
          </p:spPr>
          <p:style>
            <a:lnRef idx="0"/>
            <a:fillRef idx="0"/>
            <a:effectRef idx="0"/>
            <a:fontRef idx="minor"/>
          </p:style>
        </p:sp>
        <p:sp>
          <p:nvSpPr>
            <p:cNvPr id="6382" name="Google Shape;6007;p53"/>
            <p:cNvSpPr/>
            <p:nvPr/>
          </p:nvSpPr>
          <p:spPr>
            <a:xfrm>
              <a:off x="6192360" y="3376080"/>
              <a:ext cx="22680" cy="73080"/>
            </a:xfrm>
            <a:custGeom>
              <a:avLst/>
              <a:gdLst/>
              <a:ahLst/>
              <a:rect l="l" t="t" r="r" b="b"/>
              <a:pathLst>
                <a:path w="820" h="2616">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w="0">
              <a:noFill/>
            </a:ln>
          </p:spPr>
          <p:style>
            <a:lnRef idx="0"/>
            <a:fillRef idx="0"/>
            <a:effectRef idx="0"/>
            <a:fontRef idx="minor"/>
          </p:style>
        </p:sp>
        <p:sp>
          <p:nvSpPr>
            <p:cNvPr id="6383" name="Google Shape;6008;p53"/>
            <p:cNvSpPr/>
            <p:nvPr/>
          </p:nvSpPr>
          <p:spPr>
            <a:xfrm>
              <a:off x="6483960" y="3375360"/>
              <a:ext cx="22680" cy="72360"/>
            </a:xfrm>
            <a:custGeom>
              <a:avLst/>
              <a:gdLst/>
              <a:ahLst/>
              <a:rect l="l" t="t" r="r" b="b"/>
              <a:pathLst>
                <a:path w="820" h="2584">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w="0">
              <a:noFill/>
            </a:ln>
          </p:spPr>
          <p:style>
            <a:lnRef idx="0"/>
            <a:fillRef idx="0"/>
            <a:effectRef idx="0"/>
            <a:fontRef idx="minor"/>
          </p:style>
        </p:sp>
      </p:grpSp>
      <p:grpSp>
        <p:nvGrpSpPr>
          <p:cNvPr id="6384" name="Google Shape;6009;p53"/>
          <p:cNvGrpSpPr/>
          <p:nvPr/>
        </p:nvGrpSpPr>
        <p:grpSpPr>
          <a:xfrm>
            <a:off x="6170400" y="3665520"/>
            <a:ext cx="358560" cy="357480"/>
            <a:chOff x="6170400" y="3665520"/>
            <a:chExt cx="358560" cy="357480"/>
          </a:xfrm>
        </p:grpSpPr>
        <p:sp>
          <p:nvSpPr>
            <p:cNvPr id="6385" name="Google Shape;6010;p53"/>
            <p:cNvSpPr/>
            <p:nvPr/>
          </p:nvSpPr>
          <p:spPr>
            <a:xfrm>
              <a:off x="6170400" y="3665520"/>
              <a:ext cx="358560" cy="104760"/>
            </a:xfrm>
            <a:custGeom>
              <a:avLst/>
              <a:gdLst/>
              <a:ahLst/>
              <a:rect l="l" t="t" r="r" b="b"/>
              <a:pathLst>
                <a:path w="12760" h="3742">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w="0">
              <a:noFill/>
            </a:ln>
          </p:spPr>
          <p:style>
            <a:lnRef idx="0"/>
            <a:fillRef idx="0"/>
            <a:effectRef idx="0"/>
            <a:fontRef idx="minor"/>
          </p:style>
        </p:sp>
        <p:sp>
          <p:nvSpPr>
            <p:cNvPr id="6386" name="Google Shape;6011;p53"/>
            <p:cNvSpPr/>
            <p:nvPr/>
          </p:nvSpPr>
          <p:spPr>
            <a:xfrm>
              <a:off x="6192360" y="3876120"/>
              <a:ext cx="157320" cy="146880"/>
            </a:xfrm>
            <a:custGeom>
              <a:avLst/>
              <a:gdLst/>
              <a:ahLst/>
              <a:rect l="l" t="t" r="r" b="b"/>
              <a:pathLst>
                <a:path w="5609" h="5231">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w="0">
              <a:noFill/>
            </a:ln>
          </p:spPr>
          <p:style>
            <a:lnRef idx="0"/>
            <a:fillRef idx="0"/>
            <a:effectRef idx="0"/>
            <a:fontRef idx="minor"/>
          </p:style>
        </p:sp>
        <p:sp>
          <p:nvSpPr>
            <p:cNvPr id="6387" name="Google Shape;6012;p53"/>
            <p:cNvSpPr/>
            <p:nvPr/>
          </p:nvSpPr>
          <p:spPr>
            <a:xfrm>
              <a:off x="6190560" y="3791880"/>
              <a:ext cx="141480" cy="83880"/>
            </a:xfrm>
            <a:custGeom>
              <a:avLst/>
              <a:gdLst/>
              <a:ahLst/>
              <a:rect l="l" t="t" r="r" b="b"/>
              <a:pathLst>
                <a:path w="5042" h="2994">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w="0">
              <a:noFill/>
            </a:ln>
          </p:spPr>
          <p:style>
            <a:lnRef idx="0"/>
            <a:fillRef idx="0"/>
            <a:effectRef idx="0"/>
            <a:fontRef idx="minor"/>
          </p:style>
        </p:sp>
        <p:sp>
          <p:nvSpPr>
            <p:cNvPr id="6388" name="Google Shape;6013;p53"/>
            <p:cNvSpPr/>
            <p:nvPr/>
          </p:nvSpPr>
          <p:spPr>
            <a:xfrm>
              <a:off x="6349320" y="3876120"/>
              <a:ext cx="156600" cy="146880"/>
            </a:xfrm>
            <a:custGeom>
              <a:avLst/>
              <a:gdLst/>
              <a:ahLst/>
              <a:rect l="l" t="t" r="r" b="b"/>
              <a:pathLst>
                <a:path w="5577" h="5231">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w="0">
              <a:noFill/>
            </a:ln>
          </p:spPr>
          <p:style>
            <a:lnRef idx="0"/>
            <a:fillRef idx="0"/>
            <a:effectRef idx="0"/>
            <a:fontRef idx="minor"/>
          </p:style>
        </p:sp>
        <p:sp>
          <p:nvSpPr>
            <p:cNvPr id="6389" name="Google Shape;6014;p53"/>
            <p:cNvSpPr/>
            <p:nvPr/>
          </p:nvSpPr>
          <p:spPr>
            <a:xfrm>
              <a:off x="6254280" y="3805200"/>
              <a:ext cx="188280" cy="196560"/>
            </a:xfrm>
            <a:custGeom>
              <a:avLst/>
              <a:gdLst/>
              <a:ahLst/>
              <a:rect l="l" t="t" r="r" b="b"/>
              <a:pathLst>
                <a:path w="6711" h="6995">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w="0">
              <a:noFill/>
            </a:ln>
          </p:spPr>
          <p:style>
            <a:lnRef idx="0"/>
            <a:fillRef idx="0"/>
            <a:effectRef idx="0"/>
            <a:fontRef idx="minor"/>
          </p:style>
        </p:sp>
        <p:sp>
          <p:nvSpPr>
            <p:cNvPr id="6390" name="Google Shape;6015;p53"/>
            <p:cNvSpPr/>
            <p:nvPr/>
          </p:nvSpPr>
          <p:spPr>
            <a:xfrm>
              <a:off x="6463440" y="3854880"/>
              <a:ext cx="20880" cy="42120"/>
            </a:xfrm>
            <a:custGeom>
              <a:avLst/>
              <a:gdLst/>
              <a:ahLst/>
              <a:rect l="l" t="t" r="r" b="b"/>
              <a:pathLst>
                <a:path w="757" h="1513">
                  <a:moveTo>
                    <a:pt x="0" y="1"/>
                  </a:moveTo>
                  <a:lnTo>
                    <a:pt x="0" y="1513"/>
                  </a:lnTo>
                  <a:cubicBezTo>
                    <a:pt x="410" y="1513"/>
                    <a:pt x="757" y="1135"/>
                    <a:pt x="757" y="757"/>
                  </a:cubicBezTo>
                  <a:cubicBezTo>
                    <a:pt x="757" y="347"/>
                    <a:pt x="441" y="1"/>
                    <a:pt x="0" y="1"/>
                  </a:cubicBezTo>
                  <a:close/>
                </a:path>
              </a:pathLst>
            </a:custGeom>
            <a:solidFill>
              <a:schemeClr val="dk2"/>
            </a:solidFill>
            <a:ln w="0">
              <a:noFill/>
            </a:ln>
          </p:spPr>
          <p:style>
            <a:lnRef idx="0"/>
            <a:fillRef idx="0"/>
            <a:effectRef idx="0"/>
            <a:fontRef idx="minor"/>
          </p:style>
        </p:sp>
        <p:sp>
          <p:nvSpPr>
            <p:cNvPr id="6391" name="Google Shape;6016;p53"/>
            <p:cNvSpPr/>
            <p:nvPr/>
          </p:nvSpPr>
          <p:spPr>
            <a:xfrm>
              <a:off x="6212880" y="3854880"/>
              <a:ext cx="20160" cy="42120"/>
            </a:xfrm>
            <a:custGeom>
              <a:avLst/>
              <a:gdLst/>
              <a:ahLst/>
              <a:rect l="l" t="t" r="r" b="b"/>
              <a:pathLst>
                <a:path w="725" h="1513">
                  <a:moveTo>
                    <a:pt x="725" y="1"/>
                  </a:moveTo>
                  <a:cubicBezTo>
                    <a:pt x="347" y="1"/>
                    <a:pt x="1" y="347"/>
                    <a:pt x="1" y="757"/>
                  </a:cubicBezTo>
                  <a:cubicBezTo>
                    <a:pt x="1" y="1135"/>
                    <a:pt x="347" y="1513"/>
                    <a:pt x="725" y="1513"/>
                  </a:cubicBezTo>
                  <a:lnTo>
                    <a:pt x="725" y="1"/>
                  </a:lnTo>
                  <a:close/>
                </a:path>
              </a:pathLst>
            </a:custGeom>
            <a:solidFill>
              <a:schemeClr val="dk2"/>
            </a:solidFill>
            <a:ln w="0">
              <a:noFill/>
            </a:ln>
          </p:spPr>
          <p:style>
            <a:lnRef idx="0"/>
            <a:fillRef idx="0"/>
            <a:effectRef idx="0"/>
            <a:fontRef idx="minor"/>
          </p:style>
        </p:sp>
        <p:sp>
          <p:nvSpPr>
            <p:cNvPr id="6392" name="Google Shape;6017;p53"/>
            <p:cNvSpPr/>
            <p:nvPr/>
          </p:nvSpPr>
          <p:spPr>
            <a:xfrm>
              <a:off x="6365160" y="3791880"/>
              <a:ext cx="140760" cy="83880"/>
            </a:xfrm>
            <a:custGeom>
              <a:avLst/>
              <a:gdLst/>
              <a:ahLst/>
              <a:rect l="l" t="t" r="r" b="b"/>
              <a:pathLst>
                <a:path w="5010" h="2994">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w="0">
              <a:noFill/>
            </a:ln>
          </p:spPr>
          <p:style>
            <a:lnRef idx="0"/>
            <a:fillRef idx="0"/>
            <a:effectRef idx="0"/>
            <a:fontRef idx="minor"/>
          </p:style>
        </p:sp>
      </p:grpSp>
      <p:grpSp>
        <p:nvGrpSpPr>
          <p:cNvPr id="6393" name="Google Shape;6018;p53"/>
          <p:cNvGrpSpPr/>
          <p:nvPr/>
        </p:nvGrpSpPr>
        <p:grpSpPr>
          <a:xfrm>
            <a:off x="7965000" y="3208320"/>
            <a:ext cx="314280" cy="358200"/>
            <a:chOff x="7965000" y="3208320"/>
            <a:chExt cx="314280" cy="358200"/>
          </a:xfrm>
        </p:grpSpPr>
        <p:sp>
          <p:nvSpPr>
            <p:cNvPr id="6394" name="Google Shape;6019;p53"/>
            <p:cNvSpPr/>
            <p:nvPr/>
          </p:nvSpPr>
          <p:spPr>
            <a:xfrm>
              <a:off x="7986240" y="3232800"/>
              <a:ext cx="103320" cy="103320"/>
            </a:xfrm>
            <a:custGeom>
              <a:avLst/>
              <a:gdLst/>
              <a:ahLst/>
              <a:rect l="l" t="t" r="r" b="b"/>
              <a:pathLst>
                <a:path w="3687" h="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w="0">
              <a:noFill/>
            </a:ln>
          </p:spPr>
          <p:style>
            <a:lnRef idx="0"/>
            <a:fillRef idx="0"/>
            <a:effectRef idx="0"/>
            <a:fontRef idx="minor"/>
          </p:style>
        </p:sp>
        <p:sp>
          <p:nvSpPr>
            <p:cNvPr id="6395" name="Google Shape;6020;p53"/>
            <p:cNvSpPr/>
            <p:nvPr/>
          </p:nvSpPr>
          <p:spPr>
            <a:xfrm>
              <a:off x="8110440" y="3235320"/>
              <a:ext cx="136080" cy="119160"/>
            </a:xfrm>
            <a:custGeom>
              <a:avLst/>
              <a:gdLst/>
              <a:ahLst/>
              <a:rect l="l" t="t" r="r" b="b"/>
              <a:pathLst>
                <a:path w="4853" h="4254">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w="0">
              <a:noFill/>
            </a:ln>
          </p:spPr>
          <p:style>
            <a:lnRef idx="0"/>
            <a:fillRef idx="0"/>
            <a:effectRef idx="0"/>
            <a:fontRef idx="minor"/>
          </p:style>
        </p:sp>
        <p:sp>
          <p:nvSpPr>
            <p:cNvPr id="6396" name="Google Shape;6021;p53"/>
            <p:cNvSpPr/>
            <p:nvPr/>
          </p:nvSpPr>
          <p:spPr>
            <a:xfrm>
              <a:off x="8174160" y="3208320"/>
              <a:ext cx="85680" cy="83160"/>
            </a:xfrm>
            <a:custGeom>
              <a:avLst/>
              <a:gdLst/>
              <a:ahLst/>
              <a:rect l="l" t="t" r="r" b="b"/>
              <a:pathLst>
                <a:path w="3056" h="2974">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w="0">
              <a:noFill/>
            </a:ln>
          </p:spPr>
          <p:style>
            <a:lnRef idx="0"/>
            <a:fillRef idx="0"/>
            <a:effectRef idx="0"/>
            <a:fontRef idx="minor"/>
          </p:style>
        </p:sp>
        <p:sp>
          <p:nvSpPr>
            <p:cNvPr id="6397" name="Google Shape;6022;p53"/>
            <p:cNvSpPr/>
            <p:nvPr/>
          </p:nvSpPr>
          <p:spPr>
            <a:xfrm>
              <a:off x="8004960" y="3294720"/>
              <a:ext cx="230040" cy="271800"/>
            </a:xfrm>
            <a:custGeom>
              <a:avLst/>
              <a:gdLst/>
              <a:ahLst/>
              <a:rect l="l" t="t" r="r" b="b"/>
              <a:pathLst>
                <a:path w="8192" h="9673">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w="0">
              <a:noFill/>
            </a:ln>
          </p:spPr>
          <p:style>
            <a:lnRef idx="0"/>
            <a:fillRef idx="0"/>
            <a:effectRef idx="0"/>
            <a:fontRef idx="minor"/>
          </p:style>
        </p:sp>
        <p:sp>
          <p:nvSpPr>
            <p:cNvPr id="6398" name="Google Shape;6023;p53"/>
            <p:cNvSpPr/>
            <p:nvPr/>
          </p:nvSpPr>
          <p:spPr>
            <a:xfrm>
              <a:off x="8112240" y="3441960"/>
              <a:ext cx="20160" cy="19080"/>
            </a:xfrm>
            <a:custGeom>
              <a:avLst/>
              <a:gdLst/>
              <a:ahLst/>
              <a:rect l="l" t="t" r="r" b="b"/>
              <a:pathLst>
                <a:path w="726" h="695">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w="0">
              <a:noFill/>
            </a:ln>
          </p:spPr>
          <p:style>
            <a:lnRef idx="0"/>
            <a:fillRef idx="0"/>
            <a:effectRef idx="0"/>
            <a:fontRef idx="minor"/>
          </p:style>
        </p:sp>
        <p:sp>
          <p:nvSpPr>
            <p:cNvPr id="6399" name="Google Shape;6024;p53"/>
            <p:cNvSpPr/>
            <p:nvPr/>
          </p:nvSpPr>
          <p:spPr>
            <a:xfrm>
              <a:off x="8258400" y="3383280"/>
              <a:ext cx="20880" cy="71640"/>
            </a:xfrm>
            <a:custGeom>
              <a:avLst/>
              <a:gdLst/>
              <a:ahLst/>
              <a:rect l="l" t="t" r="r" b="b"/>
              <a:pathLst>
                <a:path w="757" h="2553">
                  <a:moveTo>
                    <a:pt x="1" y="1"/>
                  </a:moveTo>
                  <a:lnTo>
                    <a:pt x="1" y="2553"/>
                  </a:lnTo>
                  <a:cubicBezTo>
                    <a:pt x="442" y="2269"/>
                    <a:pt x="757" y="1796"/>
                    <a:pt x="757" y="1229"/>
                  </a:cubicBezTo>
                  <a:cubicBezTo>
                    <a:pt x="757" y="725"/>
                    <a:pt x="442" y="253"/>
                    <a:pt x="1" y="1"/>
                  </a:cubicBezTo>
                  <a:close/>
                </a:path>
              </a:pathLst>
            </a:custGeom>
            <a:solidFill>
              <a:schemeClr val="dk2"/>
            </a:solidFill>
            <a:ln w="0">
              <a:noFill/>
            </a:ln>
          </p:spPr>
          <p:style>
            <a:lnRef idx="0"/>
            <a:fillRef idx="0"/>
            <a:effectRef idx="0"/>
            <a:fontRef idx="minor"/>
          </p:style>
        </p:sp>
        <p:sp>
          <p:nvSpPr>
            <p:cNvPr id="6400" name="Google Shape;6025;p53"/>
            <p:cNvSpPr/>
            <p:nvPr/>
          </p:nvSpPr>
          <p:spPr>
            <a:xfrm>
              <a:off x="7965000" y="3384360"/>
              <a:ext cx="20880" cy="71640"/>
            </a:xfrm>
            <a:custGeom>
              <a:avLst/>
              <a:gdLst/>
              <a:ahLst/>
              <a:rect l="l" t="t" r="r" b="b"/>
              <a:pathLst>
                <a:path w="757" h="2553">
                  <a:moveTo>
                    <a:pt x="757" y="0"/>
                  </a:moveTo>
                  <a:cubicBezTo>
                    <a:pt x="316" y="221"/>
                    <a:pt x="1" y="693"/>
                    <a:pt x="1" y="1260"/>
                  </a:cubicBezTo>
                  <a:cubicBezTo>
                    <a:pt x="1" y="1796"/>
                    <a:pt x="316" y="2269"/>
                    <a:pt x="757" y="2552"/>
                  </a:cubicBezTo>
                  <a:lnTo>
                    <a:pt x="757" y="0"/>
                  </a:lnTo>
                  <a:close/>
                </a:path>
              </a:pathLst>
            </a:custGeom>
            <a:solidFill>
              <a:schemeClr val="dk2"/>
            </a:solidFill>
            <a:ln w="0">
              <a:noFill/>
            </a:ln>
          </p:spPr>
          <p:style>
            <a:lnRef idx="0"/>
            <a:fillRef idx="0"/>
            <a:effectRef idx="0"/>
            <a:fontRef idx="minor"/>
          </p:style>
        </p:sp>
      </p:grpSp>
      <p:grpSp>
        <p:nvGrpSpPr>
          <p:cNvPr id="6401" name="Google Shape;6026;p53"/>
          <p:cNvGrpSpPr/>
          <p:nvPr/>
        </p:nvGrpSpPr>
        <p:grpSpPr>
          <a:xfrm>
            <a:off x="5728320" y="1377000"/>
            <a:ext cx="358560" cy="358560"/>
            <a:chOff x="5728320" y="1377000"/>
            <a:chExt cx="358560" cy="358560"/>
          </a:xfrm>
        </p:grpSpPr>
        <p:sp>
          <p:nvSpPr>
            <p:cNvPr id="6402" name="Google Shape;6027;p53"/>
            <p:cNvSpPr/>
            <p:nvPr/>
          </p:nvSpPr>
          <p:spPr>
            <a:xfrm>
              <a:off x="5787720" y="1420200"/>
              <a:ext cx="230040" cy="104040"/>
            </a:xfrm>
            <a:custGeom>
              <a:avLst/>
              <a:gdLst/>
              <a:ahLst/>
              <a:rect l="l" t="t" r="r" b="b"/>
              <a:pathLst>
                <a:path w="8192" h="3713">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w="0">
              <a:noFill/>
            </a:ln>
          </p:spPr>
          <p:style>
            <a:lnRef idx="0"/>
            <a:fillRef idx="0"/>
            <a:effectRef idx="0"/>
            <a:fontRef idx="minor"/>
          </p:style>
        </p:sp>
        <p:sp>
          <p:nvSpPr>
            <p:cNvPr id="6403" name="Google Shape;6028;p53"/>
            <p:cNvSpPr/>
            <p:nvPr/>
          </p:nvSpPr>
          <p:spPr>
            <a:xfrm>
              <a:off x="5862960" y="1461240"/>
              <a:ext cx="78480" cy="83880"/>
            </a:xfrm>
            <a:custGeom>
              <a:avLst/>
              <a:gdLst/>
              <a:ahLst/>
              <a:rect l="l" t="t" r="r" b="b"/>
              <a:pathLst>
                <a:path w="2804" h="299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w="0">
              <a:noFill/>
            </a:ln>
          </p:spPr>
          <p:style>
            <a:lnRef idx="0"/>
            <a:fillRef idx="0"/>
            <a:effectRef idx="0"/>
            <a:fontRef idx="minor"/>
          </p:style>
        </p:sp>
        <p:sp>
          <p:nvSpPr>
            <p:cNvPr id="6404" name="Google Shape;6029;p53"/>
            <p:cNvSpPr/>
            <p:nvPr/>
          </p:nvSpPr>
          <p:spPr>
            <a:xfrm>
              <a:off x="5857560" y="1377000"/>
              <a:ext cx="92880" cy="29880"/>
            </a:xfrm>
            <a:custGeom>
              <a:avLst/>
              <a:gdLst/>
              <a:ahLst/>
              <a:rect l="l" t="t" r="r" b="b"/>
              <a:pathLst>
                <a:path w="3308" h="1072">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w="0">
              <a:noFill/>
            </a:ln>
          </p:spPr>
          <p:style>
            <a:lnRef idx="0"/>
            <a:fillRef idx="0"/>
            <a:effectRef idx="0"/>
            <a:fontRef idx="minor"/>
          </p:style>
        </p:sp>
        <p:sp>
          <p:nvSpPr>
            <p:cNvPr id="6405" name="Google Shape;6030;p53"/>
            <p:cNvSpPr/>
            <p:nvPr/>
          </p:nvSpPr>
          <p:spPr>
            <a:xfrm>
              <a:off x="5728320" y="1533960"/>
              <a:ext cx="358560" cy="201600"/>
            </a:xfrm>
            <a:custGeom>
              <a:avLst/>
              <a:gdLst/>
              <a:ahLst/>
              <a:rect l="l" t="t" r="r" b="b"/>
              <a:pathLst>
                <a:path w="12760" h="7184">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w="0">
              <a:noFill/>
            </a:ln>
          </p:spPr>
          <p:style>
            <a:lnRef idx="0"/>
            <a:fillRef idx="0"/>
            <a:effectRef idx="0"/>
            <a:fontRef idx="minor"/>
          </p:style>
        </p:sp>
      </p:grpSp>
      <p:grpSp>
        <p:nvGrpSpPr>
          <p:cNvPr id="6406" name="Google Shape;6031;p53"/>
          <p:cNvGrpSpPr/>
          <p:nvPr/>
        </p:nvGrpSpPr>
        <p:grpSpPr>
          <a:xfrm>
            <a:off x="5729040" y="1854360"/>
            <a:ext cx="357120" cy="314280"/>
            <a:chOff x="5729040" y="1854360"/>
            <a:chExt cx="357120" cy="314280"/>
          </a:xfrm>
        </p:grpSpPr>
        <p:sp>
          <p:nvSpPr>
            <p:cNvPr id="6407" name="Google Shape;6032;p53"/>
            <p:cNvSpPr/>
            <p:nvPr/>
          </p:nvSpPr>
          <p:spPr>
            <a:xfrm>
              <a:off x="5804640" y="1854360"/>
              <a:ext cx="204480" cy="63360"/>
            </a:xfrm>
            <a:custGeom>
              <a:avLst/>
              <a:gdLst/>
              <a:ahLst/>
              <a:rect l="l" t="t" r="r" b="b"/>
              <a:pathLst>
                <a:path w="7278" h="2270">
                  <a:moveTo>
                    <a:pt x="3655" y="1"/>
                  </a:moveTo>
                  <a:cubicBezTo>
                    <a:pt x="2080" y="1"/>
                    <a:pt x="693" y="914"/>
                    <a:pt x="0" y="2269"/>
                  </a:cubicBezTo>
                  <a:lnTo>
                    <a:pt x="7278" y="2269"/>
                  </a:lnTo>
                  <a:cubicBezTo>
                    <a:pt x="6648" y="914"/>
                    <a:pt x="5262" y="1"/>
                    <a:pt x="3655" y="1"/>
                  </a:cubicBezTo>
                  <a:close/>
                </a:path>
              </a:pathLst>
            </a:custGeom>
            <a:solidFill>
              <a:schemeClr val="dk2"/>
            </a:solidFill>
            <a:ln w="0">
              <a:noFill/>
            </a:ln>
          </p:spPr>
          <p:style>
            <a:lnRef idx="0"/>
            <a:fillRef idx="0"/>
            <a:effectRef idx="0"/>
            <a:fontRef idx="minor"/>
          </p:style>
        </p:sp>
        <p:sp>
          <p:nvSpPr>
            <p:cNvPr id="6408" name="Google Shape;6033;p53"/>
            <p:cNvSpPr/>
            <p:nvPr/>
          </p:nvSpPr>
          <p:spPr>
            <a:xfrm>
              <a:off x="5792040" y="1937880"/>
              <a:ext cx="99000" cy="40680"/>
            </a:xfrm>
            <a:custGeom>
              <a:avLst/>
              <a:gdLst/>
              <a:ahLst/>
              <a:rect l="l" t="t" r="r" b="b"/>
              <a:pathLst>
                <a:path w="3529" h="1455">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w="0">
              <a:noFill/>
            </a:ln>
          </p:spPr>
          <p:style>
            <a:lnRef idx="0"/>
            <a:fillRef idx="0"/>
            <a:effectRef idx="0"/>
            <a:fontRef idx="minor"/>
          </p:style>
        </p:sp>
        <p:sp>
          <p:nvSpPr>
            <p:cNvPr id="6409" name="Google Shape;6034;p53"/>
            <p:cNvSpPr/>
            <p:nvPr/>
          </p:nvSpPr>
          <p:spPr>
            <a:xfrm>
              <a:off x="5729040" y="2008440"/>
              <a:ext cx="31680" cy="75960"/>
            </a:xfrm>
            <a:custGeom>
              <a:avLst/>
              <a:gdLst/>
              <a:ahLst/>
              <a:rect l="l" t="t" r="r" b="b"/>
              <a:pathLst>
                <a:path w="1135" h="2711">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w="0">
              <a:noFill/>
            </a:ln>
          </p:spPr>
          <p:style>
            <a:lnRef idx="0"/>
            <a:fillRef idx="0"/>
            <a:effectRef idx="0"/>
            <a:fontRef idx="minor"/>
          </p:style>
        </p:sp>
        <p:sp>
          <p:nvSpPr>
            <p:cNvPr id="6410" name="Google Shape;6035;p53"/>
            <p:cNvSpPr/>
            <p:nvPr/>
          </p:nvSpPr>
          <p:spPr>
            <a:xfrm>
              <a:off x="5770800" y="2004120"/>
              <a:ext cx="42120" cy="99720"/>
            </a:xfrm>
            <a:custGeom>
              <a:avLst/>
              <a:gdLst/>
              <a:ahLst/>
              <a:rect l="l" t="t" r="r" b="b"/>
              <a:pathLst>
                <a:path w="1513" h="3561">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w="0">
              <a:noFill/>
            </a:ln>
          </p:spPr>
          <p:style>
            <a:lnRef idx="0"/>
            <a:fillRef idx="0"/>
            <a:effectRef idx="0"/>
            <a:fontRef idx="minor"/>
          </p:style>
        </p:sp>
        <p:sp>
          <p:nvSpPr>
            <p:cNvPr id="6411" name="Google Shape;6036;p53"/>
            <p:cNvSpPr/>
            <p:nvPr/>
          </p:nvSpPr>
          <p:spPr>
            <a:xfrm>
              <a:off x="5810760" y="1938600"/>
              <a:ext cx="275400" cy="230040"/>
            </a:xfrm>
            <a:custGeom>
              <a:avLst/>
              <a:gdLst/>
              <a:ahLst/>
              <a:rect l="l" t="t" r="r" b="b"/>
              <a:pathLst>
                <a:path w="9799" h="8193">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w="0">
              <a:noFill/>
            </a:ln>
          </p:spPr>
          <p:style>
            <a:lnRef idx="0"/>
            <a:fillRef idx="0"/>
            <a:effectRef idx="0"/>
            <a:fontRef idx="minor"/>
          </p:style>
        </p:sp>
      </p:grpSp>
      <p:grpSp>
        <p:nvGrpSpPr>
          <p:cNvPr id="6412" name="Google Shape;6037;p53"/>
          <p:cNvGrpSpPr/>
          <p:nvPr/>
        </p:nvGrpSpPr>
        <p:grpSpPr>
          <a:xfrm>
            <a:off x="7939800" y="1377000"/>
            <a:ext cx="357840" cy="356040"/>
            <a:chOff x="7939800" y="1377000"/>
            <a:chExt cx="357840" cy="356040"/>
          </a:xfrm>
        </p:grpSpPr>
        <p:sp>
          <p:nvSpPr>
            <p:cNvPr id="6413" name="Google Shape;6038;p53"/>
            <p:cNvSpPr/>
            <p:nvPr/>
          </p:nvSpPr>
          <p:spPr>
            <a:xfrm>
              <a:off x="8021160" y="1483200"/>
              <a:ext cx="188280" cy="189360"/>
            </a:xfrm>
            <a:custGeom>
              <a:avLst/>
              <a:gdLst/>
              <a:ahLst/>
              <a:rect l="l" t="t" r="r" b="b"/>
              <a:pathLst>
                <a:path w="6711" h="6743">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w="0">
              <a:noFill/>
            </a:ln>
          </p:spPr>
          <p:style>
            <a:lnRef idx="0"/>
            <a:fillRef idx="0"/>
            <a:effectRef idx="0"/>
            <a:fontRef idx="minor"/>
          </p:style>
        </p:sp>
        <p:sp>
          <p:nvSpPr>
            <p:cNvPr id="6414" name="Google Shape;6039;p53"/>
            <p:cNvSpPr/>
            <p:nvPr/>
          </p:nvSpPr>
          <p:spPr>
            <a:xfrm>
              <a:off x="7939800" y="1377000"/>
              <a:ext cx="357840" cy="356040"/>
            </a:xfrm>
            <a:custGeom>
              <a:avLst/>
              <a:gdLst/>
              <a:ahLst/>
              <a:rect l="l" t="t" r="r" b="b"/>
              <a:pathLst>
                <a:path w="12729" h="12666">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w="0">
              <a:noFill/>
            </a:ln>
          </p:spPr>
          <p:style>
            <a:lnRef idx="0"/>
            <a:fillRef idx="0"/>
            <a:effectRef idx="0"/>
            <a:fontRef idx="minor"/>
          </p:style>
        </p:sp>
      </p:grpSp>
      <p:grpSp>
        <p:nvGrpSpPr>
          <p:cNvPr id="6415" name="Google Shape;6040;p53"/>
          <p:cNvGrpSpPr/>
          <p:nvPr/>
        </p:nvGrpSpPr>
        <p:grpSpPr>
          <a:xfrm>
            <a:off x="7950240" y="1832400"/>
            <a:ext cx="336600" cy="357480"/>
            <a:chOff x="7950240" y="1832400"/>
            <a:chExt cx="336600" cy="357480"/>
          </a:xfrm>
        </p:grpSpPr>
        <p:sp>
          <p:nvSpPr>
            <p:cNvPr id="6416" name="Google Shape;6041;p53"/>
            <p:cNvSpPr/>
            <p:nvPr/>
          </p:nvSpPr>
          <p:spPr>
            <a:xfrm>
              <a:off x="7950240" y="1919160"/>
              <a:ext cx="41400" cy="270720"/>
            </a:xfrm>
            <a:custGeom>
              <a:avLst/>
              <a:gdLst/>
              <a:ahLst/>
              <a:rect l="l" t="t" r="r" b="b"/>
              <a:pathLst>
                <a:path w="1482" h="964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w="0">
              <a:noFill/>
            </a:ln>
          </p:spPr>
          <p:style>
            <a:lnRef idx="0"/>
            <a:fillRef idx="0"/>
            <a:effectRef idx="0"/>
            <a:fontRef idx="minor"/>
          </p:style>
        </p:sp>
        <p:sp>
          <p:nvSpPr>
            <p:cNvPr id="6417" name="Google Shape;6042;p53"/>
            <p:cNvSpPr/>
            <p:nvPr/>
          </p:nvSpPr>
          <p:spPr>
            <a:xfrm>
              <a:off x="8095680" y="1892520"/>
              <a:ext cx="148680" cy="45000"/>
            </a:xfrm>
            <a:custGeom>
              <a:avLst/>
              <a:gdLst/>
              <a:ahLst/>
              <a:rect l="l" t="t" r="r" b="b"/>
              <a:pathLst>
                <a:path w="5294" h="1608">
                  <a:moveTo>
                    <a:pt x="5294" y="1"/>
                  </a:moveTo>
                  <a:lnTo>
                    <a:pt x="1" y="1607"/>
                  </a:lnTo>
                  <a:lnTo>
                    <a:pt x="5294" y="1607"/>
                  </a:lnTo>
                  <a:lnTo>
                    <a:pt x="5294" y="1"/>
                  </a:lnTo>
                  <a:close/>
                </a:path>
              </a:pathLst>
            </a:custGeom>
            <a:solidFill>
              <a:schemeClr val="dk2"/>
            </a:solidFill>
            <a:ln w="0">
              <a:noFill/>
            </a:ln>
          </p:spPr>
          <p:style>
            <a:lnRef idx="0"/>
            <a:fillRef idx="0"/>
            <a:effectRef idx="0"/>
            <a:fontRef idx="minor"/>
          </p:style>
        </p:sp>
        <p:sp>
          <p:nvSpPr>
            <p:cNvPr id="6418" name="Google Shape;6043;p53"/>
            <p:cNvSpPr/>
            <p:nvPr/>
          </p:nvSpPr>
          <p:spPr>
            <a:xfrm>
              <a:off x="8013240" y="1959120"/>
              <a:ext cx="230040" cy="189360"/>
            </a:xfrm>
            <a:custGeom>
              <a:avLst/>
              <a:gdLst/>
              <a:ahLst/>
              <a:rect l="l" t="t" r="r" b="b"/>
              <a:pathLst>
                <a:path w="8192" h="6743">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w="0">
              <a:noFill/>
            </a:ln>
          </p:spPr>
          <p:style>
            <a:lnRef idx="0"/>
            <a:fillRef idx="0"/>
            <a:effectRef idx="0"/>
            <a:fontRef idx="minor"/>
          </p:style>
        </p:sp>
        <p:sp>
          <p:nvSpPr>
            <p:cNvPr id="6419" name="Google Shape;6044;p53"/>
            <p:cNvSpPr/>
            <p:nvPr/>
          </p:nvSpPr>
          <p:spPr>
            <a:xfrm>
              <a:off x="8013240" y="1832400"/>
              <a:ext cx="229320" cy="104400"/>
            </a:xfrm>
            <a:custGeom>
              <a:avLst/>
              <a:gdLst/>
              <a:ahLst/>
              <a:rect l="l" t="t" r="r" b="b"/>
              <a:pathLst>
                <a:path w="8161" h="3718">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w="0">
              <a:noFill/>
            </a:ln>
          </p:spPr>
          <p:style>
            <a:lnRef idx="0"/>
            <a:fillRef idx="0"/>
            <a:effectRef idx="0"/>
            <a:fontRef idx="minor"/>
          </p:style>
        </p:sp>
        <p:sp>
          <p:nvSpPr>
            <p:cNvPr id="6420" name="Google Shape;6045;p53"/>
            <p:cNvSpPr/>
            <p:nvPr/>
          </p:nvSpPr>
          <p:spPr>
            <a:xfrm>
              <a:off x="8265960" y="1942920"/>
              <a:ext cx="20880" cy="72360"/>
            </a:xfrm>
            <a:custGeom>
              <a:avLst/>
              <a:gdLst/>
              <a:ahLst/>
              <a:rect l="l" t="t" r="r" b="b"/>
              <a:pathLst>
                <a:path w="757" h="2584">
                  <a:moveTo>
                    <a:pt x="1" y="0"/>
                  </a:moveTo>
                  <a:lnTo>
                    <a:pt x="1" y="2584"/>
                  </a:lnTo>
                  <a:cubicBezTo>
                    <a:pt x="442" y="2300"/>
                    <a:pt x="757" y="1828"/>
                    <a:pt x="757" y="1261"/>
                  </a:cubicBezTo>
                  <a:cubicBezTo>
                    <a:pt x="757" y="756"/>
                    <a:pt x="442" y="284"/>
                    <a:pt x="1" y="0"/>
                  </a:cubicBezTo>
                  <a:close/>
                </a:path>
              </a:pathLst>
            </a:custGeom>
            <a:solidFill>
              <a:schemeClr val="dk2"/>
            </a:solidFill>
            <a:ln w="0">
              <a:noFill/>
            </a:ln>
          </p:spPr>
          <p:style>
            <a:lnRef idx="0"/>
            <a:fillRef idx="0"/>
            <a:effectRef idx="0"/>
            <a:fontRef idx="minor"/>
          </p:style>
        </p:sp>
      </p:grpSp>
      <p:grpSp>
        <p:nvGrpSpPr>
          <p:cNvPr id="6421" name="Google Shape;6046;p53"/>
          <p:cNvGrpSpPr/>
          <p:nvPr/>
        </p:nvGrpSpPr>
        <p:grpSpPr>
          <a:xfrm>
            <a:off x="7954920" y="2274480"/>
            <a:ext cx="356760" cy="356760"/>
            <a:chOff x="7954920" y="2274480"/>
            <a:chExt cx="356760" cy="356760"/>
          </a:xfrm>
        </p:grpSpPr>
        <p:sp>
          <p:nvSpPr>
            <p:cNvPr id="6422" name="Google Shape;6047;p53"/>
            <p:cNvSpPr/>
            <p:nvPr/>
          </p:nvSpPr>
          <p:spPr>
            <a:xfrm>
              <a:off x="8017920" y="2399400"/>
              <a:ext cx="230040" cy="231840"/>
            </a:xfrm>
            <a:custGeom>
              <a:avLst/>
              <a:gdLst/>
              <a:ahLst/>
              <a:rect l="l" t="t" r="r" b="b"/>
              <a:pathLst>
                <a:path w="8192" h="8255">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w="0">
              <a:noFill/>
            </a:ln>
          </p:spPr>
          <p:style>
            <a:lnRef idx="0"/>
            <a:fillRef idx="0"/>
            <a:effectRef idx="0"/>
            <a:fontRef idx="minor"/>
          </p:style>
        </p:sp>
        <p:sp>
          <p:nvSpPr>
            <p:cNvPr id="6423" name="Google Shape;6048;p53"/>
            <p:cNvSpPr/>
            <p:nvPr/>
          </p:nvSpPr>
          <p:spPr>
            <a:xfrm>
              <a:off x="7954920" y="2324160"/>
              <a:ext cx="356760" cy="221400"/>
            </a:xfrm>
            <a:custGeom>
              <a:avLst/>
              <a:gdLst/>
              <a:ahLst/>
              <a:rect l="l" t="t" r="r" b="b"/>
              <a:pathLst>
                <a:path w="12697" h="787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w="0">
              <a:noFill/>
            </a:ln>
          </p:spPr>
          <p:style>
            <a:lnRef idx="0"/>
            <a:fillRef idx="0"/>
            <a:effectRef idx="0"/>
            <a:fontRef idx="minor"/>
          </p:style>
        </p:sp>
        <p:sp>
          <p:nvSpPr>
            <p:cNvPr id="6424" name="Google Shape;6049;p53"/>
            <p:cNvSpPr/>
            <p:nvPr/>
          </p:nvSpPr>
          <p:spPr>
            <a:xfrm>
              <a:off x="8039160" y="2274480"/>
              <a:ext cx="186840" cy="60840"/>
            </a:xfrm>
            <a:custGeom>
              <a:avLst/>
              <a:gdLst/>
              <a:ahLst/>
              <a:rect l="l" t="t" r="r" b="b"/>
              <a:pathLst>
                <a:path w="6648" h="2174">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w="0">
              <a:noFill/>
            </a:ln>
          </p:spPr>
          <p:style>
            <a:lnRef idx="0"/>
            <a:fillRef idx="0"/>
            <a:effectRef idx="0"/>
            <a:fontRef idx="minor"/>
          </p:style>
        </p:sp>
      </p:grpSp>
      <p:grpSp>
        <p:nvGrpSpPr>
          <p:cNvPr id="6425" name="Google Shape;6050;p53"/>
          <p:cNvGrpSpPr/>
          <p:nvPr/>
        </p:nvGrpSpPr>
        <p:grpSpPr>
          <a:xfrm>
            <a:off x="6621480" y="2731680"/>
            <a:ext cx="335520" cy="358560"/>
            <a:chOff x="6621480" y="2731680"/>
            <a:chExt cx="335520" cy="358560"/>
          </a:xfrm>
        </p:grpSpPr>
        <p:sp>
          <p:nvSpPr>
            <p:cNvPr id="6426" name="Google Shape;6051;p53"/>
            <p:cNvSpPr/>
            <p:nvPr/>
          </p:nvSpPr>
          <p:spPr>
            <a:xfrm>
              <a:off x="6913800" y="2869920"/>
              <a:ext cx="42120" cy="62640"/>
            </a:xfrm>
            <a:custGeom>
              <a:avLst/>
              <a:gdLst/>
              <a:ahLst/>
              <a:rect l="l" t="t" r="r" b="b"/>
              <a:pathLst>
                <a:path w="1513" h="2237">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w="0">
              <a:noFill/>
            </a:ln>
          </p:spPr>
          <p:style>
            <a:lnRef idx="0"/>
            <a:fillRef idx="0"/>
            <a:effectRef idx="0"/>
            <a:fontRef idx="minor"/>
          </p:style>
        </p:sp>
        <p:sp>
          <p:nvSpPr>
            <p:cNvPr id="6427" name="Google Shape;6052;p53"/>
            <p:cNvSpPr/>
            <p:nvPr/>
          </p:nvSpPr>
          <p:spPr>
            <a:xfrm>
              <a:off x="6907680" y="2806920"/>
              <a:ext cx="49320" cy="62640"/>
            </a:xfrm>
            <a:custGeom>
              <a:avLst/>
              <a:gdLst/>
              <a:ahLst/>
              <a:rect l="l" t="t" r="r" b="b"/>
              <a:pathLst>
                <a:path w="1765" h="2238">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w="0">
              <a:noFill/>
            </a:ln>
          </p:spPr>
          <p:style>
            <a:lnRef idx="0"/>
            <a:fillRef idx="0"/>
            <a:effectRef idx="0"/>
            <a:fontRef idx="minor"/>
          </p:style>
        </p:sp>
        <p:sp>
          <p:nvSpPr>
            <p:cNvPr id="6428" name="Google Shape;6053;p53"/>
            <p:cNvSpPr/>
            <p:nvPr/>
          </p:nvSpPr>
          <p:spPr>
            <a:xfrm>
              <a:off x="6621480" y="2880360"/>
              <a:ext cx="272520" cy="62640"/>
            </a:xfrm>
            <a:custGeom>
              <a:avLst/>
              <a:gdLst/>
              <a:ahLst/>
              <a:rect l="l" t="t" r="r" b="b"/>
              <a:pathLst>
                <a:path w="9705" h="2237">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w="0">
              <a:noFill/>
            </a:ln>
          </p:spPr>
          <p:style>
            <a:lnRef idx="0"/>
            <a:fillRef idx="0"/>
            <a:effectRef idx="0"/>
            <a:fontRef idx="minor"/>
          </p:style>
        </p:sp>
        <p:sp>
          <p:nvSpPr>
            <p:cNvPr id="6429" name="Google Shape;6054;p53"/>
            <p:cNvSpPr/>
            <p:nvPr/>
          </p:nvSpPr>
          <p:spPr>
            <a:xfrm>
              <a:off x="6622200" y="2964600"/>
              <a:ext cx="271800" cy="125640"/>
            </a:xfrm>
            <a:custGeom>
              <a:avLst/>
              <a:gdLst/>
              <a:ahLst/>
              <a:rect l="l" t="t" r="r" b="b"/>
              <a:pathLst>
                <a:path w="9673" h="4474">
                  <a:moveTo>
                    <a:pt x="0" y="0"/>
                  </a:moveTo>
                  <a:cubicBezTo>
                    <a:pt x="158" y="2457"/>
                    <a:pt x="2269" y="4474"/>
                    <a:pt x="4821" y="4474"/>
                  </a:cubicBezTo>
                  <a:cubicBezTo>
                    <a:pt x="7372" y="4474"/>
                    <a:pt x="9452" y="2457"/>
                    <a:pt x="9672" y="0"/>
                  </a:cubicBezTo>
                  <a:close/>
                </a:path>
              </a:pathLst>
            </a:custGeom>
            <a:solidFill>
              <a:schemeClr val="dk2"/>
            </a:solidFill>
            <a:ln w="0">
              <a:noFill/>
            </a:ln>
          </p:spPr>
          <p:style>
            <a:lnRef idx="0"/>
            <a:fillRef idx="0"/>
            <a:effectRef idx="0"/>
            <a:fontRef idx="minor"/>
          </p:style>
        </p:sp>
        <p:sp>
          <p:nvSpPr>
            <p:cNvPr id="6430" name="Google Shape;6055;p53"/>
            <p:cNvSpPr/>
            <p:nvPr/>
          </p:nvSpPr>
          <p:spPr>
            <a:xfrm>
              <a:off x="6732000" y="2837880"/>
              <a:ext cx="49320" cy="20880"/>
            </a:xfrm>
            <a:custGeom>
              <a:avLst/>
              <a:gdLst/>
              <a:ahLst/>
              <a:rect l="l" t="t" r="r" b="b"/>
              <a:pathLst>
                <a:path w="1765" h="757">
                  <a:moveTo>
                    <a:pt x="1" y="1"/>
                  </a:moveTo>
                  <a:lnTo>
                    <a:pt x="410" y="757"/>
                  </a:lnTo>
                  <a:lnTo>
                    <a:pt x="1419" y="757"/>
                  </a:lnTo>
                  <a:lnTo>
                    <a:pt x="1765" y="1"/>
                  </a:lnTo>
                  <a:close/>
                </a:path>
              </a:pathLst>
            </a:custGeom>
            <a:solidFill>
              <a:schemeClr val="dk2"/>
            </a:solidFill>
            <a:ln w="0">
              <a:noFill/>
            </a:ln>
          </p:spPr>
          <p:style>
            <a:lnRef idx="0"/>
            <a:fillRef idx="0"/>
            <a:effectRef idx="0"/>
            <a:fontRef idx="minor"/>
          </p:style>
        </p:sp>
        <p:sp>
          <p:nvSpPr>
            <p:cNvPr id="6431" name="Google Shape;6056;p53"/>
            <p:cNvSpPr/>
            <p:nvPr/>
          </p:nvSpPr>
          <p:spPr>
            <a:xfrm>
              <a:off x="6621480" y="2837880"/>
              <a:ext cx="97200" cy="20880"/>
            </a:xfrm>
            <a:custGeom>
              <a:avLst/>
              <a:gdLst/>
              <a:ahLst/>
              <a:rect l="l" t="t" r="r" b="b"/>
              <a:pathLst>
                <a:path w="3467" h="757">
                  <a:moveTo>
                    <a:pt x="127" y="1"/>
                  </a:moveTo>
                  <a:cubicBezTo>
                    <a:pt x="95" y="253"/>
                    <a:pt x="32" y="473"/>
                    <a:pt x="1" y="757"/>
                  </a:cubicBezTo>
                  <a:lnTo>
                    <a:pt x="3466" y="757"/>
                  </a:lnTo>
                  <a:lnTo>
                    <a:pt x="3120" y="1"/>
                  </a:lnTo>
                  <a:close/>
                </a:path>
              </a:pathLst>
            </a:custGeom>
            <a:solidFill>
              <a:schemeClr val="dk2"/>
            </a:solidFill>
            <a:ln w="0">
              <a:noFill/>
            </a:ln>
          </p:spPr>
          <p:style>
            <a:lnRef idx="0"/>
            <a:fillRef idx="0"/>
            <a:effectRef idx="0"/>
            <a:fontRef idx="minor"/>
          </p:style>
        </p:sp>
        <p:sp>
          <p:nvSpPr>
            <p:cNvPr id="6432" name="Google Shape;6057;p53"/>
            <p:cNvSpPr/>
            <p:nvPr/>
          </p:nvSpPr>
          <p:spPr>
            <a:xfrm>
              <a:off x="6795000" y="2837880"/>
              <a:ext cx="97200" cy="20880"/>
            </a:xfrm>
            <a:custGeom>
              <a:avLst/>
              <a:gdLst/>
              <a:ahLst/>
              <a:rect l="l" t="t" r="r" b="b"/>
              <a:pathLst>
                <a:path w="3467" h="757">
                  <a:moveTo>
                    <a:pt x="379" y="1"/>
                  </a:moveTo>
                  <a:lnTo>
                    <a:pt x="1" y="757"/>
                  </a:lnTo>
                  <a:lnTo>
                    <a:pt x="3466" y="757"/>
                  </a:lnTo>
                  <a:cubicBezTo>
                    <a:pt x="3466" y="536"/>
                    <a:pt x="3435" y="253"/>
                    <a:pt x="3372" y="1"/>
                  </a:cubicBezTo>
                  <a:close/>
                </a:path>
              </a:pathLst>
            </a:custGeom>
            <a:solidFill>
              <a:schemeClr val="dk2"/>
            </a:solidFill>
            <a:ln w="0">
              <a:noFill/>
            </a:ln>
          </p:spPr>
          <p:style>
            <a:lnRef idx="0"/>
            <a:fillRef idx="0"/>
            <a:effectRef idx="0"/>
            <a:fontRef idx="minor"/>
          </p:style>
        </p:sp>
        <p:sp>
          <p:nvSpPr>
            <p:cNvPr id="6433" name="Google Shape;6058;p53"/>
            <p:cNvSpPr/>
            <p:nvPr/>
          </p:nvSpPr>
          <p:spPr>
            <a:xfrm>
              <a:off x="6631200" y="2731680"/>
              <a:ext cx="251280" cy="83880"/>
            </a:xfrm>
            <a:custGeom>
              <a:avLst/>
              <a:gdLst/>
              <a:ahLst/>
              <a:rect l="l" t="t" r="r" b="b"/>
              <a:pathLst>
                <a:path w="8948" h="2994">
                  <a:moveTo>
                    <a:pt x="4506" y="0"/>
                  </a:moveTo>
                  <a:cubicBezTo>
                    <a:pt x="2489" y="0"/>
                    <a:pt x="756" y="1260"/>
                    <a:pt x="0" y="2993"/>
                  </a:cubicBezTo>
                  <a:lnTo>
                    <a:pt x="8948" y="2993"/>
                  </a:lnTo>
                  <a:cubicBezTo>
                    <a:pt x="8255" y="1260"/>
                    <a:pt x="6522" y="0"/>
                    <a:pt x="4506" y="0"/>
                  </a:cubicBezTo>
                  <a:close/>
                </a:path>
              </a:pathLst>
            </a:custGeom>
            <a:solidFill>
              <a:schemeClr val="dk2"/>
            </a:solidFill>
            <a:ln w="0">
              <a:noFill/>
            </a:ln>
          </p:spPr>
          <p:style>
            <a:lnRef idx="0"/>
            <a:fillRef idx="0"/>
            <a:effectRef idx="0"/>
            <a:fontRef idx="minor"/>
          </p:style>
        </p:sp>
      </p:grpSp>
      <p:grpSp>
        <p:nvGrpSpPr>
          <p:cNvPr id="6434" name="Google Shape;6059;p53"/>
          <p:cNvGrpSpPr/>
          <p:nvPr/>
        </p:nvGrpSpPr>
        <p:grpSpPr>
          <a:xfrm>
            <a:off x="6610680" y="3202560"/>
            <a:ext cx="356760" cy="356040"/>
            <a:chOff x="6610680" y="3202560"/>
            <a:chExt cx="356760" cy="356040"/>
          </a:xfrm>
        </p:grpSpPr>
        <p:sp>
          <p:nvSpPr>
            <p:cNvPr id="6435" name="Google Shape;6060;p53"/>
            <p:cNvSpPr/>
            <p:nvPr/>
          </p:nvSpPr>
          <p:spPr>
            <a:xfrm>
              <a:off x="6654960" y="3202560"/>
              <a:ext cx="267480" cy="110520"/>
            </a:xfrm>
            <a:custGeom>
              <a:avLst/>
              <a:gdLst/>
              <a:ahLst/>
              <a:rect l="l" t="t" r="r" b="b"/>
              <a:pathLst>
                <a:path w="9516" h="3939">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w="0">
              <a:noFill/>
            </a:ln>
          </p:spPr>
          <p:style>
            <a:lnRef idx="0"/>
            <a:fillRef idx="0"/>
            <a:effectRef idx="0"/>
            <a:fontRef idx="minor"/>
          </p:style>
        </p:sp>
        <p:sp>
          <p:nvSpPr>
            <p:cNvPr id="6436" name="Google Shape;6061;p53"/>
            <p:cNvSpPr/>
            <p:nvPr/>
          </p:nvSpPr>
          <p:spPr>
            <a:xfrm>
              <a:off x="6610680" y="3345120"/>
              <a:ext cx="90000" cy="175320"/>
            </a:xfrm>
            <a:custGeom>
              <a:avLst/>
              <a:gdLst/>
              <a:ahLst/>
              <a:rect l="l" t="t" r="r" b="b"/>
              <a:pathLst>
                <a:path w="3214" h="6239">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w="0">
              <a:noFill/>
            </a:ln>
          </p:spPr>
          <p:style>
            <a:lnRef idx="0"/>
            <a:fillRef idx="0"/>
            <a:effectRef idx="0"/>
            <a:fontRef idx="minor"/>
          </p:style>
        </p:sp>
        <p:sp>
          <p:nvSpPr>
            <p:cNvPr id="6437" name="Google Shape;6062;p53"/>
            <p:cNvSpPr/>
            <p:nvPr/>
          </p:nvSpPr>
          <p:spPr>
            <a:xfrm>
              <a:off x="6651360" y="3317400"/>
              <a:ext cx="273600" cy="95040"/>
            </a:xfrm>
            <a:custGeom>
              <a:avLst/>
              <a:gdLst/>
              <a:ahLst/>
              <a:rect l="l" t="t" r="r" b="b"/>
              <a:pathLst>
                <a:path w="9736" h="3388">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w="0">
              <a:noFill/>
            </a:ln>
          </p:spPr>
          <p:style>
            <a:lnRef idx="0"/>
            <a:fillRef idx="0"/>
            <a:effectRef idx="0"/>
            <a:fontRef idx="minor"/>
          </p:style>
        </p:sp>
        <p:sp>
          <p:nvSpPr>
            <p:cNvPr id="6438" name="Google Shape;6063;p53"/>
            <p:cNvSpPr/>
            <p:nvPr/>
          </p:nvSpPr>
          <p:spPr>
            <a:xfrm>
              <a:off x="6673680" y="3417120"/>
              <a:ext cx="231120" cy="141480"/>
            </a:xfrm>
            <a:custGeom>
              <a:avLst/>
              <a:gdLst/>
              <a:ahLst/>
              <a:rect l="l" t="t" r="r" b="b"/>
              <a:pathLst>
                <a:path w="8224" h="5042">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w="0">
              <a:noFill/>
            </a:ln>
          </p:spPr>
          <p:style>
            <a:lnRef idx="0"/>
            <a:fillRef idx="0"/>
            <a:effectRef idx="0"/>
            <a:fontRef idx="minor"/>
          </p:style>
        </p:sp>
        <p:sp>
          <p:nvSpPr>
            <p:cNvPr id="6439" name="Google Shape;6064;p53"/>
            <p:cNvSpPr/>
            <p:nvPr/>
          </p:nvSpPr>
          <p:spPr>
            <a:xfrm>
              <a:off x="6925320" y="3344400"/>
              <a:ext cx="42120" cy="106920"/>
            </a:xfrm>
            <a:custGeom>
              <a:avLst/>
              <a:gdLst/>
              <a:ahLst/>
              <a:rect l="l" t="t" r="r" b="b"/>
              <a:pathLst>
                <a:path w="1512" h="3813">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w="0">
              <a:noFill/>
            </a:ln>
          </p:spPr>
          <p:style>
            <a:lnRef idx="0"/>
            <a:fillRef idx="0"/>
            <a:effectRef idx="0"/>
            <a:fontRef idx="minor"/>
          </p:style>
        </p:sp>
      </p:grpSp>
      <p:grpSp>
        <p:nvGrpSpPr>
          <p:cNvPr id="6440" name="Google Shape;6065;p53"/>
          <p:cNvGrpSpPr/>
          <p:nvPr/>
        </p:nvGrpSpPr>
        <p:grpSpPr>
          <a:xfrm>
            <a:off x="6631920" y="3665160"/>
            <a:ext cx="314640" cy="358920"/>
            <a:chOff x="6631920" y="3665160"/>
            <a:chExt cx="314640" cy="358920"/>
          </a:xfrm>
        </p:grpSpPr>
        <p:sp>
          <p:nvSpPr>
            <p:cNvPr id="6441" name="Google Shape;6066;p53"/>
            <p:cNvSpPr/>
            <p:nvPr/>
          </p:nvSpPr>
          <p:spPr>
            <a:xfrm>
              <a:off x="6631920" y="3840840"/>
              <a:ext cx="20880" cy="71640"/>
            </a:xfrm>
            <a:custGeom>
              <a:avLst/>
              <a:gdLst/>
              <a:ahLst/>
              <a:rect l="l" t="t" r="r" b="b"/>
              <a:pathLst>
                <a:path w="757" h="2553">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w="0">
              <a:noFill/>
            </a:ln>
          </p:spPr>
          <p:style>
            <a:lnRef idx="0"/>
            <a:fillRef idx="0"/>
            <a:effectRef idx="0"/>
            <a:fontRef idx="minor"/>
          </p:style>
        </p:sp>
        <p:sp>
          <p:nvSpPr>
            <p:cNvPr id="6442" name="Google Shape;6067;p53"/>
            <p:cNvSpPr/>
            <p:nvPr/>
          </p:nvSpPr>
          <p:spPr>
            <a:xfrm>
              <a:off x="6675480" y="3708720"/>
              <a:ext cx="230040" cy="131760"/>
            </a:xfrm>
            <a:custGeom>
              <a:avLst/>
              <a:gdLst/>
              <a:ahLst/>
              <a:rect l="l" t="t" r="r" b="b"/>
              <a:pathLst>
                <a:path w="8192" h="4695">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w="0">
              <a:noFill/>
            </a:ln>
          </p:spPr>
          <p:style>
            <a:lnRef idx="0"/>
            <a:fillRef idx="0"/>
            <a:effectRef idx="0"/>
            <a:fontRef idx="minor"/>
          </p:style>
        </p:sp>
        <p:sp>
          <p:nvSpPr>
            <p:cNvPr id="6443" name="Google Shape;6068;p53"/>
            <p:cNvSpPr/>
            <p:nvPr/>
          </p:nvSpPr>
          <p:spPr>
            <a:xfrm>
              <a:off x="6673680" y="3816000"/>
              <a:ext cx="231120" cy="208080"/>
            </a:xfrm>
            <a:custGeom>
              <a:avLst/>
              <a:gdLst/>
              <a:ahLst/>
              <a:rect l="l" t="t" r="r" b="b"/>
              <a:pathLst>
                <a:path w="8223" h="7405">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w="0">
              <a:noFill/>
            </a:ln>
          </p:spPr>
          <p:style>
            <a:lnRef idx="0"/>
            <a:fillRef idx="0"/>
            <a:effectRef idx="0"/>
            <a:fontRef idx="minor"/>
          </p:style>
        </p:sp>
        <p:sp>
          <p:nvSpPr>
            <p:cNvPr id="6444" name="Google Shape;6069;p53"/>
            <p:cNvSpPr/>
            <p:nvPr/>
          </p:nvSpPr>
          <p:spPr>
            <a:xfrm>
              <a:off x="6861600" y="3930120"/>
              <a:ext cx="83880" cy="93600"/>
            </a:xfrm>
            <a:custGeom>
              <a:avLst/>
              <a:gdLst/>
              <a:ahLst/>
              <a:rect l="l" t="t" r="r" b="b"/>
              <a:pathLst>
                <a:path w="2993" h="3341">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w="0">
              <a:noFill/>
            </a:ln>
          </p:spPr>
          <p:style>
            <a:lnRef idx="0"/>
            <a:fillRef idx="0"/>
            <a:effectRef idx="0"/>
            <a:fontRef idx="minor"/>
          </p:style>
        </p:sp>
        <p:sp>
          <p:nvSpPr>
            <p:cNvPr id="6445" name="Google Shape;6070;p53"/>
            <p:cNvSpPr/>
            <p:nvPr/>
          </p:nvSpPr>
          <p:spPr>
            <a:xfrm>
              <a:off x="6631920" y="3929400"/>
              <a:ext cx="83880" cy="93600"/>
            </a:xfrm>
            <a:custGeom>
              <a:avLst/>
              <a:gdLst/>
              <a:ahLst/>
              <a:rect l="l" t="t" r="r" b="b"/>
              <a:pathLst>
                <a:path w="2994" h="334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w="0">
              <a:noFill/>
            </a:ln>
          </p:spPr>
          <p:style>
            <a:lnRef idx="0"/>
            <a:fillRef idx="0"/>
            <a:effectRef idx="0"/>
            <a:fontRef idx="minor"/>
          </p:style>
        </p:sp>
        <p:sp>
          <p:nvSpPr>
            <p:cNvPr id="6446" name="Google Shape;6071;p53"/>
            <p:cNvSpPr/>
            <p:nvPr/>
          </p:nvSpPr>
          <p:spPr>
            <a:xfrm>
              <a:off x="6926400" y="3839760"/>
              <a:ext cx="20160" cy="71280"/>
            </a:xfrm>
            <a:custGeom>
              <a:avLst/>
              <a:gdLst/>
              <a:ahLst/>
              <a:rect l="l" t="t" r="r" b="b"/>
              <a:pathLst>
                <a:path w="725" h="2552">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w="0">
              <a:noFill/>
            </a:ln>
          </p:spPr>
          <p:style>
            <a:lnRef idx="0"/>
            <a:fillRef idx="0"/>
            <a:effectRef idx="0"/>
            <a:fontRef idx="minor"/>
          </p:style>
        </p:sp>
        <p:sp>
          <p:nvSpPr>
            <p:cNvPr id="6447" name="Google Shape;6072;p53"/>
            <p:cNvSpPr/>
            <p:nvPr/>
          </p:nvSpPr>
          <p:spPr>
            <a:xfrm>
              <a:off x="6742800" y="3665160"/>
              <a:ext cx="92880" cy="29880"/>
            </a:xfrm>
            <a:custGeom>
              <a:avLst/>
              <a:gdLst/>
              <a:ahLst/>
              <a:rect l="l" t="t" r="r" b="b"/>
              <a:pathLst>
                <a:path w="3309" h="1072">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w="0">
              <a:noFill/>
            </a:ln>
          </p:spPr>
          <p:style>
            <a:lnRef idx="0"/>
            <a:fillRef idx="0"/>
            <a:effectRef idx="0"/>
            <a:fontRef idx="minor"/>
          </p:style>
        </p:sp>
      </p:grpSp>
      <p:grpSp>
        <p:nvGrpSpPr>
          <p:cNvPr id="6448" name="Google Shape;6073;p53"/>
          <p:cNvGrpSpPr/>
          <p:nvPr/>
        </p:nvGrpSpPr>
        <p:grpSpPr>
          <a:xfrm>
            <a:off x="7943040" y="3673080"/>
            <a:ext cx="358560" cy="357840"/>
            <a:chOff x="7943040" y="3673080"/>
            <a:chExt cx="358560" cy="357840"/>
          </a:xfrm>
        </p:grpSpPr>
        <p:sp>
          <p:nvSpPr>
            <p:cNvPr id="6449" name="Google Shape;6074;p53"/>
            <p:cNvSpPr/>
            <p:nvPr/>
          </p:nvSpPr>
          <p:spPr>
            <a:xfrm>
              <a:off x="7943040" y="3673080"/>
              <a:ext cx="61560" cy="118800"/>
            </a:xfrm>
            <a:custGeom>
              <a:avLst/>
              <a:gdLst/>
              <a:ahLst/>
              <a:rect l="l" t="t" r="r" b="b"/>
              <a:pathLst>
                <a:path w="2206" h="423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w="0">
              <a:noFill/>
            </a:ln>
          </p:spPr>
          <p:style>
            <a:lnRef idx="0"/>
            <a:fillRef idx="0"/>
            <a:effectRef idx="0"/>
            <a:fontRef idx="minor"/>
          </p:style>
        </p:sp>
        <p:sp>
          <p:nvSpPr>
            <p:cNvPr id="6450" name="Google Shape;6075;p53"/>
            <p:cNvSpPr/>
            <p:nvPr/>
          </p:nvSpPr>
          <p:spPr>
            <a:xfrm>
              <a:off x="8008560" y="3673080"/>
              <a:ext cx="230040" cy="145800"/>
            </a:xfrm>
            <a:custGeom>
              <a:avLst/>
              <a:gdLst/>
              <a:ahLst/>
              <a:rect l="l" t="t" r="r" b="b"/>
              <a:pathLst>
                <a:path w="8192" h="5199">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w="0">
              <a:noFill/>
            </a:ln>
          </p:spPr>
          <p:style>
            <a:lnRef idx="0"/>
            <a:fillRef idx="0"/>
            <a:effectRef idx="0"/>
            <a:fontRef idx="minor"/>
          </p:style>
        </p:sp>
        <p:sp>
          <p:nvSpPr>
            <p:cNvPr id="6451" name="Google Shape;6076;p53"/>
            <p:cNvSpPr/>
            <p:nvPr/>
          </p:nvSpPr>
          <p:spPr>
            <a:xfrm>
              <a:off x="8154720" y="3677760"/>
              <a:ext cx="83160" cy="100800"/>
            </a:xfrm>
            <a:custGeom>
              <a:avLst/>
              <a:gdLst/>
              <a:ahLst/>
              <a:rect l="l" t="t" r="r" b="b"/>
              <a:pathLst>
                <a:path w="2963" h="359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w="0">
              <a:noFill/>
            </a:ln>
          </p:spPr>
          <p:style>
            <a:lnRef idx="0"/>
            <a:fillRef idx="0"/>
            <a:effectRef idx="0"/>
            <a:fontRef idx="minor"/>
          </p:style>
        </p:sp>
        <p:sp>
          <p:nvSpPr>
            <p:cNvPr id="6452" name="Google Shape;6077;p53"/>
            <p:cNvSpPr/>
            <p:nvPr/>
          </p:nvSpPr>
          <p:spPr>
            <a:xfrm>
              <a:off x="8008560" y="3677760"/>
              <a:ext cx="82800" cy="100800"/>
            </a:xfrm>
            <a:custGeom>
              <a:avLst/>
              <a:gdLst/>
              <a:ahLst/>
              <a:rect l="l" t="t" r="r" b="b"/>
              <a:pathLst>
                <a:path w="2962" h="3593">
                  <a:moveTo>
                    <a:pt x="2962" y="1"/>
                  </a:moveTo>
                  <a:cubicBezTo>
                    <a:pt x="1324" y="473"/>
                    <a:pt x="158" y="1891"/>
                    <a:pt x="1" y="3592"/>
                  </a:cubicBezTo>
                  <a:lnTo>
                    <a:pt x="2962" y="3592"/>
                  </a:lnTo>
                  <a:lnTo>
                    <a:pt x="2962" y="1"/>
                  </a:lnTo>
                  <a:close/>
                </a:path>
              </a:pathLst>
            </a:custGeom>
            <a:solidFill>
              <a:schemeClr val="dk2"/>
            </a:solidFill>
            <a:ln w="0">
              <a:noFill/>
            </a:ln>
          </p:spPr>
          <p:style>
            <a:lnRef idx="0"/>
            <a:fillRef idx="0"/>
            <a:effectRef idx="0"/>
            <a:fontRef idx="minor"/>
          </p:style>
        </p:sp>
        <p:sp>
          <p:nvSpPr>
            <p:cNvPr id="6453" name="Google Shape;6078;p53"/>
            <p:cNvSpPr/>
            <p:nvPr/>
          </p:nvSpPr>
          <p:spPr>
            <a:xfrm>
              <a:off x="8008560" y="3906000"/>
              <a:ext cx="230040" cy="124920"/>
            </a:xfrm>
            <a:custGeom>
              <a:avLst/>
              <a:gdLst/>
              <a:ahLst/>
              <a:rect l="l" t="t" r="r" b="b"/>
              <a:pathLst>
                <a:path w="8192" h="4451">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w="0">
              <a:noFill/>
            </a:ln>
          </p:spPr>
          <p:style>
            <a:lnRef idx="0"/>
            <a:fillRef idx="0"/>
            <a:effectRef idx="0"/>
            <a:fontRef idx="minor"/>
          </p:style>
        </p:sp>
        <p:sp>
          <p:nvSpPr>
            <p:cNvPr id="6454" name="Google Shape;6079;p53"/>
            <p:cNvSpPr/>
            <p:nvPr/>
          </p:nvSpPr>
          <p:spPr>
            <a:xfrm>
              <a:off x="8008560" y="3841560"/>
              <a:ext cx="230040" cy="62640"/>
            </a:xfrm>
            <a:custGeom>
              <a:avLst/>
              <a:gdLst/>
              <a:ahLst/>
              <a:rect l="l" t="t" r="r" b="b"/>
              <a:pathLst>
                <a:path w="8192" h="2237">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w="0">
              <a:noFill/>
            </a:ln>
          </p:spPr>
          <p:style>
            <a:lnRef idx="0"/>
            <a:fillRef idx="0"/>
            <a:effectRef idx="0"/>
            <a:fontRef idx="minor"/>
          </p:style>
        </p:sp>
        <p:sp>
          <p:nvSpPr>
            <p:cNvPr id="6455" name="Google Shape;6080;p53"/>
            <p:cNvSpPr/>
            <p:nvPr/>
          </p:nvSpPr>
          <p:spPr>
            <a:xfrm>
              <a:off x="8238960" y="3673080"/>
              <a:ext cx="62640" cy="118800"/>
            </a:xfrm>
            <a:custGeom>
              <a:avLst/>
              <a:gdLst/>
              <a:ahLst/>
              <a:rect l="l" t="t" r="r" b="b"/>
              <a:pathLst>
                <a:path w="2238" h="4233">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w="0">
              <a:noFill/>
            </a:ln>
          </p:spPr>
          <p:style>
            <a:lnRef idx="0"/>
            <a:fillRef idx="0"/>
            <a:effectRef idx="0"/>
            <a:fontRef idx="minor"/>
          </p:style>
        </p:sp>
        <p:sp>
          <p:nvSpPr>
            <p:cNvPr id="6456" name="Google Shape;6081;p53"/>
            <p:cNvSpPr/>
            <p:nvPr/>
          </p:nvSpPr>
          <p:spPr>
            <a:xfrm>
              <a:off x="7965000" y="3848760"/>
              <a:ext cx="20880" cy="71280"/>
            </a:xfrm>
            <a:custGeom>
              <a:avLst/>
              <a:gdLst/>
              <a:ahLst/>
              <a:rect l="l" t="t" r="r" b="b"/>
              <a:pathLst>
                <a:path w="757" h="2552">
                  <a:moveTo>
                    <a:pt x="757" y="0"/>
                  </a:moveTo>
                  <a:cubicBezTo>
                    <a:pt x="316" y="221"/>
                    <a:pt x="1" y="693"/>
                    <a:pt x="1" y="1260"/>
                  </a:cubicBezTo>
                  <a:cubicBezTo>
                    <a:pt x="1" y="1796"/>
                    <a:pt x="316" y="2268"/>
                    <a:pt x="757" y="2552"/>
                  </a:cubicBezTo>
                  <a:lnTo>
                    <a:pt x="757" y="0"/>
                  </a:lnTo>
                  <a:close/>
                </a:path>
              </a:pathLst>
            </a:custGeom>
            <a:solidFill>
              <a:schemeClr val="dk2"/>
            </a:solidFill>
            <a:ln w="0">
              <a:noFill/>
            </a:ln>
          </p:spPr>
          <p:style>
            <a:lnRef idx="0"/>
            <a:fillRef idx="0"/>
            <a:effectRef idx="0"/>
            <a:fontRef idx="minor"/>
          </p:style>
        </p:sp>
        <p:sp>
          <p:nvSpPr>
            <p:cNvPr id="6457" name="Google Shape;6082;p53"/>
            <p:cNvSpPr/>
            <p:nvPr/>
          </p:nvSpPr>
          <p:spPr>
            <a:xfrm>
              <a:off x="8258400" y="3848760"/>
              <a:ext cx="20880" cy="71280"/>
            </a:xfrm>
            <a:custGeom>
              <a:avLst/>
              <a:gdLst/>
              <a:ahLst/>
              <a:rect l="l" t="t" r="r" b="b"/>
              <a:pathLst>
                <a:path w="757" h="2552">
                  <a:moveTo>
                    <a:pt x="1" y="0"/>
                  </a:moveTo>
                  <a:lnTo>
                    <a:pt x="1" y="2552"/>
                  </a:lnTo>
                  <a:cubicBezTo>
                    <a:pt x="442" y="2268"/>
                    <a:pt x="757" y="1796"/>
                    <a:pt x="757" y="1260"/>
                  </a:cubicBezTo>
                  <a:cubicBezTo>
                    <a:pt x="757" y="693"/>
                    <a:pt x="442" y="221"/>
                    <a:pt x="1" y="0"/>
                  </a:cubicBezTo>
                  <a:close/>
                </a:path>
              </a:pathLst>
            </a:custGeom>
            <a:solidFill>
              <a:schemeClr val="dk2"/>
            </a:solidFill>
            <a:ln w="0">
              <a:noFill/>
            </a:ln>
          </p:spPr>
          <p:style>
            <a:lnRef idx="0"/>
            <a:fillRef idx="0"/>
            <a:effectRef idx="0"/>
            <a:fontRef idx="minor"/>
          </p:style>
        </p:sp>
      </p:grpSp>
      <p:grpSp>
        <p:nvGrpSpPr>
          <p:cNvPr id="6458" name="Google Shape;6083;p53"/>
          <p:cNvGrpSpPr/>
          <p:nvPr/>
        </p:nvGrpSpPr>
        <p:grpSpPr>
          <a:xfrm>
            <a:off x="6196680" y="1377000"/>
            <a:ext cx="314280" cy="358560"/>
            <a:chOff x="6196680" y="1377000"/>
            <a:chExt cx="314280" cy="358560"/>
          </a:xfrm>
        </p:grpSpPr>
        <p:sp>
          <p:nvSpPr>
            <p:cNvPr id="6459" name="Google Shape;6084;p53"/>
            <p:cNvSpPr/>
            <p:nvPr/>
          </p:nvSpPr>
          <p:spPr>
            <a:xfrm>
              <a:off x="6196680" y="1531080"/>
              <a:ext cx="20880" cy="71640"/>
            </a:xfrm>
            <a:custGeom>
              <a:avLst/>
              <a:gdLst/>
              <a:ahLst/>
              <a:rect l="l" t="t" r="r" b="b"/>
              <a:pathLst>
                <a:path w="757" h="2553">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w="0">
              <a:noFill/>
            </a:ln>
          </p:spPr>
          <p:style>
            <a:lnRef idx="0"/>
            <a:fillRef idx="0"/>
            <a:effectRef idx="0"/>
            <a:fontRef idx="minor"/>
          </p:style>
        </p:sp>
        <p:sp>
          <p:nvSpPr>
            <p:cNvPr id="6460" name="Google Shape;6085;p53"/>
            <p:cNvSpPr/>
            <p:nvPr/>
          </p:nvSpPr>
          <p:spPr>
            <a:xfrm>
              <a:off x="6218280" y="1377000"/>
              <a:ext cx="250560" cy="105120"/>
            </a:xfrm>
            <a:custGeom>
              <a:avLst/>
              <a:gdLst/>
              <a:ahLst/>
              <a:rect l="l" t="t" r="r" b="b"/>
              <a:pathLst>
                <a:path w="8917" h="375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w="0">
              <a:noFill/>
            </a:ln>
          </p:spPr>
          <p:style>
            <a:lnRef idx="0"/>
            <a:fillRef idx="0"/>
            <a:effectRef idx="0"/>
            <a:fontRef idx="minor"/>
          </p:style>
        </p:sp>
        <p:sp>
          <p:nvSpPr>
            <p:cNvPr id="6461" name="Google Shape;6086;p53"/>
            <p:cNvSpPr/>
            <p:nvPr/>
          </p:nvSpPr>
          <p:spPr>
            <a:xfrm>
              <a:off x="6259680" y="1545480"/>
              <a:ext cx="61560" cy="61560"/>
            </a:xfrm>
            <a:custGeom>
              <a:avLst/>
              <a:gdLst/>
              <a:ahLst/>
              <a:rect l="l" t="t" r="r" b="b"/>
              <a:pathLst>
                <a:path w="2206" h="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w="0">
              <a:noFill/>
            </a:ln>
          </p:spPr>
          <p:style>
            <a:lnRef idx="0"/>
            <a:fillRef idx="0"/>
            <a:effectRef idx="0"/>
            <a:fontRef idx="minor"/>
          </p:style>
        </p:sp>
        <p:sp>
          <p:nvSpPr>
            <p:cNvPr id="6462" name="Google Shape;6087;p53"/>
            <p:cNvSpPr/>
            <p:nvPr/>
          </p:nvSpPr>
          <p:spPr>
            <a:xfrm>
              <a:off x="6386400" y="1546200"/>
              <a:ext cx="61560" cy="61560"/>
            </a:xfrm>
            <a:custGeom>
              <a:avLst/>
              <a:gdLst/>
              <a:ahLst/>
              <a:rect l="l" t="t" r="r" b="b"/>
              <a:pathLst>
                <a:path w="2206" h="2207">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w="0">
              <a:noFill/>
            </a:ln>
          </p:spPr>
          <p:style>
            <a:lnRef idx="0"/>
            <a:fillRef idx="0"/>
            <a:effectRef idx="0"/>
            <a:fontRef idx="minor"/>
          </p:style>
        </p:sp>
        <p:sp>
          <p:nvSpPr>
            <p:cNvPr id="6463" name="Google Shape;6088;p53"/>
            <p:cNvSpPr/>
            <p:nvPr/>
          </p:nvSpPr>
          <p:spPr>
            <a:xfrm>
              <a:off x="6240240" y="1577160"/>
              <a:ext cx="230040" cy="158400"/>
            </a:xfrm>
            <a:custGeom>
              <a:avLst/>
              <a:gdLst/>
              <a:ahLst/>
              <a:rect l="l" t="t" r="r" b="b"/>
              <a:pathLst>
                <a:path w="8192" h="564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w="0">
              <a:noFill/>
            </a:ln>
          </p:spPr>
          <p:style>
            <a:lnRef idx="0"/>
            <a:fillRef idx="0"/>
            <a:effectRef idx="0"/>
            <a:fontRef idx="minor"/>
          </p:style>
        </p:sp>
        <p:sp>
          <p:nvSpPr>
            <p:cNvPr id="6464" name="Google Shape;6089;p53"/>
            <p:cNvSpPr/>
            <p:nvPr/>
          </p:nvSpPr>
          <p:spPr>
            <a:xfrm>
              <a:off x="6238440" y="1478880"/>
              <a:ext cx="229320" cy="97920"/>
            </a:xfrm>
            <a:custGeom>
              <a:avLst/>
              <a:gdLst/>
              <a:ahLst/>
              <a:rect l="l" t="t" r="r" b="b"/>
              <a:pathLst>
                <a:path w="8160" h="3498">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w="0">
              <a:noFill/>
            </a:ln>
          </p:spPr>
          <p:style>
            <a:lnRef idx="0"/>
            <a:fillRef idx="0"/>
            <a:effectRef idx="0"/>
            <a:fontRef idx="minor"/>
          </p:style>
        </p:sp>
        <p:sp>
          <p:nvSpPr>
            <p:cNvPr id="6465" name="Google Shape;6090;p53"/>
            <p:cNvSpPr/>
            <p:nvPr/>
          </p:nvSpPr>
          <p:spPr>
            <a:xfrm>
              <a:off x="6490080" y="1531080"/>
              <a:ext cx="20880" cy="71640"/>
            </a:xfrm>
            <a:custGeom>
              <a:avLst/>
              <a:gdLst/>
              <a:ahLst/>
              <a:rect l="l" t="t" r="r" b="b"/>
              <a:pathLst>
                <a:path w="757" h="2553">
                  <a:moveTo>
                    <a:pt x="1" y="0"/>
                  </a:moveTo>
                  <a:lnTo>
                    <a:pt x="1" y="2552"/>
                  </a:lnTo>
                  <a:cubicBezTo>
                    <a:pt x="442" y="2269"/>
                    <a:pt x="757" y="1796"/>
                    <a:pt x="757" y="1260"/>
                  </a:cubicBezTo>
                  <a:cubicBezTo>
                    <a:pt x="757" y="693"/>
                    <a:pt x="473" y="221"/>
                    <a:pt x="1" y="0"/>
                  </a:cubicBezTo>
                  <a:close/>
                </a:path>
              </a:pathLst>
            </a:custGeom>
            <a:solidFill>
              <a:schemeClr val="dk2"/>
            </a:solidFill>
            <a:ln w="0">
              <a:noFill/>
            </a:ln>
          </p:spPr>
          <p:style>
            <a:lnRef idx="0"/>
            <a:fillRef idx="0"/>
            <a:effectRef idx="0"/>
            <a:fontRef idx="minor"/>
          </p:style>
        </p:sp>
      </p:grpSp>
      <p:grpSp>
        <p:nvGrpSpPr>
          <p:cNvPr id="6466" name="Google Shape;6091;p53"/>
          <p:cNvGrpSpPr/>
          <p:nvPr/>
        </p:nvGrpSpPr>
        <p:grpSpPr>
          <a:xfrm>
            <a:off x="6195960" y="1832400"/>
            <a:ext cx="316080" cy="357480"/>
            <a:chOff x="6195960" y="1832400"/>
            <a:chExt cx="316080" cy="357480"/>
          </a:xfrm>
        </p:grpSpPr>
        <p:sp>
          <p:nvSpPr>
            <p:cNvPr id="6467" name="Google Shape;6092;p53"/>
            <p:cNvSpPr/>
            <p:nvPr/>
          </p:nvSpPr>
          <p:spPr>
            <a:xfrm>
              <a:off x="6195960" y="1879920"/>
              <a:ext cx="316080" cy="309960"/>
            </a:xfrm>
            <a:custGeom>
              <a:avLst/>
              <a:gdLst/>
              <a:ahLst/>
              <a:rect l="l" t="t" r="r" b="b"/>
              <a:pathLst>
                <a:path w="11248" h="1102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w="0">
              <a:noFill/>
            </a:ln>
          </p:spPr>
          <p:style>
            <a:lnRef idx="0"/>
            <a:fillRef idx="0"/>
            <a:effectRef idx="0"/>
            <a:fontRef idx="minor"/>
          </p:style>
        </p:sp>
        <p:sp>
          <p:nvSpPr>
            <p:cNvPr id="6468" name="Google Shape;6093;p53"/>
            <p:cNvSpPr/>
            <p:nvPr/>
          </p:nvSpPr>
          <p:spPr>
            <a:xfrm>
              <a:off x="6259680" y="1981080"/>
              <a:ext cx="188640" cy="172440"/>
            </a:xfrm>
            <a:custGeom>
              <a:avLst/>
              <a:gdLst/>
              <a:ahLst/>
              <a:rect l="l" t="t" r="r" b="b"/>
              <a:pathLst>
                <a:path w="6712" h="6144">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w="0">
              <a:noFill/>
            </a:ln>
          </p:spPr>
          <p:style>
            <a:lnRef idx="0"/>
            <a:fillRef idx="0"/>
            <a:effectRef idx="0"/>
            <a:fontRef idx="minor"/>
          </p:style>
        </p:sp>
        <p:sp>
          <p:nvSpPr>
            <p:cNvPr id="6469" name="Google Shape;6094;p53"/>
            <p:cNvSpPr/>
            <p:nvPr/>
          </p:nvSpPr>
          <p:spPr>
            <a:xfrm>
              <a:off x="6321960" y="2106000"/>
              <a:ext cx="61560" cy="62640"/>
            </a:xfrm>
            <a:custGeom>
              <a:avLst/>
              <a:gdLst/>
              <a:ahLst/>
              <a:rect l="l" t="t" r="r" b="b"/>
              <a:pathLst>
                <a:path w="2206" h="2238">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w="0">
              <a:noFill/>
            </a:ln>
          </p:spPr>
          <p:style>
            <a:lnRef idx="0"/>
            <a:fillRef idx="0"/>
            <a:effectRef idx="0"/>
            <a:fontRef idx="minor"/>
          </p:style>
        </p:sp>
        <p:sp>
          <p:nvSpPr>
            <p:cNvPr id="6470" name="Google Shape;6095;p53"/>
            <p:cNvSpPr/>
            <p:nvPr/>
          </p:nvSpPr>
          <p:spPr>
            <a:xfrm>
              <a:off x="6258960" y="1832400"/>
              <a:ext cx="188280" cy="83880"/>
            </a:xfrm>
            <a:custGeom>
              <a:avLst/>
              <a:gdLst/>
              <a:ahLst/>
              <a:rect l="l" t="t" r="r" b="b"/>
              <a:pathLst>
                <a:path w="6711" h="2994">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w="0">
              <a:noFill/>
            </a:ln>
          </p:spPr>
          <p:style>
            <a:lnRef idx="0"/>
            <a:fillRef idx="0"/>
            <a:effectRef idx="0"/>
            <a:fontRef idx="minor"/>
          </p:style>
        </p:sp>
      </p:grpSp>
      <p:grpSp>
        <p:nvGrpSpPr>
          <p:cNvPr id="6471" name="Google Shape;6096;p53"/>
          <p:cNvGrpSpPr/>
          <p:nvPr/>
        </p:nvGrpSpPr>
        <p:grpSpPr>
          <a:xfrm>
            <a:off x="6233040" y="2273760"/>
            <a:ext cx="271800" cy="357480"/>
            <a:chOff x="6233040" y="2273760"/>
            <a:chExt cx="271800" cy="357480"/>
          </a:xfrm>
        </p:grpSpPr>
        <p:sp>
          <p:nvSpPr>
            <p:cNvPr id="6472" name="Google Shape;6097;p53"/>
            <p:cNvSpPr/>
            <p:nvPr/>
          </p:nvSpPr>
          <p:spPr>
            <a:xfrm>
              <a:off x="6358680" y="2379240"/>
              <a:ext cx="20160" cy="41400"/>
            </a:xfrm>
            <a:custGeom>
              <a:avLst/>
              <a:gdLst/>
              <a:ahLst/>
              <a:rect l="l" t="t" r="r" b="b"/>
              <a:pathLst>
                <a:path w="725" h="1482">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w="0">
              <a:noFill/>
            </a:ln>
          </p:spPr>
          <p:style>
            <a:lnRef idx="0"/>
            <a:fillRef idx="0"/>
            <a:effectRef idx="0"/>
            <a:fontRef idx="minor"/>
          </p:style>
        </p:sp>
        <p:sp>
          <p:nvSpPr>
            <p:cNvPr id="6473" name="Google Shape;6098;p53"/>
            <p:cNvSpPr/>
            <p:nvPr/>
          </p:nvSpPr>
          <p:spPr>
            <a:xfrm>
              <a:off x="6377400" y="2283480"/>
              <a:ext cx="127440" cy="153000"/>
            </a:xfrm>
            <a:custGeom>
              <a:avLst/>
              <a:gdLst/>
              <a:ahLst/>
              <a:rect l="l" t="t" r="r" b="b"/>
              <a:pathLst>
                <a:path w="4538" h="545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w="0">
              <a:noFill/>
            </a:ln>
          </p:spPr>
          <p:style>
            <a:lnRef idx="0"/>
            <a:fillRef idx="0"/>
            <a:effectRef idx="0"/>
            <a:fontRef idx="minor"/>
          </p:style>
        </p:sp>
        <p:sp>
          <p:nvSpPr>
            <p:cNvPr id="6474" name="Google Shape;6099;p53"/>
            <p:cNvSpPr/>
            <p:nvPr/>
          </p:nvSpPr>
          <p:spPr>
            <a:xfrm>
              <a:off x="6396840" y="2399400"/>
              <a:ext cx="35280" cy="21960"/>
            </a:xfrm>
            <a:custGeom>
              <a:avLst/>
              <a:gdLst/>
              <a:ahLst/>
              <a:rect l="l" t="t" r="r" b="b"/>
              <a:pathLst>
                <a:path w="1261" h="788">
                  <a:moveTo>
                    <a:pt x="158" y="0"/>
                  </a:moveTo>
                  <a:lnTo>
                    <a:pt x="158" y="63"/>
                  </a:lnTo>
                  <a:cubicBezTo>
                    <a:pt x="158" y="315"/>
                    <a:pt x="95" y="567"/>
                    <a:pt x="0" y="788"/>
                  </a:cubicBezTo>
                  <a:lnTo>
                    <a:pt x="1260" y="788"/>
                  </a:lnTo>
                  <a:lnTo>
                    <a:pt x="1260" y="756"/>
                  </a:lnTo>
                  <a:lnTo>
                    <a:pt x="158" y="0"/>
                  </a:lnTo>
                  <a:close/>
                </a:path>
              </a:pathLst>
            </a:custGeom>
            <a:solidFill>
              <a:schemeClr val="dk2"/>
            </a:solidFill>
            <a:ln w="0">
              <a:noFill/>
            </a:ln>
          </p:spPr>
          <p:style>
            <a:lnRef idx="0"/>
            <a:fillRef idx="0"/>
            <a:effectRef idx="0"/>
            <a:fontRef idx="minor"/>
          </p:style>
        </p:sp>
        <p:sp>
          <p:nvSpPr>
            <p:cNvPr id="6475" name="Google Shape;6100;p53"/>
            <p:cNvSpPr/>
            <p:nvPr/>
          </p:nvSpPr>
          <p:spPr>
            <a:xfrm>
              <a:off x="6299280" y="2389680"/>
              <a:ext cx="41400" cy="30600"/>
            </a:xfrm>
            <a:custGeom>
              <a:avLst/>
              <a:gdLst/>
              <a:ahLst/>
              <a:rect l="l" t="t" r="r" b="b"/>
              <a:pathLst>
                <a:path w="1482" h="1104">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w="0">
              <a:noFill/>
            </a:ln>
          </p:spPr>
          <p:style>
            <a:lnRef idx="0"/>
            <a:fillRef idx="0"/>
            <a:effectRef idx="0"/>
            <a:fontRef idx="minor"/>
          </p:style>
        </p:sp>
        <p:sp>
          <p:nvSpPr>
            <p:cNvPr id="6476" name="Google Shape;6101;p53"/>
            <p:cNvSpPr/>
            <p:nvPr/>
          </p:nvSpPr>
          <p:spPr>
            <a:xfrm>
              <a:off x="6233040" y="2273760"/>
              <a:ext cx="213120" cy="161640"/>
            </a:xfrm>
            <a:custGeom>
              <a:avLst/>
              <a:gdLst/>
              <a:ahLst/>
              <a:rect l="l" t="t" r="r" b="b"/>
              <a:pathLst>
                <a:path w="7594" h="575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w="0">
              <a:noFill/>
            </a:ln>
          </p:spPr>
          <p:style>
            <a:lnRef idx="0"/>
            <a:fillRef idx="0"/>
            <a:effectRef idx="0"/>
            <a:fontRef idx="minor"/>
          </p:style>
        </p:sp>
        <p:sp>
          <p:nvSpPr>
            <p:cNvPr id="6477" name="Google Shape;6102;p53"/>
            <p:cNvSpPr/>
            <p:nvPr/>
          </p:nvSpPr>
          <p:spPr>
            <a:xfrm>
              <a:off x="6337440" y="2538000"/>
              <a:ext cx="61560" cy="93240"/>
            </a:xfrm>
            <a:custGeom>
              <a:avLst/>
              <a:gdLst/>
              <a:ahLst/>
              <a:rect l="l" t="t" r="r" b="b"/>
              <a:pathLst>
                <a:path w="2206" h="3333">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w="0">
              <a:noFill/>
            </a:ln>
          </p:spPr>
          <p:style>
            <a:lnRef idx="0"/>
            <a:fillRef idx="0"/>
            <a:effectRef idx="0"/>
            <a:fontRef idx="minor"/>
          </p:style>
        </p:sp>
        <p:sp>
          <p:nvSpPr>
            <p:cNvPr id="6478" name="Google Shape;6103;p53"/>
            <p:cNvSpPr/>
            <p:nvPr/>
          </p:nvSpPr>
          <p:spPr>
            <a:xfrm>
              <a:off x="6253200" y="2441880"/>
              <a:ext cx="230040" cy="176760"/>
            </a:xfrm>
            <a:custGeom>
              <a:avLst/>
              <a:gdLst/>
              <a:ahLst/>
              <a:rect l="l" t="t" r="r" b="b"/>
              <a:pathLst>
                <a:path w="8192" h="630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w="0">
              <a:noFill/>
            </a:ln>
          </p:spPr>
          <p:style>
            <a:lnRef idx="0"/>
            <a:fillRef idx="0"/>
            <a:effectRef idx="0"/>
            <a:fontRef idx="minor"/>
          </p:style>
        </p:sp>
      </p:grpSp>
      <p:grpSp>
        <p:nvGrpSpPr>
          <p:cNvPr id="6479" name="Google Shape;6104;p53"/>
          <p:cNvGrpSpPr/>
          <p:nvPr/>
        </p:nvGrpSpPr>
        <p:grpSpPr>
          <a:xfrm>
            <a:off x="4840560" y="3215880"/>
            <a:ext cx="358920" cy="342720"/>
            <a:chOff x="4840560" y="3215880"/>
            <a:chExt cx="358920" cy="342720"/>
          </a:xfrm>
        </p:grpSpPr>
        <p:sp>
          <p:nvSpPr>
            <p:cNvPr id="6480" name="Google Shape;6105;p53"/>
            <p:cNvSpPr/>
            <p:nvPr/>
          </p:nvSpPr>
          <p:spPr>
            <a:xfrm>
              <a:off x="4840560" y="3228120"/>
              <a:ext cx="83880" cy="330120"/>
            </a:xfrm>
            <a:custGeom>
              <a:avLst/>
              <a:gdLst/>
              <a:ahLst/>
              <a:rect l="l" t="t" r="r" b="b"/>
              <a:pathLst>
                <a:path w="2994" h="11751">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w="0">
              <a:noFill/>
            </a:ln>
          </p:spPr>
          <p:style>
            <a:lnRef idx="0"/>
            <a:fillRef idx="0"/>
            <a:effectRef idx="0"/>
            <a:fontRef idx="minor"/>
          </p:style>
        </p:sp>
        <p:sp>
          <p:nvSpPr>
            <p:cNvPr id="6481" name="Google Shape;6106;p53"/>
            <p:cNvSpPr/>
            <p:nvPr/>
          </p:nvSpPr>
          <p:spPr>
            <a:xfrm>
              <a:off x="5010120" y="3244320"/>
              <a:ext cx="20160" cy="68760"/>
            </a:xfrm>
            <a:custGeom>
              <a:avLst/>
              <a:gdLst/>
              <a:ahLst/>
              <a:rect l="l" t="t" r="r" b="b"/>
              <a:pathLst>
                <a:path w="725" h="2458">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w="0">
              <a:noFill/>
            </a:ln>
          </p:spPr>
          <p:style>
            <a:lnRef idx="0"/>
            <a:fillRef idx="0"/>
            <a:effectRef idx="0"/>
            <a:fontRef idx="minor"/>
          </p:style>
        </p:sp>
        <p:sp>
          <p:nvSpPr>
            <p:cNvPr id="6482" name="Google Shape;6107;p53"/>
            <p:cNvSpPr/>
            <p:nvPr/>
          </p:nvSpPr>
          <p:spPr>
            <a:xfrm>
              <a:off x="4925880" y="3278880"/>
              <a:ext cx="74160" cy="42120"/>
            </a:xfrm>
            <a:custGeom>
              <a:avLst/>
              <a:gdLst/>
              <a:ahLst/>
              <a:rect l="l" t="t" r="r" b="b"/>
              <a:pathLst>
                <a:path w="2647" h="1513">
                  <a:moveTo>
                    <a:pt x="0" y="0"/>
                  </a:moveTo>
                  <a:lnTo>
                    <a:pt x="599" y="1512"/>
                  </a:lnTo>
                  <a:lnTo>
                    <a:pt x="2647" y="1512"/>
                  </a:lnTo>
                  <a:cubicBezTo>
                    <a:pt x="2458" y="1103"/>
                    <a:pt x="2206" y="599"/>
                    <a:pt x="2206" y="0"/>
                  </a:cubicBezTo>
                  <a:close/>
                </a:path>
              </a:pathLst>
            </a:custGeom>
            <a:solidFill>
              <a:schemeClr val="dk2"/>
            </a:solidFill>
            <a:ln w="0">
              <a:noFill/>
            </a:ln>
          </p:spPr>
          <p:style>
            <a:lnRef idx="0"/>
            <a:fillRef idx="0"/>
            <a:effectRef idx="0"/>
            <a:fontRef idx="minor"/>
          </p:style>
        </p:sp>
        <p:sp>
          <p:nvSpPr>
            <p:cNvPr id="6483" name="Google Shape;6108;p53"/>
            <p:cNvSpPr/>
            <p:nvPr/>
          </p:nvSpPr>
          <p:spPr>
            <a:xfrm>
              <a:off x="5115600" y="3229200"/>
              <a:ext cx="83880" cy="329400"/>
            </a:xfrm>
            <a:custGeom>
              <a:avLst/>
              <a:gdLst/>
              <a:ahLst/>
              <a:rect l="l" t="t" r="r" b="b"/>
              <a:pathLst>
                <a:path w="2994" h="1172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w="0">
              <a:noFill/>
            </a:ln>
          </p:spPr>
          <p:style>
            <a:lnRef idx="0"/>
            <a:fillRef idx="0"/>
            <a:effectRef idx="0"/>
            <a:fontRef idx="minor"/>
          </p:style>
        </p:sp>
        <p:sp>
          <p:nvSpPr>
            <p:cNvPr id="6484" name="Google Shape;6109;p53"/>
            <p:cNvSpPr/>
            <p:nvPr/>
          </p:nvSpPr>
          <p:spPr>
            <a:xfrm>
              <a:off x="5039280" y="3278880"/>
              <a:ext cx="74880" cy="42120"/>
            </a:xfrm>
            <a:custGeom>
              <a:avLst/>
              <a:gdLst/>
              <a:ahLst/>
              <a:rect l="l" t="t" r="r" b="b"/>
              <a:pathLst>
                <a:path w="2679" h="1513">
                  <a:moveTo>
                    <a:pt x="411" y="0"/>
                  </a:moveTo>
                  <a:cubicBezTo>
                    <a:pt x="411" y="599"/>
                    <a:pt x="221" y="1103"/>
                    <a:pt x="1" y="1512"/>
                  </a:cubicBezTo>
                  <a:lnTo>
                    <a:pt x="2080" y="1512"/>
                  </a:lnTo>
                  <a:lnTo>
                    <a:pt x="2679" y="0"/>
                  </a:lnTo>
                  <a:close/>
                </a:path>
              </a:pathLst>
            </a:custGeom>
            <a:solidFill>
              <a:schemeClr val="dk2"/>
            </a:solidFill>
            <a:ln w="0">
              <a:noFill/>
            </a:ln>
          </p:spPr>
          <p:style>
            <a:lnRef idx="0"/>
            <a:fillRef idx="0"/>
            <a:effectRef idx="0"/>
            <a:fontRef idx="minor"/>
          </p:style>
        </p:sp>
        <p:sp>
          <p:nvSpPr>
            <p:cNvPr id="6485" name="Google Shape;6110;p53"/>
            <p:cNvSpPr/>
            <p:nvPr/>
          </p:nvSpPr>
          <p:spPr>
            <a:xfrm>
              <a:off x="4899960" y="3215880"/>
              <a:ext cx="239040" cy="41400"/>
            </a:xfrm>
            <a:custGeom>
              <a:avLst/>
              <a:gdLst/>
              <a:ahLst/>
              <a:rect l="l" t="t" r="r" b="b"/>
              <a:pathLst>
                <a:path w="8507" h="1481">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w="0">
              <a:noFill/>
            </a:ln>
          </p:spPr>
          <p:style>
            <a:lnRef idx="0"/>
            <a:fillRef idx="0"/>
            <a:effectRef idx="0"/>
            <a:fontRef idx="minor"/>
          </p:style>
        </p:sp>
        <p:sp>
          <p:nvSpPr>
            <p:cNvPr id="6486" name="Google Shape;6111;p53"/>
            <p:cNvSpPr/>
            <p:nvPr/>
          </p:nvSpPr>
          <p:spPr>
            <a:xfrm>
              <a:off x="4924800" y="3341520"/>
              <a:ext cx="190080" cy="209880"/>
            </a:xfrm>
            <a:custGeom>
              <a:avLst/>
              <a:gdLst/>
              <a:ahLst/>
              <a:rect l="l" t="t" r="r" b="b"/>
              <a:pathLst>
                <a:path w="6775" h="7468">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w="0">
              <a:noFill/>
            </a:ln>
          </p:spPr>
          <p:style>
            <a:lnRef idx="0"/>
            <a:fillRef idx="0"/>
            <a:effectRef idx="0"/>
            <a:fontRef idx="minor"/>
          </p:style>
        </p:sp>
      </p:grpSp>
      <p:sp>
        <p:nvSpPr>
          <p:cNvPr id="6487" name="Google Shape;6112;p53"/>
          <p:cNvSpPr/>
          <p:nvPr/>
        </p:nvSpPr>
        <p:spPr>
          <a:xfrm>
            <a:off x="5015520" y="3590280"/>
            <a:ext cx="7560" cy="720"/>
          </a:xfrm>
          <a:custGeom>
            <a:avLst/>
            <a:gdLst/>
            <a:ahLst/>
            <a:rect l="l" t="t" r="r" b="b"/>
            <a:pathLst>
              <a:path w="285" h="32">
                <a:moveTo>
                  <a:pt x="1" y="0"/>
                </a:moveTo>
                <a:cubicBezTo>
                  <a:pt x="95" y="32"/>
                  <a:pt x="158" y="32"/>
                  <a:pt x="284" y="32"/>
                </a:cubicBezTo>
                <a:cubicBezTo>
                  <a:pt x="221" y="32"/>
                  <a:pt x="127" y="0"/>
                  <a:pt x="1" y="0"/>
                </a:cubicBezTo>
                <a:close/>
              </a:path>
            </a:pathLst>
          </a:custGeom>
          <a:solidFill>
            <a:schemeClr val="dk2"/>
          </a:solidFill>
          <a:ln w="0">
            <a:noFill/>
          </a:ln>
        </p:spPr>
        <p:style>
          <a:lnRef idx="0"/>
          <a:fillRef idx="0"/>
          <a:effectRef idx="0"/>
          <a:fontRef idx="minor"/>
        </p:style>
        <p:txBody>
          <a:bodyPr/>
          <a:p/>
        </p:txBody>
      </p:sp>
      <p:sp>
        <p:nvSpPr>
          <p:cNvPr id="6488" name="Google Shape;6113;p53"/>
          <p:cNvSpPr/>
          <p:nvPr/>
        </p:nvSpPr>
        <p:spPr>
          <a:xfrm>
            <a:off x="5015880" y="3591000"/>
            <a:ext cx="6840" cy="720"/>
          </a:xfrm>
          <a:custGeom>
            <a:avLst/>
            <a:gdLst/>
            <a:ahLst/>
            <a:rect l="l" t="t" r="r" b="b"/>
            <a:pathLst>
              <a:path w="253" h="33">
                <a:moveTo>
                  <a:pt x="253" y="1"/>
                </a:moveTo>
                <a:lnTo>
                  <a:pt x="253" y="1"/>
                </a:lnTo>
                <a:cubicBezTo>
                  <a:pt x="189" y="1"/>
                  <a:pt x="64" y="1"/>
                  <a:pt x="1" y="32"/>
                </a:cubicBezTo>
                <a:cubicBezTo>
                  <a:pt x="95" y="1"/>
                  <a:pt x="190" y="1"/>
                  <a:pt x="253" y="1"/>
                </a:cubicBezTo>
                <a:close/>
              </a:path>
            </a:pathLst>
          </a:custGeom>
          <a:solidFill>
            <a:schemeClr val="dk2"/>
          </a:solidFill>
          <a:ln w="0">
            <a:noFill/>
          </a:ln>
        </p:spPr>
        <p:style>
          <a:lnRef idx="0"/>
          <a:fillRef idx="0"/>
          <a:effectRef idx="0"/>
          <a:fontRef idx="minor"/>
        </p:style>
        <p:txBody>
          <a:bodyPr/>
          <a:p/>
        </p:txBody>
      </p:sp>
      <p:grpSp>
        <p:nvGrpSpPr>
          <p:cNvPr id="6489" name="Google Shape;6114;p53"/>
          <p:cNvGrpSpPr/>
          <p:nvPr/>
        </p:nvGrpSpPr>
        <p:grpSpPr>
          <a:xfrm>
            <a:off x="4862880" y="3672360"/>
            <a:ext cx="314280" cy="357840"/>
            <a:chOff x="4862880" y="3672360"/>
            <a:chExt cx="314280" cy="357840"/>
          </a:xfrm>
        </p:grpSpPr>
        <p:sp>
          <p:nvSpPr>
            <p:cNvPr id="6490" name="Google Shape;6115;p53"/>
            <p:cNvSpPr/>
            <p:nvPr/>
          </p:nvSpPr>
          <p:spPr>
            <a:xfrm>
              <a:off x="5027760" y="3672360"/>
              <a:ext cx="127440" cy="124560"/>
            </a:xfrm>
            <a:custGeom>
              <a:avLst/>
              <a:gdLst/>
              <a:ahLst/>
              <a:rect l="l" t="t" r="r" b="b"/>
              <a:pathLst>
                <a:path w="4537" h="4443">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w="0">
              <a:noFill/>
            </a:ln>
          </p:spPr>
          <p:style>
            <a:lnRef idx="0"/>
            <a:fillRef idx="0"/>
            <a:effectRef idx="0"/>
            <a:fontRef idx="minor"/>
          </p:style>
        </p:sp>
        <p:sp>
          <p:nvSpPr>
            <p:cNvPr id="6491" name="Google Shape;6116;p53"/>
            <p:cNvSpPr/>
            <p:nvPr/>
          </p:nvSpPr>
          <p:spPr>
            <a:xfrm>
              <a:off x="5030280" y="3695400"/>
              <a:ext cx="40320" cy="101520"/>
            </a:xfrm>
            <a:custGeom>
              <a:avLst/>
              <a:gdLst/>
              <a:ahLst/>
              <a:rect l="l" t="t" r="r" b="b"/>
              <a:pathLst>
                <a:path w="1450" h="3624">
                  <a:moveTo>
                    <a:pt x="1" y="1"/>
                  </a:moveTo>
                  <a:lnTo>
                    <a:pt x="1" y="3624"/>
                  </a:lnTo>
                  <a:lnTo>
                    <a:pt x="1450" y="3624"/>
                  </a:lnTo>
                  <a:cubicBezTo>
                    <a:pt x="1419" y="1765"/>
                    <a:pt x="726" y="379"/>
                    <a:pt x="1" y="1"/>
                  </a:cubicBezTo>
                  <a:close/>
                </a:path>
              </a:pathLst>
            </a:custGeom>
            <a:solidFill>
              <a:schemeClr val="dk2"/>
            </a:solidFill>
            <a:ln w="0">
              <a:noFill/>
            </a:ln>
          </p:spPr>
          <p:style>
            <a:lnRef idx="0"/>
            <a:fillRef idx="0"/>
            <a:effectRef idx="0"/>
            <a:fontRef idx="minor"/>
          </p:style>
        </p:sp>
        <p:sp>
          <p:nvSpPr>
            <p:cNvPr id="6492" name="Google Shape;6117;p53"/>
            <p:cNvSpPr/>
            <p:nvPr/>
          </p:nvSpPr>
          <p:spPr>
            <a:xfrm>
              <a:off x="4884840" y="3673080"/>
              <a:ext cx="127440" cy="124560"/>
            </a:xfrm>
            <a:custGeom>
              <a:avLst/>
              <a:gdLst/>
              <a:ahLst/>
              <a:rect l="l" t="t" r="r" b="b"/>
              <a:pathLst>
                <a:path w="4537" h="4443">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w="0">
              <a:noFill/>
            </a:ln>
          </p:spPr>
          <p:style>
            <a:lnRef idx="0"/>
            <a:fillRef idx="0"/>
            <a:effectRef idx="0"/>
            <a:fontRef idx="minor"/>
          </p:style>
        </p:sp>
        <p:sp>
          <p:nvSpPr>
            <p:cNvPr id="6493" name="Google Shape;6118;p53"/>
            <p:cNvSpPr/>
            <p:nvPr/>
          </p:nvSpPr>
          <p:spPr>
            <a:xfrm>
              <a:off x="4968360" y="3695400"/>
              <a:ext cx="40320" cy="101520"/>
            </a:xfrm>
            <a:custGeom>
              <a:avLst/>
              <a:gdLst/>
              <a:ahLst/>
              <a:rect l="l" t="t" r="r" b="b"/>
              <a:pathLst>
                <a:path w="1450" h="3624">
                  <a:moveTo>
                    <a:pt x="1450" y="1"/>
                  </a:moveTo>
                  <a:cubicBezTo>
                    <a:pt x="725" y="379"/>
                    <a:pt x="64" y="1765"/>
                    <a:pt x="1" y="3624"/>
                  </a:cubicBezTo>
                  <a:lnTo>
                    <a:pt x="1450" y="3624"/>
                  </a:lnTo>
                  <a:lnTo>
                    <a:pt x="1450" y="1"/>
                  </a:lnTo>
                  <a:close/>
                </a:path>
              </a:pathLst>
            </a:custGeom>
            <a:solidFill>
              <a:schemeClr val="dk2"/>
            </a:solidFill>
            <a:ln w="0">
              <a:noFill/>
            </a:ln>
          </p:spPr>
          <p:style>
            <a:lnRef idx="0"/>
            <a:fillRef idx="0"/>
            <a:effectRef idx="0"/>
            <a:fontRef idx="minor"/>
          </p:style>
        </p:sp>
        <p:sp>
          <p:nvSpPr>
            <p:cNvPr id="6494" name="Google Shape;6119;p53"/>
            <p:cNvSpPr/>
            <p:nvPr/>
          </p:nvSpPr>
          <p:spPr>
            <a:xfrm>
              <a:off x="4904640" y="3818520"/>
              <a:ext cx="230040" cy="211680"/>
            </a:xfrm>
            <a:custGeom>
              <a:avLst/>
              <a:gdLst/>
              <a:ahLst/>
              <a:rect l="l" t="t" r="r" b="b"/>
              <a:pathLst>
                <a:path w="8192" h="7531">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w="0">
              <a:noFill/>
            </a:ln>
          </p:spPr>
          <p:style>
            <a:lnRef idx="0"/>
            <a:fillRef idx="0"/>
            <a:effectRef idx="0"/>
            <a:fontRef idx="minor"/>
          </p:style>
        </p:sp>
        <p:sp>
          <p:nvSpPr>
            <p:cNvPr id="6495" name="Google Shape;6120;p53"/>
            <p:cNvSpPr/>
            <p:nvPr/>
          </p:nvSpPr>
          <p:spPr>
            <a:xfrm>
              <a:off x="5156280" y="3845880"/>
              <a:ext cx="20880" cy="71640"/>
            </a:xfrm>
            <a:custGeom>
              <a:avLst/>
              <a:gdLst/>
              <a:ahLst/>
              <a:rect l="l" t="t" r="r" b="b"/>
              <a:pathLst>
                <a:path w="757" h="2553">
                  <a:moveTo>
                    <a:pt x="1" y="1"/>
                  </a:moveTo>
                  <a:lnTo>
                    <a:pt x="1" y="2552"/>
                  </a:lnTo>
                  <a:cubicBezTo>
                    <a:pt x="442" y="2300"/>
                    <a:pt x="757" y="1828"/>
                    <a:pt x="757" y="1261"/>
                  </a:cubicBezTo>
                  <a:cubicBezTo>
                    <a:pt x="757" y="757"/>
                    <a:pt x="442" y="284"/>
                    <a:pt x="1" y="1"/>
                  </a:cubicBezTo>
                  <a:close/>
                </a:path>
              </a:pathLst>
            </a:custGeom>
            <a:solidFill>
              <a:schemeClr val="dk2"/>
            </a:solidFill>
            <a:ln w="0">
              <a:noFill/>
            </a:ln>
          </p:spPr>
          <p:style>
            <a:lnRef idx="0"/>
            <a:fillRef idx="0"/>
            <a:effectRef idx="0"/>
            <a:fontRef idx="minor"/>
          </p:style>
        </p:sp>
        <p:sp>
          <p:nvSpPr>
            <p:cNvPr id="6496" name="Google Shape;6121;p53"/>
            <p:cNvSpPr/>
            <p:nvPr/>
          </p:nvSpPr>
          <p:spPr>
            <a:xfrm>
              <a:off x="4862880" y="3845880"/>
              <a:ext cx="20880" cy="73080"/>
            </a:xfrm>
            <a:custGeom>
              <a:avLst/>
              <a:gdLst/>
              <a:ahLst/>
              <a:rect l="l" t="t" r="r" b="b"/>
              <a:pathLst>
                <a:path w="757" h="2616">
                  <a:moveTo>
                    <a:pt x="757" y="1"/>
                  </a:moveTo>
                  <a:cubicBezTo>
                    <a:pt x="316" y="284"/>
                    <a:pt x="0" y="757"/>
                    <a:pt x="0" y="1292"/>
                  </a:cubicBezTo>
                  <a:cubicBezTo>
                    <a:pt x="0" y="1859"/>
                    <a:pt x="316" y="2332"/>
                    <a:pt x="757" y="2615"/>
                  </a:cubicBezTo>
                  <a:lnTo>
                    <a:pt x="757" y="1"/>
                  </a:lnTo>
                  <a:close/>
                </a:path>
              </a:pathLst>
            </a:custGeom>
            <a:solidFill>
              <a:schemeClr val="dk2"/>
            </a:solidFill>
            <a:ln w="0">
              <a:noFill/>
            </a:ln>
          </p:spPr>
          <p:style>
            <a:lnRef idx="0"/>
            <a:fillRef idx="0"/>
            <a:effectRef idx="0"/>
            <a:fontRef idx="minor"/>
          </p:style>
        </p:sp>
      </p:grpSp>
      <p:grpSp>
        <p:nvGrpSpPr>
          <p:cNvPr id="6497" name="Google Shape;6122;p53"/>
          <p:cNvGrpSpPr/>
          <p:nvPr/>
        </p:nvGrpSpPr>
        <p:grpSpPr>
          <a:xfrm>
            <a:off x="7074360" y="2731680"/>
            <a:ext cx="314280" cy="357840"/>
            <a:chOff x="7074360" y="2731680"/>
            <a:chExt cx="314280" cy="357840"/>
          </a:xfrm>
        </p:grpSpPr>
        <p:sp>
          <p:nvSpPr>
            <p:cNvPr id="6498" name="Google Shape;6123;p53"/>
            <p:cNvSpPr/>
            <p:nvPr/>
          </p:nvSpPr>
          <p:spPr>
            <a:xfrm>
              <a:off x="7364160" y="2859120"/>
              <a:ext cx="24480" cy="123840"/>
            </a:xfrm>
            <a:custGeom>
              <a:avLst/>
              <a:gdLst/>
              <a:ahLst/>
              <a:rect l="l" t="t" r="r" b="b"/>
              <a:pathLst>
                <a:path w="883" h="4412">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w="0">
              <a:noFill/>
            </a:ln>
          </p:spPr>
          <p:style>
            <a:lnRef idx="0"/>
            <a:fillRef idx="0"/>
            <a:effectRef idx="0"/>
            <a:fontRef idx="minor"/>
          </p:style>
        </p:sp>
        <p:sp>
          <p:nvSpPr>
            <p:cNvPr id="6499" name="Google Shape;6124;p53"/>
            <p:cNvSpPr/>
            <p:nvPr/>
          </p:nvSpPr>
          <p:spPr>
            <a:xfrm>
              <a:off x="7080480" y="2731680"/>
              <a:ext cx="300960" cy="112320"/>
            </a:xfrm>
            <a:custGeom>
              <a:avLst/>
              <a:gdLst/>
              <a:ahLst/>
              <a:rect l="l" t="t" r="r" b="b"/>
              <a:pathLst>
                <a:path w="10712" h="400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w="0">
              <a:noFill/>
            </a:ln>
          </p:spPr>
          <p:style>
            <a:lnRef idx="0"/>
            <a:fillRef idx="0"/>
            <a:effectRef idx="0"/>
            <a:fontRef idx="minor"/>
          </p:style>
        </p:sp>
        <p:sp>
          <p:nvSpPr>
            <p:cNvPr id="6500" name="Google Shape;6125;p53"/>
            <p:cNvSpPr/>
            <p:nvPr/>
          </p:nvSpPr>
          <p:spPr>
            <a:xfrm>
              <a:off x="7116120" y="2921400"/>
              <a:ext cx="230040" cy="168120"/>
            </a:xfrm>
            <a:custGeom>
              <a:avLst/>
              <a:gdLst/>
              <a:ahLst/>
              <a:rect l="l" t="t" r="r" b="b"/>
              <a:pathLst>
                <a:path w="8192" h="5987">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w="0">
              <a:noFill/>
            </a:ln>
          </p:spPr>
          <p:style>
            <a:lnRef idx="0"/>
            <a:fillRef idx="0"/>
            <a:effectRef idx="0"/>
            <a:fontRef idx="minor"/>
          </p:style>
        </p:sp>
        <p:sp>
          <p:nvSpPr>
            <p:cNvPr id="6501" name="Google Shape;6126;p53"/>
            <p:cNvSpPr/>
            <p:nvPr/>
          </p:nvSpPr>
          <p:spPr>
            <a:xfrm>
              <a:off x="7120440" y="2774880"/>
              <a:ext cx="154800" cy="83880"/>
            </a:xfrm>
            <a:custGeom>
              <a:avLst/>
              <a:gdLst/>
              <a:ahLst/>
              <a:rect l="l" t="t" r="r" b="b"/>
              <a:pathLst>
                <a:path w="5514" h="2993">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w="0">
              <a:noFill/>
            </a:ln>
          </p:spPr>
          <p:style>
            <a:lnRef idx="0"/>
            <a:fillRef idx="0"/>
            <a:effectRef idx="0"/>
            <a:fontRef idx="minor"/>
          </p:style>
        </p:sp>
        <p:sp>
          <p:nvSpPr>
            <p:cNvPr id="6502" name="Google Shape;6127;p53"/>
            <p:cNvSpPr/>
            <p:nvPr/>
          </p:nvSpPr>
          <p:spPr>
            <a:xfrm>
              <a:off x="7241760" y="2922120"/>
              <a:ext cx="83880" cy="42120"/>
            </a:xfrm>
            <a:custGeom>
              <a:avLst/>
              <a:gdLst/>
              <a:ahLst/>
              <a:rect l="l" t="t" r="r" b="b"/>
              <a:pathLst>
                <a:path w="2993" h="1514">
                  <a:moveTo>
                    <a:pt x="0" y="1"/>
                  </a:moveTo>
                  <a:cubicBezTo>
                    <a:pt x="0" y="851"/>
                    <a:pt x="662" y="1513"/>
                    <a:pt x="1481" y="1513"/>
                  </a:cubicBezTo>
                  <a:cubicBezTo>
                    <a:pt x="2300" y="1513"/>
                    <a:pt x="2993" y="820"/>
                    <a:pt x="2993" y="1"/>
                  </a:cubicBezTo>
                  <a:close/>
                </a:path>
              </a:pathLst>
            </a:custGeom>
            <a:solidFill>
              <a:schemeClr val="dk2"/>
            </a:solidFill>
            <a:ln w="0">
              <a:noFill/>
            </a:ln>
          </p:spPr>
          <p:style>
            <a:lnRef idx="0"/>
            <a:fillRef idx="0"/>
            <a:effectRef idx="0"/>
            <a:fontRef idx="minor"/>
          </p:style>
        </p:sp>
        <p:sp>
          <p:nvSpPr>
            <p:cNvPr id="6503" name="Google Shape;6128;p53"/>
            <p:cNvSpPr/>
            <p:nvPr/>
          </p:nvSpPr>
          <p:spPr>
            <a:xfrm>
              <a:off x="7116120" y="2793600"/>
              <a:ext cx="230040" cy="116640"/>
            </a:xfrm>
            <a:custGeom>
              <a:avLst/>
              <a:gdLst/>
              <a:ahLst/>
              <a:rect l="l" t="t" r="r" b="b"/>
              <a:pathLst>
                <a:path w="8192" h="416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w="0">
              <a:noFill/>
            </a:ln>
          </p:spPr>
          <p:style>
            <a:lnRef idx="0"/>
            <a:fillRef idx="0"/>
            <a:effectRef idx="0"/>
            <a:fontRef idx="minor"/>
          </p:style>
        </p:sp>
        <p:sp>
          <p:nvSpPr>
            <p:cNvPr id="6504" name="Google Shape;6129;p53"/>
            <p:cNvSpPr/>
            <p:nvPr/>
          </p:nvSpPr>
          <p:spPr>
            <a:xfrm>
              <a:off x="7136280" y="2922120"/>
              <a:ext cx="83880" cy="42120"/>
            </a:xfrm>
            <a:custGeom>
              <a:avLst/>
              <a:gdLst/>
              <a:ahLst/>
              <a:rect l="l" t="t" r="r" b="b"/>
              <a:pathLst>
                <a:path w="2993" h="1514">
                  <a:moveTo>
                    <a:pt x="0" y="1"/>
                  </a:moveTo>
                  <a:cubicBezTo>
                    <a:pt x="0" y="851"/>
                    <a:pt x="662" y="1513"/>
                    <a:pt x="1481" y="1513"/>
                  </a:cubicBezTo>
                  <a:cubicBezTo>
                    <a:pt x="2332" y="1513"/>
                    <a:pt x="2993" y="820"/>
                    <a:pt x="2993" y="1"/>
                  </a:cubicBezTo>
                  <a:close/>
                </a:path>
              </a:pathLst>
            </a:custGeom>
            <a:solidFill>
              <a:schemeClr val="dk2"/>
            </a:solidFill>
            <a:ln w="0">
              <a:noFill/>
            </a:ln>
          </p:spPr>
          <p:style>
            <a:lnRef idx="0"/>
            <a:fillRef idx="0"/>
            <a:effectRef idx="0"/>
            <a:fontRef idx="minor"/>
          </p:style>
        </p:sp>
        <p:sp>
          <p:nvSpPr>
            <p:cNvPr id="6505" name="Google Shape;6130;p53"/>
            <p:cNvSpPr/>
            <p:nvPr/>
          </p:nvSpPr>
          <p:spPr>
            <a:xfrm>
              <a:off x="7074360" y="2859120"/>
              <a:ext cx="23760" cy="123840"/>
            </a:xfrm>
            <a:custGeom>
              <a:avLst/>
              <a:gdLst/>
              <a:ahLst/>
              <a:rect l="l" t="t" r="r" b="b"/>
              <a:pathLst>
                <a:path w="852" h="441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w="0">
              <a:noFill/>
            </a:ln>
          </p:spPr>
          <p:style>
            <a:lnRef idx="0"/>
            <a:fillRef idx="0"/>
            <a:effectRef idx="0"/>
            <a:fontRef idx="minor"/>
          </p:style>
        </p:sp>
      </p:grpSp>
      <p:grpSp>
        <p:nvGrpSpPr>
          <p:cNvPr id="6506" name="Google Shape;6131;p53"/>
          <p:cNvGrpSpPr/>
          <p:nvPr/>
        </p:nvGrpSpPr>
        <p:grpSpPr>
          <a:xfrm>
            <a:off x="5760720" y="2273040"/>
            <a:ext cx="323280" cy="358200"/>
            <a:chOff x="5760720" y="2273040"/>
            <a:chExt cx="323280" cy="358200"/>
          </a:xfrm>
        </p:grpSpPr>
        <p:sp>
          <p:nvSpPr>
            <p:cNvPr id="6507" name="Google Shape;6132;p53"/>
            <p:cNvSpPr/>
            <p:nvPr/>
          </p:nvSpPr>
          <p:spPr>
            <a:xfrm>
              <a:off x="5954760" y="2463120"/>
              <a:ext cx="61560" cy="61560"/>
            </a:xfrm>
            <a:custGeom>
              <a:avLst/>
              <a:gdLst/>
              <a:ahLst/>
              <a:rect l="l" t="t" r="r" b="b"/>
              <a:pathLst>
                <a:path w="2206" h="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w="0">
              <a:noFill/>
            </a:ln>
          </p:spPr>
          <p:style>
            <a:lnRef idx="0"/>
            <a:fillRef idx="0"/>
            <a:effectRef idx="0"/>
            <a:fontRef idx="minor"/>
          </p:style>
        </p:sp>
        <p:sp>
          <p:nvSpPr>
            <p:cNvPr id="6508" name="Google Shape;6133;p53"/>
            <p:cNvSpPr/>
            <p:nvPr/>
          </p:nvSpPr>
          <p:spPr>
            <a:xfrm>
              <a:off x="5760720" y="2273040"/>
              <a:ext cx="323280" cy="181080"/>
            </a:xfrm>
            <a:custGeom>
              <a:avLst/>
              <a:gdLst/>
              <a:ahLst/>
              <a:rect l="l" t="t" r="r" b="b"/>
              <a:pathLst>
                <a:path w="11500" h="6452">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w="0">
              <a:noFill/>
            </a:ln>
          </p:spPr>
          <p:style>
            <a:lnRef idx="0"/>
            <a:fillRef idx="0"/>
            <a:effectRef idx="0"/>
            <a:fontRef idx="minor"/>
          </p:style>
        </p:sp>
        <p:sp>
          <p:nvSpPr>
            <p:cNvPr id="6509" name="Google Shape;6134;p53"/>
            <p:cNvSpPr/>
            <p:nvPr/>
          </p:nvSpPr>
          <p:spPr>
            <a:xfrm>
              <a:off x="5808600" y="2368440"/>
              <a:ext cx="141480" cy="125640"/>
            </a:xfrm>
            <a:custGeom>
              <a:avLst/>
              <a:gdLst/>
              <a:ahLst/>
              <a:rect l="l" t="t" r="r" b="b"/>
              <a:pathLst>
                <a:path w="5043" h="4475">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w="0">
              <a:noFill/>
            </a:ln>
          </p:spPr>
          <p:style>
            <a:lnRef idx="0"/>
            <a:fillRef idx="0"/>
            <a:effectRef idx="0"/>
            <a:fontRef idx="minor"/>
          </p:style>
        </p:sp>
        <p:sp>
          <p:nvSpPr>
            <p:cNvPr id="6510" name="Google Shape;6135;p53"/>
            <p:cNvSpPr/>
            <p:nvPr/>
          </p:nvSpPr>
          <p:spPr>
            <a:xfrm>
              <a:off x="5829840" y="2463120"/>
              <a:ext cx="61560" cy="61560"/>
            </a:xfrm>
            <a:custGeom>
              <a:avLst/>
              <a:gdLst/>
              <a:ahLst/>
              <a:rect l="l" t="t" r="r" b="b"/>
              <a:pathLst>
                <a:path w="2207" h="2206">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w="0">
              <a:noFill/>
            </a:ln>
          </p:spPr>
          <p:style>
            <a:lnRef idx="0"/>
            <a:fillRef idx="0"/>
            <a:effectRef idx="0"/>
            <a:fontRef idx="minor"/>
          </p:style>
        </p:sp>
        <p:sp>
          <p:nvSpPr>
            <p:cNvPr id="6511" name="Google Shape;6136;p53"/>
            <p:cNvSpPr/>
            <p:nvPr/>
          </p:nvSpPr>
          <p:spPr>
            <a:xfrm>
              <a:off x="5808600" y="2495160"/>
              <a:ext cx="230040" cy="136080"/>
            </a:xfrm>
            <a:custGeom>
              <a:avLst/>
              <a:gdLst/>
              <a:ahLst/>
              <a:rect l="l" t="t" r="r" b="b"/>
              <a:pathLst>
                <a:path w="8192" h="4853">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w="0">
              <a:noFill/>
            </a:ln>
          </p:spPr>
          <p:style>
            <a:lnRef idx="0"/>
            <a:fillRef idx="0"/>
            <a:effectRef idx="0"/>
            <a:fontRef idx="minor"/>
          </p:style>
        </p:sp>
        <p:sp>
          <p:nvSpPr>
            <p:cNvPr id="6512" name="Google Shape;6137;p53"/>
            <p:cNvSpPr/>
            <p:nvPr/>
          </p:nvSpPr>
          <p:spPr>
            <a:xfrm>
              <a:off x="5765400" y="2469600"/>
              <a:ext cx="20880" cy="71640"/>
            </a:xfrm>
            <a:custGeom>
              <a:avLst/>
              <a:gdLst/>
              <a:ahLst/>
              <a:rect l="l" t="t" r="r" b="b"/>
              <a:pathLst>
                <a:path w="756" h="2553">
                  <a:moveTo>
                    <a:pt x="756" y="0"/>
                  </a:moveTo>
                  <a:cubicBezTo>
                    <a:pt x="315" y="252"/>
                    <a:pt x="0" y="725"/>
                    <a:pt x="0" y="1260"/>
                  </a:cubicBezTo>
                  <a:cubicBezTo>
                    <a:pt x="0" y="1827"/>
                    <a:pt x="315" y="2300"/>
                    <a:pt x="756" y="2552"/>
                  </a:cubicBezTo>
                  <a:lnTo>
                    <a:pt x="756" y="0"/>
                  </a:lnTo>
                  <a:close/>
                </a:path>
              </a:pathLst>
            </a:custGeom>
            <a:solidFill>
              <a:schemeClr val="dk2"/>
            </a:solidFill>
            <a:ln w="0">
              <a:noFill/>
            </a:ln>
          </p:spPr>
          <p:style>
            <a:lnRef idx="0"/>
            <a:fillRef idx="0"/>
            <a:effectRef idx="0"/>
            <a:fontRef idx="minor"/>
          </p:style>
        </p:sp>
        <p:sp>
          <p:nvSpPr>
            <p:cNvPr id="6513" name="Google Shape;6138;p53"/>
            <p:cNvSpPr/>
            <p:nvPr/>
          </p:nvSpPr>
          <p:spPr>
            <a:xfrm>
              <a:off x="6060240" y="2468520"/>
              <a:ext cx="20880" cy="71640"/>
            </a:xfrm>
            <a:custGeom>
              <a:avLst/>
              <a:gdLst/>
              <a:ahLst/>
              <a:rect l="l" t="t" r="r" b="b"/>
              <a:pathLst>
                <a:path w="757" h="2553">
                  <a:moveTo>
                    <a:pt x="0" y="1"/>
                  </a:moveTo>
                  <a:lnTo>
                    <a:pt x="0" y="2553"/>
                  </a:lnTo>
                  <a:cubicBezTo>
                    <a:pt x="441" y="2269"/>
                    <a:pt x="756" y="1796"/>
                    <a:pt x="756" y="1261"/>
                  </a:cubicBezTo>
                  <a:cubicBezTo>
                    <a:pt x="756" y="757"/>
                    <a:pt x="441" y="284"/>
                    <a:pt x="0" y="1"/>
                  </a:cubicBezTo>
                  <a:close/>
                </a:path>
              </a:pathLst>
            </a:custGeom>
            <a:solidFill>
              <a:schemeClr val="dk2"/>
            </a:solidFill>
            <a:ln w="0">
              <a:noFill/>
            </a:ln>
          </p:spPr>
          <p:style>
            <a:lnRef idx="0"/>
            <a:fillRef idx="0"/>
            <a:effectRef idx="0"/>
            <a:fontRef idx="minor"/>
          </p:style>
        </p:sp>
        <p:sp>
          <p:nvSpPr>
            <p:cNvPr id="6514" name="Google Shape;6139;p53"/>
            <p:cNvSpPr/>
            <p:nvPr/>
          </p:nvSpPr>
          <p:spPr>
            <a:xfrm>
              <a:off x="6028560" y="2461680"/>
              <a:ext cx="10440" cy="32400"/>
            </a:xfrm>
            <a:custGeom>
              <a:avLst/>
              <a:gdLst/>
              <a:ahLst/>
              <a:rect l="l" t="t" r="r" b="b"/>
              <a:pathLst>
                <a:path w="378" h="1167">
                  <a:moveTo>
                    <a:pt x="0" y="1"/>
                  </a:moveTo>
                  <a:cubicBezTo>
                    <a:pt x="221" y="379"/>
                    <a:pt x="378" y="757"/>
                    <a:pt x="378" y="1166"/>
                  </a:cubicBezTo>
                  <a:lnTo>
                    <a:pt x="378" y="883"/>
                  </a:lnTo>
                  <a:lnTo>
                    <a:pt x="378" y="1"/>
                  </a:lnTo>
                  <a:close/>
                </a:path>
              </a:pathLst>
            </a:custGeom>
            <a:solidFill>
              <a:schemeClr val="dk2"/>
            </a:solidFill>
            <a:ln w="0">
              <a:noFill/>
            </a:ln>
          </p:spPr>
          <p:style>
            <a:lnRef idx="0"/>
            <a:fillRef idx="0"/>
            <a:effectRef idx="0"/>
            <a:fontRef idx="minor"/>
          </p:style>
        </p:sp>
      </p:grpSp>
      <p:grpSp>
        <p:nvGrpSpPr>
          <p:cNvPr id="6515" name="Google Shape;6140;p53"/>
          <p:cNvGrpSpPr/>
          <p:nvPr/>
        </p:nvGrpSpPr>
        <p:grpSpPr>
          <a:xfrm>
            <a:off x="7052040" y="3203280"/>
            <a:ext cx="358560" cy="357120"/>
            <a:chOff x="7052040" y="3203280"/>
            <a:chExt cx="358560" cy="357120"/>
          </a:xfrm>
        </p:grpSpPr>
        <p:sp>
          <p:nvSpPr>
            <p:cNvPr id="6516" name="Google Shape;6141;p53"/>
            <p:cNvSpPr/>
            <p:nvPr/>
          </p:nvSpPr>
          <p:spPr>
            <a:xfrm>
              <a:off x="7052040" y="3266280"/>
              <a:ext cx="358560" cy="119160"/>
            </a:xfrm>
            <a:custGeom>
              <a:avLst/>
              <a:gdLst/>
              <a:ahLst/>
              <a:rect l="l" t="t" r="r" b="b"/>
              <a:pathLst>
                <a:path w="12760" h="4254">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w="0">
              <a:noFill/>
            </a:ln>
          </p:spPr>
          <p:style>
            <a:lnRef idx="0"/>
            <a:fillRef idx="0"/>
            <a:effectRef idx="0"/>
            <a:fontRef idx="minor"/>
          </p:style>
        </p:sp>
        <p:sp>
          <p:nvSpPr>
            <p:cNvPr id="6517" name="Google Shape;6142;p53"/>
            <p:cNvSpPr/>
            <p:nvPr/>
          </p:nvSpPr>
          <p:spPr>
            <a:xfrm>
              <a:off x="7124760" y="3203280"/>
              <a:ext cx="212400" cy="58320"/>
            </a:xfrm>
            <a:custGeom>
              <a:avLst/>
              <a:gdLst/>
              <a:ahLst/>
              <a:rect l="l" t="t" r="r" b="b"/>
              <a:pathLst>
                <a:path w="7562" h="208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w="0">
              <a:noFill/>
            </a:ln>
          </p:spPr>
          <p:style>
            <a:lnRef idx="0"/>
            <a:fillRef idx="0"/>
            <a:effectRef idx="0"/>
            <a:fontRef idx="minor"/>
          </p:style>
        </p:sp>
        <p:sp>
          <p:nvSpPr>
            <p:cNvPr id="6518" name="Google Shape;6143;p53"/>
            <p:cNvSpPr/>
            <p:nvPr/>
          </p:nvSpPr>
          <p:spPr>
            <a:xfrm>
              <a:off x="7115760" y="3328560"/>
              <a:ext cx="143280" cy="83880"/>
            </a:xfrm>
            <a:custGeom>
              <a:avLst/>
              <a:gdLst/>
              <a:ahLst/>
              <a:rect l="l" t="t" r="r" b="b"/>
              <a:pathLst>
                <a:path w="5105" h="2994">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w="0">
              <a:noFill/>
            </a:ln>
          </p:spPr>
          <p:style>
            <a:lnRef idx="0"/>
            <a:fillRef idx="0"/>
            <a:effectRef idx="0"/>
            <a:fontRef idx="minor"/>
          </p:style>
        </p:sp>
        <p:sp>
          <p:nvSpPr>
            <p:cNvPr id="6519" name="Google Shape;6144;p53"/>
            <p:cNvSpPr/>
            <p:nvPr/>
          </p:nvSpPr>
          <p:spPr>
            <a:xfrm>
              <a:off x="7115040" y="3332880"/>
              <a:ext cx="230040" cy="227520"/>
            </a:xfrm>
            <a:custGeom>
              <a:avLst/>
              <a:gdLst/>
              <a:ahLst/>
              <a:rect l="l" t="t" r="r" b="b"/>
              <a:pathLst>
                <a:path w="8192" h="8098">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w="0">
              <a:noFill/>
            </a:ln>
          </p:spPr>
          <p:style>
            <a:lnRef idx="0"/>
            <a:fillRef idx="0"/>
            <a:effectRef idx="0"/>
            <a:fontRef idx="minor"/>
          </p:style>
        </p:sp>
        <p:sp>
          <p:nvSpPr>
            <p:cNvPr id="6520" name="Google Shape;6145;p53"/>
            <p:cNvSpPr/>
            <p:nvPr/>
          </p:nvSpPr>
          <p:spPr>
            <a:xfrm>
              <a:off x="7073280" y="3377160"/>
              <a:ext cx="20160" cy="72360"/>
            </a:xfrm>
            <a:custGeom>
              <a:avLst/>
              <a:gdLst/>
              <a:ahLst/>
              <a:rect l="l" t="t" r="r" b="b"/>
              <a:pathLst>
                <a:path w="725" h="2584">
                  <a:moveTo>
                    <a:pt x="725" y="0"/>
                  </a:moveTo>
                  <a:cubicBezTo>
                    <a:pt x="315" y="252"/>
                    <a:pt x="0" y="725"/>
                    <a:pt x="0" y="1260"/>
                  </a:cubicBezTo>
                  <a:cubicBezTo>
                    <a:pt x="0" y="1827"/>
                    <a:pt x="315" y="2300"/>
                    <a:pt x="725" y="2584"/>
                  </a:cubicBezTo>
                  <a:lnTo>
                    <a:pt x="725" y="0"/>
                  </a:lnTo>
                  <a:close/>
                </a:path>
              </a:pathLst>
            </a:custGeom>
            <a:solidFill>
              <a:schemeClr val="dk2"/>
            </a:solidFill>
            <a:ln w="0">
              <a:noFill/>
            </a:ln>
          </p:spPr>
          <p:style>
            <a:lnRef idx="0"/>
            <a:fillRef idx="0"/>
            <a:effectRef idx="0"/>
            <a:fontRef idx="minor"/>
          </p:style>
        </p:sp>
        <p:sp>
          <p:nvSpPr>
            <p:cNvPr id="6521" name="Google Shape;6146;p53"/>
            <p:cNvSpPr/>
            <p:nvPr/>
          </p:nvSpPr>
          <p:spPr>
            <a:xfrm>
              <a:off x="7368480" y="3377160"/>
              <a:ext cx="20880" cy="72360"/>
            </a:xfrm>
            <a:custGeom>
              <a:avLst/>
              <a:gdLst/>
              <a:ahLst/>
              <a:rect l="l" t="t" r="r" b="b"/>
              <a:pathLst>
                <a:path w="757" h="2584">
                  <a:moveTo>
                    <a:pt x="0" y="0"/>
                  </a:moveTo>
                  <a:lnTo>
                    <a:pt x="0" y="2584"/>
                  </a:lnTo>
                  <a:cubicBezTo>
                    <a:pt x="442" y="2300"/>
                    <a:pt x="757" y="1827"/>
                    <a:pt x="757" y="1260"/>
                  </a:cubicBezTo>
                  <a:cubicBezTo>
                    <a:pt x="757" y="725"/>
                    <a:pt x="442" y="252"/>
                    <a:pt x="0" y="0"/>
                  </a:cubicBezTo>
                  <a:close/>
                </a:path>
              </a:pathLst>
            </a:custGeom>
            <a:solidFill>
              <a:schemeClr val="dk2"/>
            </a:solidFill>
            <a:ln w="0">
              <a:noFill/>
            </a:ln>
          </p:spPr>
          <p:style>
            <a:lnRef idx="0"/>
            <a:fillRef idx="0"/>
            <a:effectRef idx="0"/>
            <a:fontRef idx="minor"/>
          </p:style>
        </p:sp>
      </p:grpSp>
      <p:grpSp>
        <p:nvGrpSpPr>
          <p:cNvPr id="6522" name="Google Shape;6147;p53"/>
          <p:cNvGrpSpPr/>
          <p:nvPr/>
        </p:nvGrpSpPr>
        <p:grpSpPr>
          <a:xfrm>
            <a:off x="7074360" y="3665160"/>
            <a:ext cx="314280" cy="358560"/>
            <a:chOff x="7074360" y="3665160"/>
            <a:chExt cx="314280" cy="358560"/>
          </a:xfrm>
        </p:grpSpPr>
        <p:sp>
          <p:nvSpPr>
            <p:cNvPr id="6523" name="Google Shape;6148;p53"/>
            <p:cNvSpPr/>
            <p:nvPr/>
          </p:nvSpPr>
          <p:spPr>
            <a:xfrm>
              <a:off x="7116120" y="3665160"/>
              <a:ext cx="230040" cy="126360"/>
            </a:xfrm>
            <a:custGeom>
              <a:avLst/>
              <a:gdLst/>
              <a:ahLst/>
              <a:rect l="l" t="t" r="r" b="b"/>
              <a:pathLst>
                <a:path w="8192" h="4506">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w="0">
              <a:noFill/>
            </a:ln>
          </p:spPr>
          <p:style>
            <a:lnRef idx="0"/>
            <a:fillRef idx="0"/>
            <a:effectRef idx="0"/>
            <a:fontRef idx="minor"/>
          </p:style>
        </p:sp>
        <p:sp>
          <p:nvSpPr>
            <p:cNvPr id="6524" name="Google Shape;6149;p53"/>
            <p:cNvSpPr/>
            <p:nvPr/>
          </p:nvSpPr>
          <p:spPr>
            <a:xfrm>
              <a:off x="7158600" y="3749400"/>
              <a:ext cx="187560" cy="106200"/>
            </a:xfrm>
            <a:custGeom>
              <a:avLst/>
              <a:gdLst/>
              <a:ahLst/>
              <a:rect l="l" t="t" r="r" b="b"/>
              <a:pathLst>
                <a:path w="6680" h="3782">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w="0">
              <a:noFill/>
            </a:ln>
          </p:spPr>
          <p:style>
            <a:lnRef idx="0"/>
            <a:fillRef idx="0"/>
            <a:effectRef idx="0"/>
            <a:fontRef idx="minor"/>
          </p:style>
        </p:sp>
        <p:sp>
          <p:nvSpPr>
            <p:cNvPr id="6525" name="Google Shape;6150;p53"/>
            <p:cNvSpPr/>
            <p:nvPr/>
          </p:nvSpPr>
          <p:spPr>
            <a:xfrm>
              <a:off x="7116120" y="3791880"/>
              <a:ext cx="229320" cy="231840"/>
            </a:xfrm>
            <a:custGeom>
              <a:avLst/>
              <a:gdLst/>
              <a:ahLst/>
              <a:rect l="l" t="t" r="r" b="b"/>
              <a:pathLst>
                <a:path w="8161" h="8256">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w="0">
              <a:noFill/>
            </a:ln>
          </p:spPr>
          <p:style>
            <a:lnRef idx="0"/>
            <a:fillRef idx="0"/>
            <a:effectRef idx="0"/>
            <a:fontRef idx="minor"/>
          </p:style>
        </p:sp>
        <p:sp>
          <p:nvSpPr>
            <p:cNvPr id="6526" name="Google Shape;6151;p53"/>
            <p:cNvSpPr/>
            <p:nvPr/>
          </p:nvSpPr>
          <p:spPr>
            <a:xfrm>
              <a:off x="7074360" y="3840840"/>
              <a:ext cx="20880" cy="71640"/>
            </a:xfrm>
            <a:custGeom>
              <a:avLst/>
              <a:gdLst/>
              <a:ahLst/>
              <a:rect l="l" t="t" r="r" b="b"/>
              <a:pathLst>
                <a:path w="757" h="2553">
                  <a:moveTo>
                    <a:pt x="757" y="1"/>
                  </a:moveTo>
                  <a:cubicBezTo>
                    <a:pt x="316" y="221"/>
                    <a:pt x="1" y="694"/>
                    <a:pt x="1" y="1261"/>
                  </a:cubicBezTo>
                  <a:cubicBezTo>
                    <a:pt x="1" y="1796"/>
                    <a:pt x="316" y="2269"/>
                    <a:pt x="757" y="2552"/>
                  </a:cubicBezTo>
                  <a:lnTo>
                    <a:pt x="757" y="1"/>
                  </a:lnTo>
                  <a:close/>
                </a:path>
              </a:pathLst>
            </a:custGeom>
            <a:solidFill>
              <a:schemeClr val="dk2"/>
            </a:solidFill>
            <a:ln w="0">
              <a:noFill/>
            </a:ln>
          </p:spPr>
          <p:style>
            <a:lnRef idx="0"/>
            <a:fillRef idx="0"/>
            <a:effectRef idx="0"/>
            <a:fontRef idx="minor"/>
          </p:style>
        </p:sp>
        <p:sp>
          <p:nvSpPr>
            <p:cNvPr id="6527" name="Google Shape;6152;p53"/>
            <p:cNvSpPr/>
            <p:nvPr/>
          </p:nvSpPr>
          <p:spPr>
            <a:xfrm>
              <a:off x="7367760" y="3840840"/>
              <a:ext cx="20880" cy="71640"/>
            </a:xfrm>
            <a:custGeom>
              <a:avLst/>
              <a:gdLst/>
              <a:ahLst/>
              <a:rect l="l" t="t" r="r" b="b"/>
              <a:pathLst>
                <a:path w="757" h="2553">
                  <a:moveTo>
                    <a:pt x="1" y="1"/>
                  </a:moveTo>
                  <a:lnTo>
                    <a:pt x="1" y="2552"/>
                  </a:lnTo>
                  <a:cubicBezTo>
                    <a:pt x="442" y="2269"/>
                    <a:pt x="757" y="1796"/>
                    <a:pt x="757" y="1261"/>
                  </a:cubicBezTo>
                  <a:cubicBezTo>
                    <a:pt x="757" y="694"/>
                    <a:pt x="442" y="221"/>
                    <a:pt x="1" y="1"/>
                  </a:cubicBezTo>
                  <a:close/>
                </a:path>
              </a:pathLst>
            </a:custGeom>
            <a:solidFill>
              <a:schemeClr val="dk2"/>
            </a:solidFill>
            <a:ln w="0">
              <a:noFill/>
            </a:ln>
          </p:spPr>
          <p:style>
            <a:lnRef idx="0"/>
            <a:fillRef idx="0"/>
            <a:effectRef idx="0"/>
            <a:fontRef idx="minor"/>
          </p:style>
        </p:sp>
      </p:grpSp>
      <p:grpSp>
        <p:nvGrpSpPr>
          <p:cNvPr id="6528" name="Google Shape;6153;p53"/>
          <p:cNvGrpSpPr/>
          <p:nvPr/>
        </p:nvGrpSpPr>
        <p:grpSpPr>
          <a:xfrm>
            <a:off x="6191640" y="4119840"/>
            <a:ext cx="315720" cy="357840"/>
            <a:chOff x="6191640" y="4119840"/>
            <a:chExt cx="315720" cy="357840"/>
          </a:xfrm>
        </p:grpSpPr>
        <p:sp>
          <p:nvSpPr>
            <p:cNvPr id="6529" name="Google Shape;6154;p53"/>
            <p:cNvSpPr/>
            <p:nvPr/>
          </p:nvSpPr>
          <p:spPr>
            <a:xfrm>
              <a:off x="6191640" y="4293720"/>
              <a:ext cx="20880" cy="71640"/>
            </a:xfrm>
            <a:custGeom>
              <a:avLst/>
              <a:gdLst/>
              <a:ahLst/>
              <a:rect l="l" t="t" r="r" b="b"/>
              <a:pathLst>
                <a:path w="757" h="2553">
                  <a:moveTo>
                    <a:pt x="756" y="0"/>
                  </a:moveTo>
                  <a:cubicBezTo>
                    <a:pt x="315" y="284"/>
                    <a:pt x="0" y="756"/>
                    <a:pt x="0" y="1292"/>
                  </a:cubicBezTo>
                  <a:cubicBezTo>
                    <a:pt x="0" y="1859"/>
                    <a:pt x="315" y="2332"/>
                    <a:pt x="756" y="2552"/>
                  </a:cubicBezTo>
                  <a:lnTo>
                    <a:pt x="756" y="0"/>
                  </a:lnTo>
                  <a:close/>
                </a:path>
              </a:pathLst>
            </a:custGeom>
            <a:solidFill>
              <a:schemeClr val="dk2"/>
            </a:solidFill>
            <a:ln w="0">
              <a:noFill/>
            </a:ln>
          </p:spPr>
          <p:style>
            <a:lnRef idx="0"/>
            <a:fillRef idx="0"/>
            <a:effectRef idx="0"/>
            <a:fontRef idx="minor"/>
          </p:style>
        </p:sp>
        <p:sp>
          <p:nvSpPr>
            <p:cNvPr id="6530" name="Google Shape;6155;p53"/>
            <p:cNvSpPr/>
            <p:nvPr/>
          </p:nvSpPr>
          <p:spPr>
            <a:xfrm>
              <a:off x="6234120" y="4288320"/>
              <a:ext cx="230040" cy="189360"/>
            </a:xfrm>
            <a:custGeom>
              <a:avLst/>
              <a:gdLst/>
              <a:ahLst/>
              <a:rect l="l" t="t" r="r" b="b"/>
              <a:pathLst>
                <a:path w="8192" h="6743">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w="0">
              <a:noFill/>
            </a:ln>
          </p:spPr>
          <p:style>
            <a:lnRef idx="0"/>
            <a:fillRef idx="0"/>
            <a:effectRef idx="0"/>
            <a:fontRef idx="minor"/>
          </p:style>
        </p:sp>
        <p:sp>
          <p:nvSpPr>
            <p:cNvPr id="6531" name="Google Shape;6156;p53"/>
            <p:cNvSpPr/>
            <p:nvPr/>
          </p:nvSpPr>
          <p:spPr>
            <a:xfrm>
              <a:off x="6191640" y="4225320"/>
              <a:ext cx="314280" cy="41400"/>
            </a:xfrm>
            <a:custGeom>
              <a:avLst/>
              <a:gdLst/>
              <a:ahLst/>
              <a:rect l="l" t="t" r="r" b="b"/>
              <a:pathLst>
                <a:path w="11185" h="1482">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w="0">
              <a:noFill/>
            </a:ln>
          </p:spPr>
          <p:style>
            <a:lnRef idx="0"/>
            <a:fillRef idx="0"/>
            <a:effectRef idx="0"/>
            <a:fontRef idx="minor"/>
          </p:style>
        </p:sp>
        <p:sp>
          <p:nvSpPr>
            <p:cNvPr id="6532" name="Google Shape;6157;p53"/>
            <p:cNvSpPr/>
            <p:nvPr/>
          </p:nvSpPr>
          <p:spPr>
            <a:xfrm>
              <a:off x="6350040" y="4119840"/>
              <a:ext cx="110520" cy="83880"/>
            </a:xfrm>
            <a:custGeom>
              <a:avLst/>
              <a:gdLst/>
              <a:ahLst/>
              <a:rect l="l" t="t" r="r" b="b"/>
              <a:pathLst>
                <a:path w="3939" h="2994">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w="0">
              <a:noFill/>
            </a:ln>
          </p:spPr>
          <p:style>
            <a:lnRef idx="0"/>
            <a:fillRef idx="0"/>
            <a:effectRef idx="0"/>
            <a:fontRef idx="minor"/>
          </p:style>
        </p:sp>
        <p:sp>
          <p:nvSpPr>
            <p:cNvPr id="6533" name="Google Shape;6158;p53"/>
            <p:cNvSpPr/>
            <p:nvPr/>
          </p:nvSpPr>
          <p:spPr>
            <a:xfrm>
              <a:off x="6239520" y="4119840"/>
              <a:ext cx="110520" cy="83880"/>
            </a:xfrm>
            <a:custGeom>
              <a:avLst/>
              <a:gdLst/>
              <a:ahLst/>
              <a:rect l="l" t="t" r="r" b="b"/>
              <a:pathLst>
                <a:path w="3939" h="2994">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w="0">
              <a:noFill/>
            </a:ln>
          </p:spPr>
          <p:style>
            <a:lnRef idx="0"/>
            <a:fillRef idx="0"/>
            <a:effectRef idx="0"/>
            <a:fontRef idx="minor"/>
          </p:style>
        </p:sp>
        <p:sp>
          <p:nvSpPr>
            <p:cNvPr id="6534" name="Google Shape;6159;p53"/>
            <p:cNvSpPr/>
            <p:nvPr/>
          </p:nvSpPr>
          <p:spPr>
            <a:xfrm>
              <a:off x="6321600" y="4142160"/>
              <a:ext cx="58320" cy="62640"/>
            </a:xfrm>
            <a:custGeom>
              <a:avLst/>
              <a:gdLst/>
              <a:ahLst/>
              <a:rect l="l" t="t" r="r" b="b"/>
              <a:pathLst>
                <a:path w="2080" h="2238">
                  <a:moveTo>
                    <a:pt x="1009" y="1"/>
                  </a:moveTo>
                  <a:cubicBezTo>
                    <a:pt x="662" y="1"/>
                    <a:pt x="158" y="852"/>
                    <a:pt x="1" y="2238"/>
                  </a:cubicBezTo>
                  <a:lnTo>
                    <a:pt x="2080" y="2238"/>
                  </a:lnTo>
                  <a:cubicBezTo>
                    <a:pt x="1828" y="820"/>
                    <a:pt x="1355" y="1"/>
                    <a:pt x="1009" y="1"/>
                  </a:cubicBezTo>
                  <a:close/>
                </a:path>
              </a:pathLst>
            </a:custGeom>
            <a:solidFill>
              <a:schemeClr val="dk2"/>
            </a:solidFill>
            <a:ln w="0">
              <a:noFill/>
            </a:ln>
          </p:spPr>
          <p:style>
            <a:lnRef idx="0"/>
            <a:fillRef idx="0"/>
            <a:effectRef idx="0"/>
            <a:fontRef idx="minor"/>
          </p:style>
        </p:sp>
        <p:sp>
          <p:nvSpPr>
            <p:cNvPr id="6535" name="Google Shape;6160;p53"/>
            <p:cNvSpPr/>
            <p:nvPr/>
          </p:nvSpPr>
          <p:spPr>
            <a:xfrm>
              <a:off x="6486480" y="4294440"/>
              <a:ext cx="20880" cy="72360"/>
            </a:xfrm>
            <a:custGeom>
              <a:avLst/>
              <a:gdLst/>
              <a:ahLst/>
              <a:rect l="l" t="t" r="r" b="b"/>
              <a:pathLst>
                <a:path w="757" h="2585">
                  <a:moveTo>
                    <a:pt x="0" y="1"/>
                  </a:moveTo>
                  <a:lnTo>
                    <a:pt x="0" y="2584"/>
                  </a:lnTo>
                  <a:cubicBezTo>
                    <a:pt x="442" y="2301"/>
                    <a:pt x="757" y="1828"/>
                    <a:pt x="757" y="1324"/>
                  </a:cubicBezTo>
                  <a:cubicBezTo>
                    <a:pt x="757" y="725"/>
                    <a:pt x="442" y="253"/>
                    <a:pt x="0" y="1"/>
                  </a:cubicBezTo>
                  <a:close/>
                </a:path>
              </a:pathLst>
            </a:custGeom>
            <a:solidFill>
              <a:schemeClr val="dk2"/>
            </a:solidFill>
            <a:ln w="0">
              <a:noFill/>
            </a:ln>
          </p:spPr>
          <p:style>
            <a:lnRef idx="0"/>
            <a:fillRef idx="0"/>
            <a:effectRef idx="0"/>
            <a:fontRef idx="minor"/>
          </p:style>
        </p:sp>
      </p:grpSp>
      <p:grpSp>
        <p:nvGrpSpPr>
          <p:cNvPr id="6536" name="Google Shape;6161;p53"/>
          <p:cNvGrpSpPr/>
          <p:nvPr/>
        </p:nvGrpSpPr>
        <p:grpSpPr>
          <a:xfrm>
            <a:off x="6610320" y="1377720"/>
            <a:ext cx="364680" cy="357120"/>
            <a:chOff x="6610320" y="1377720"/>
            <a:chExt cx="364680" cy="357120"/>
          </a:xfrm>
        </p:grpSpPr>
        <p:sp>
          <p:nvSpPr>
            <p:cNvPr id="6537" name="Google Shape;6162;p53"/>
            <p:cNvSpPr/>
            <p:nvPr/>
          </p:nvSpPr>
          <p:spPr>
            <a:xfrm>
              <a:off x="6635160" y="1550520"/>
              <a:ext cx="20880" cy="71640"/>
            </a:xfrm>
            <a:custGeom>
              <a:avLst/>
              <a:gdLst/>
              <a:ahLst/>
              <a:rect l="l" t="t" r="r" b="b"/>
              <a:pathLst>
                <a:path w="757" h="2553">
                  <a:moveTo>
                    <a:pt x="757" y="0"/>
                  </a:moveTo>
                  <a:cubicBezTo>
                    <a:pt x="316" y="284"/>
                    <a:pt x="1" y="756"/>
                    <a:pt x="1" y="1292"/>
                  </a:cubicBezTo>
                  <a:cubicBezTo>
                    <a:pt x="1" y="1859"/>
                    <a:pt x="316" y="2332"/>
                    <a:pt x="757" y="2552"/>
                  </a:cubicBezTo>
                  <a:lnTo>
                    <a:pt x="757" y="0"/>
                  </a:lnTo>
                  <a:close/>
                </a:path>
              </a:pathLst>
            </a:custGeom>
            <a:solidFill>
              <a:schemeClr val="dk2"/>
            </a:solidFill>
            <a:ln w="0">
              <a:noFill/>
            </a:ln>
          </p:spPr>
          <p:style>
            <a:lnRef idx="0"/>
            <a:fillRef idx="0"/>
            <a:effectRef idx="0"/>
            <a:fontRef idx="minor"/>
          </p:style>
        </p:sp>
        <p:sp>
          <p:nvSpPr>
            <p:cNvPr id="6538" name="Google Shape;6163;p53"/>
            <p:cNvSpPr/>
            <p:nvPr/>
          </p:nvSpPr>
          <p:spPr>
            <a:xfrm>
              <a:off x="6681240" y="1377720"/>
              <a:ext cx="222840" cy="82080"/>
            </a:xfrm>
            <a:custGeom>
              <a:avLst/>
              <a:gdLst/>
              <a:ahLst/>
              <a:rect l="l" t="t" r="r" b="b"/>
              <a:pathLst>
                <a:path w="7940" h="2931">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w="0">
              <a:noFill/>
            </a:ln>
          </p:spPr>
          <p:style>
            <a:lnRef idx="0"/>
            <a:fillRef idx="0"/>
            <a:effectRef idx="0"/>
            <a:fontRef idx="minor"/>
          </p:style>
        </p:sp>
        <p:sp>
          <p:nvSpPr>
            <p:cNvPr id="6539" name="Google Shape;6164;p53"/>
            <p:cNvSpPr/>
            <p:nvPr/>
          </p:nvSpPr>
          <p:spPr>
            <a:xfrm>
              <a:off x="6610320" y="1460520"/>
              <a:ext cx="364680" cy="65880"/>
            </a:xfrm>
            <a:custGeom>
              <a:avLst/>
              <a:gdLst/>
              <a:ahLst/>
              <a:rect l="l" t="t" r="r" b="b"/>
              <a:pathLst>
                <a:path w="12981" h="2349">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w="0">
              <a:noFill/>
            </a:ln>
          </p:spPr>
          <p:style>
            <a:lnRef idx="0"/>
            <a:fillRef idx="0"/>
            <a:effectRef idx="0"/>
            <a:fontRef idx="minor"/>
          </p:style>
        </p:sp>
        <p:sp>
          <p:nvSpPr>
            <p:cNvPr id="6540" name="Google Shape;6165;p53"/>
            <p:cNvSpPr/>
            <p:nvPr/>
          </p:nvSpPr>
          <p:spPr>
            <a:xfrm>
              <a:off x="6677640" y="1542600"/>
              <a:ext cx="230040" cy="88200"/>
            </a:xfrm>
            <a:custGeom>
              <a:avLst/>
              <a:gdLst/>
              <a:ahLst/>
              <a:rect l="l" t="t" r="r" b="b"/>
              <a:pathLst>
                <a:path w="8192" h="315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w="0">
              <a:noFill/>
            </a:ln>
          </p:spPr>
          <p:style>
            <a:lnRef idx="0"/>
            <a:fillRef idx="0"/>
            <a:effectRef idx="0"/>
            <a:fontRef idx="minor"/>
          </p:style>
        </p:sp>
        <p:sp>
          <p:nvSpPr>
            <p:cNvPr id="6541" name="Google Shape;6166;p53"/>
            <p:cNvSpPr/>
            <p:nvPr/>
          </p:nvSpPr>
          <p:spPr>
            <a:xfrm>
              <a:off x="6683040" y="1611000"/>
              <a:ext cx="217800" cy="123840"/>
            </a:xfrm>
            <a:custGeom>
              <a:avLst/>
              <a:gdLst/>
              <a:ahLst/>
              <a:rect l="l" t="t" r="r" b="b"/>
              <a:pathLst>
                <a:path w="7751" h="4412">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w="0">
              <a:noFill/>
            </a:ln>
          </p:spPr>
          <p:style>
            <a:lnRef idx="0"/>
            <a:fillRef idx="0"/>
            <a:effectRef idx="0"/>
            <a:fontRef idx="minor"/>
          </p:style>
        </p:sp>
        <p:sp>
          <p:nvSpPr>
            <p:cNvPr id="6542" name="Google Shape;6167;p53"/>
            <p:cNvSpPr/>
            <p:nvPr/>
          </p:nvSpPr>
          <p:spPr>
            <a:xfrm>
              <a:off x="6929280" y="1551600"/>
              <a:ext cx="20160" cy="72360"/>
            </a:xfrm>
            <a:custGeom>
              <a:avLst/>
              <a:gdLst/>
              <a:ahLst/>
              <a:rect l="l" t="t" r="r" b="b"/>
              <a:pathLst>
                <a:path w="725" h="2585">
                  <a:moveTo>
                    <a:pt x="0" y="1"/>
                  </a:moveTo>
                  <a:lnTo>
                    <a:pt x="0" y="2584"/>
                  </a:lnTo>
                  <a:cubicBezTo>
                    <a:pt x="410" y="2332"/>
                    <a:pt x="725" y="1828"/>
                    <a:pt x="725" y="1261"/>
                  </a:cubicBezTo>
                  <a:cubicBezTo>
                    <a:pt x="725" y="725"/>
                    <a:pt x="473" y="253"/>
                    <a:pt x="0" y="1"/>
                  </a:cubicBezTo>
                  <a:close/>
                </a:path>
              </a:pathLst>
            </a:custGeom>
            <a:solidFill>
              <a:schemeClr val="dk2"/>
            </a:solidFill>
            <a:ln w="0">
              <a:noFill/>
            </a:ln>
          </p:spPr>
          <p:style>
            <a:lnRef idx="0"/>
            <a:fillRef idx="0"/>
            <a:effectRef idx="0"/>
            <a:fontRef idx="minor"/>
          </p:style>
        </p:sp>
      </p:grpSp>
      <p:grpSp>
        <p:nvGrpSpPr>
          <p:cNvPr id="6543" name="Google Shape;6168;p53"/>
          <p:cNvGrpSpPr/>
          <p:nvPr/>
        </p:nvGrpSpPr>
        <p:grpSpPr>
          <a:xfrm>
            <a:off x="6613560" y="1843920"/>
            <a:ext cx="358560" cy="335160"/>
            <a:chOff x="6613560" y="1843920"/>
            <a:chExt cx="358560" cy="335160"/>
          </a:xfrm>
        </p:grpSpPr>
        <p:sp>
          <p:nvSpPr>
            <p:cNvPr id="6544" name="Google Shape;6169;p53"/>
            <p:cNvSpPr/>
            <p:nvPr/>
          </p:nvSpPr>
          <p:spPr>
            <a:xfrm>
              <a:off x="6750720" y="2136960"/>
              <a:ext cx="83880" cy="42120"/>
            </a:xfrm>
            <a:custGeom>
              <a:avLst/>
              <a:gdLst/>
              <a:ahLst/>
              <a:rect l="l" t="t" r="r" b="b"/>
              <a:pathLst>
                <a:path w="2993" h="1514">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w="0">
              <a:noFill/>
            </a:ln>
          </p:spPr>
          <p:style>
            <a:lnRef idx="0"/>
            <a:fillRef idx="0"/>
            <a:effectRef idx="0"/>
            <a:fontRef idx="minor"/>
          </p:style>
        </p:sp>
        <p:sp>
          <p:nvSpPr>
            <p:cNvPr id="6545" name="Google Shape;6170;p53"/>
            <p:cNvSpPr/>
            <p:nvPr/>
          </p:nvSpPr>
          <p:spPr>
            <a:xfrm>
              <a:off x="6722280" y="1843920"/>
              <a:ext cx="141480" cy="80280"/>
            </a:xfrm>
            <a:custGeom>
              <a:avLst/>
              <a:gdLst/>
              <a:ahLst/>
              <a:rect l="l" t="t" r="r" b="b"/>
              <a:pathLst>
                <a:path w="5042" h="2868">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w="0">
              <a:noFill/>
            </a:ln>
          </p:spPr>
          <p:style>
            <a:lnRef idx="0"/>
            <a:fillRef idx="0"/>
            <a:effectRef idx="0"/>
            <a:fontRef idx="minor"/>
          </p:style>
        </p:sp>
        <p:sp>
          <p:nvSpPr>
            <p:cNvPr id="6546" name="Google Shape;6171;p53"/>
            <p:cNvSpPr/>
            <p:nvPr/>
          </p:nvSpPr>
          <p:spPr>
            <a:xfrm>
              <a:off x="6613560" y="1882800"/>
              <a:ext cx="358560" cy="262800"/>
            </a:xfrm>
            <a:custGeom>
              <a:avLst/>
              <a:gdLst/>
              <a:ahLst/>
              <a:rect l="l" t="t" r="r" b="b"/>
              <a:pathLst>
                <a:path w="12761" h="9357">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w="0">
              <a:noFill/>
            </a:ln>
          </p:spPr>
          <p:style>
            <a:lnRef idx="0"/>
            <a:fillRef idx="0"/>
            <a:effectRef idx="0"/>
            <a:fontRef idx="minor"/>
          </p:style>
        </p:sp>
      </p:grpSp>
      <p:grpSp>
        <p:nvGrpSpPr>
          <p:cNvPr id="6547" name="Google Shape;6172;p53"/>
          <p:cNvGrpSpPr/>
          <p:nvPr/>
        </p:nvGrpSpPr>
        <p:grpSpPr>
          <a:xfrm>
            <a:off x="6644160" y="2274480"/>
            <a:ext cx="326880" cy="357120"/>
            <a:chOff x="6644160" y="2274480"/>
            <a:chExt cx="326880" cy="357120"/>
          </a:xfrm>
        </p:grpSpPr>
        <p:sp>
          <p:nvSpPr>
            <p:cNvPr id="6548" name="Google Shape;6173;p53"/>
            <p:cNvSpPr/>
            <p:nvPr/>
          </p:nvSpPr>
          <p:spPr>
            <a:xfrm>
              <a:off x="6699240" y="2274480"/>
              <a:ext cx="271800" cy="124560"/>
            </a:xfrm>
            <a:custGeom>
              <a:avLst/>
              <a:gdLst/>
              <a:ahLst/>
              <a:rect l="l" t="t" r="r" b="b"/>
              <a:pathLst>
                <a:path w="9673" h="444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w="0">
              <a:noFill/>
            </a:ln>
          </p:spPr>
          <p:style>
            <a:lnRef idx="0"/>
            <a:fillRef idx="0"/>
            <a:effectRef idx="0"/>
            <a:fontRef idx="minor"/>
          </p:style>
        </p:sp>
        <p:sp>
          <p:nvSpPr>
            <p:cNvPr id="6549" name="Google Shape;6174;p53"/>
            <p:cNvSpPr/>
            <p:nvPr/>
          </p:nvSpPr>
          <p:spPr>
            <a:xfrm>
              <a:off x="6676920" y="2358720"/>
              <a:ext cx="209880" cy="61560"/>
            </a:xfrm>
            <a:custGeom>
              <a:avLst/>
              <a:gdLst/>
              <a:ahLst/>
              <a:rect l="l" t="t" r="r" b="b"/>
              <a:pathLst>
                <a:path w="7467" h="2206">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w="0">
              <a:noFill/>
            </a:ln>
          </p:spPr>
          <p:style>
            <a:lnRef idx="0"/>
            <a:fillRef idx="0"/>
            <a:effectRef idx="0"/>
            <a:fontRef idx="minor"/>
          </p:style>
        </p:sp>
        <p:sp>
          <p:nvSpPr>
            <p:cNvPr id="6550" name="Google Shape;6175;p53"/>
            <p:cNvSpPr/>
            <p:nvPr/>
          </p:nvSpPr>
          <p:spPr>
            <a:xfrm>
              <a:off x="6795000" y="2482560"/>
              <a:ext cx="87480" cy="29520"/>
            </a:xfrm>
            <a:custGeom>
              <a:avLst/>
              <a:gdLst/>
              <a:ahLst/>
              <a:rect l="l" t="t" r="r" b="b"/>
              <a:pathLst>
                <a:path w="3120" h="1064">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w="0">
              <a:noFill/>
            </a:ln>
          </p:spPr>
          <p:style>
            <a:lnRef idx="0"/>
            <a:fillRef idx="0"/>
            <a:effectRef idx="0"/>
            <a:fontRef idx="minor"/>
          </p:style>
        </p:sp>
        <p:sp>
          <p:nvSpPr>
            <p:cNvPr id="6551" name="Google Shape;6176;p53"/>
            <p:cNvSpPr/>
            <p:nvPr/>
          </p:nvSpPr>
          <p:spPr>
            <a:xfrm>
              <a:off x="6666480" y="2419920"/>
              <a:ext cx="230040" cy="59400"/>
            </a:xfrm>
            <a:custGeom>
              <a:avLst/>
              <a:gdLst/>
              <a:ahLst/>
              <a:rect l="l" t="t" r="r" b="b"/>
              <a:pathLst>
                <a:path w="8192" h="2124">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w="0">
              <a:noFill/>
            </a:ln>
          </p:spPr>
          <p:style>
            <a:lnRef idx="0"/>
            <a:fillRef idx="0"/>
            <a:effectRef idx="0"/>
            <a:fontRef idx="minor"/>
          </p:style>
        </p:sp>
        <p:sp>
          <p:nvSpPr>
            <p:cNvPr id="6552" name="Google Shape;6177;p53"/>
            <p:cNvSpPr/>
            <p:nvPr/>
          </p:nvSpPr>
          <p:spPr>
            <a:xfrm>
              <a:off x="6682320" y="2483280"/>
              <a:ext cx="86400" cy="29160"/>
            </a:xfrm>
            <a:custGeom>
              <a:avLst/>
              <a:gdLst/>
              <a:ahLst/>
              <a:rect l="l" t="t" r="r" b="b"/>
              <a:pathLst>
                <a:path w="3088" h="1053">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w="0">
              <a:noFill/>
            </a:ln>
          </p:spPr>
          <p:style>
            <a:lnRef idx="0"/>
            <a:fillRef idx="0"/>
            <a:effectRef idx="0"/>
            <a:fontRef idx="minor"/>
          </p:style>
        </p:sp>
        <p:sp>
          <p:nvSpPr>
            <p:cNvPr id="6553" name="Google Shape;6178;p53"/>
            <p:cNvSpPr/>
            <p:nvPr/>
          </p:nvSpPr>
          <p:spPr>
            <a:xfrm>
              <a:off x="6644160" y="2496240"/>
              <a:ext cx="272520" cy="135360"/>
            </a:xfrm>
            <a:custGeom>
              <a:avLst/>
              <a:gdLst/>
              <a:ahLst/>
              <a:rect l="l" t="t" r="r" b="b"/>
              <a:pathLst>
                <a:path w="9704" h="4821">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w="0">
              <a:noFill/>
            </a:ln>
          </p:spPr>
          <p:style>
            <a:lnRef idx="0"/>
            <a:fillRef idx="0"/>
            <a:effectRef idx="0"/>
            <a:fontRef idx="minor"/>
          </p:style>
        </p:sp>
        <p:sp>
          <p:nvSpPr>
            <p:cNvPr id="6554" name="Google Shape;6179;p53"/>
            <p:cNvSpPr/>
            <p:nvPr/>
          </p:nvSpPr>
          <p:spPr>
            <a:xfrm>
              <a:off x="6866640" y="2337480"/>
              <a:ext cx="360" cy="360"/>
            </a:xfrm>
            <a:custGeom>
              <a:avLst/>
              <a:gdLst/>
              <a:ahLst/>
              <a:rect l="l" t="t" r="r" b="b"/>
              <a:pathLst>
                <a:path w="0" h="1">
                  <a:moveTo>
                    <a:pt x="0" y="1"/>
                  </a:moveTo>
                </a:path>
              </a:pathLst>
            </a:custGeom>
            <a:solidFill>
              <a:schemeClr val="dk2"/>
            </a:solidFill>
            <a:ln w="0">
              <a:noFill/>
            </a:ln>
          </p:spPr>
          <p:style>
            <a:lnRef idx="0"/>
            <a:fillRef idx="0"/>
            <a:effectRef idx="0"/>
            <a:fontRef idx="minor"/>
          </p:style>
        </p:sp>
        <p:sp>
          <p:nvSpPr>
            <p:cNvPr id="6555" name="Google Shape;6180;p53"/>
            <p:cNvSpPr/>
            <p:nvPr/>
          </p:nvSpPr>
          <p:spPr>
            <a:xfrm>
              <a:off x="6697440" y="2337480"/>
              <a:ext cx="360" cy="360"/>
            </a:xfrm>
            <a:custGeom>
              <a:avLst/>
              <a:gdLst/>
              <a:ahLst/>
              <a:rect l="l" t="t" r="r" b="b"/>
              <a:pathLst>
                <a:path w="1" h="1">
                  <a:moveTo>
                    <a:pt x="1" y="1"/>
                  </a:moveTo>
                </a:path>
              </a:pathLst>
            </a:custGeom>
            <a:solidFill>
              <a:schemeClr val="dk2"/>
            </a:solidFill>
            <a:ln w="0">
              <a:noFill/>
            </a:ln>
          </p:spPr>
          <p:style>
            <a:lnRef idx="0"/>
            <a:fillRef idx="0"/>
            <a:effectRef idx="0"/>
            <a:fontRef idx="minor"/>
          </p:style>
        </p:sp>
      </p:grpSp>
      <p:grpSp>
        <p:nvGrpSpPr>
          <p:cNvPr id="6556" name="Google Shape;6181;p53"/>
          <p:cNvGrpSpPr/>
          <p:nvPr/>
        </p:nvGrpSpPr>
        <p:grpSpPr>
          <a:xfrm>
            <a:off x="5307840" y="2738520"/>
            <a:ext cx="316080" cy="358920"/>
            <a:chOff x="5307840" y="2738520"/>
            <a:chExt cx="316080" cy="358920"/>
          </a:xfrm>
        </p:grpSpPr>
        <p:sp>
          <p:nvSpPr>
            <p:cNvPr id="6557" name="Google Shape;6182;p53"/>
            <p:cNvSpPr/>
            <p:nvPr/>
          </p:nvSpPr>
          <p:spPr>
            <a:xfrm>
              <a:off x="5580720" y="3039120"/>
              <a:ext cx="43200" cy="58320"/>
            </a:xfrm>
            <a:custGeom>
              <a:avLst/>
              <a:gdLst/>
              <a:ahLst/>
              <a:rect l="l" t="t" r="r" b="b"/>
              <a:pathLst>
                <a:path w="1545" h="208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w="0">
              <a:noFill/>
            </a:ln>
          </p:spPr>
          <p:style>
            <a:lnRef idx="0"/>
            <a:fillRef idx="0"/>
            <a:effectRef idx="0"/>
            <a:fontRef idx="minor"/>
          </p:style>
        </p:sp>
        <p:sp>
          <p:nvSpPr>
            <p:cNvPr id="6558" name="Google Shape;6183;p53"/>
            <p:cNvSpPr/>
            <p:nvPr/>
          </p:nvSpPr>
          <p:spPr>
            <a:xfrm>
              <a:off x="5307840" y="3039120"/>
              <a:ext cx="43200" cy="58320"/>
            </a:xfrm>
            <a:custGeom>
              <a:avLst/>
              <a:gdLst/>
              <a:ahLst/>
              <a:rect l="l" t="t" r="r" b="b"/>
              <a:pathLst>
                <a:path w="1544" h="208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w="0">
              <a:noFill/>
            </a:ln>
          </p:spPr>
          <p:style>
            <a:lnRef idx="0"/>
            <a:fillRef idx="0"/>
            <a:effectRef idx="0"/>
            <a:fontRef idx="minor"/>
          </p:style>
        </p:sp>
        <p:sp>
          <p:nvSpPr>
            <p:cNvPr id="6559" name="Google Shape;6184;p53"/>
            <p:cNvSpPr/>
            <p:nvPr/>
          </p:nvSpPr>
          <p:spPr>
            <a:xfrm>
              <a:off x="5561280" y="2766960"/>
              <a:ext cx="19080" cy="68760"/>
            </a:xfrm>
            <a:custGeom>
              <a:avLst/>
              <a:gdLst/>
              <a:ahLst/>
              <a:rect l="l" t="t" r="r" b="b"/>
              <a:pathLst>
                <a:path w="694" h="2458">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w="0">
              <a:noFill/>
            </a:ln>
          </p:spPr>
          <p:style>
            <a:lnRef idx="0"/>
            <a:fillRef idx="0"/>
            <a:effectRef idx="0"/>
            <a:fontRef idx="minor"/>
          </p:style>
        </p:sp>
        <p:sp>
          <p:nvSpPr>
            <p:cNvPr id="6560" name="Google Shape;6185;p53"/>
            <p:cNvSpPr/>
            <p:nvPr/>
          </p:nvSpPr>
          <p:spPr>
            <a:xfrm>
              <a:off x="5325480" y="2738520"/>
              <a:ext cx="222840" cy="83880"/>
            </a:xfrm>
            <a:custGeom>
              <a:avLst/>
              <a:gdLst/>
              <a:ahLst/>
              <a:rect l="l" t="t" r="r" b="b"/>
              <a:pathLst>
                <a:path w="7940" h="2994">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w="0">
              <a:noFill/>
            </a:ln>
          </p:spPr>
          <p:style>
            <a:lnRef idx="0"/>
            <a:fillRef idx="0"/>
            <a:effectRef idx="0"/>
            <a:fontRef idx="minor"/>
          </p:style>
        </p:sp>
        <p:sp>
          <p:nvSpPr>
            <p:cNvPr id="6561" name="Google Shape;6186;p53"/>
            <p:cNvSpPr/>
            <p:nvPr/>
          </p:nvSpPr>
          <p:spPr>
            <a:xfrm>
              <a:off x="5308920" y="2948760"/>
              <a:ext cx="41400" cy="21960"/>
            </a:xfrm>
            <a:custGeom>
              <a:avLst/>
              <a:gdLst/>
              <a:ahLst/>
              <a:rect l="l" t="t" r="r" b="b"/>
              <a:pathLst>
                <a:path w="1482" h="789">
                  <a:moveTo>
                    <a:pt x="1" y="1"/>
                  </a:moveTo>
                  <a:lnTo>
                    <a:pt x="1" y="789"/>
                  </a:lnTo>
                  <a:lnTo>
                    <a:pt x="1482" y="789"/>
                  </a:lnTo>
                  <a:lnTo>
                    <a:pt x="1482" y="1"/>
                  </a:lnTo>
                  <a:close/>
                </a:path>
              </a:pathLst>
            </a:custGeom>
            <a:solidFill>
              <a:schemeClr val="dk2"/>
            </a:solidFill>
            <a:ln w="0">
              <a:noFill/>
            </a:ln>
          </p:spPr>
          <p:style>
            <a:lnRef idx="0"/>
            <a:fillRef idx="0"/>
            <a:effectRef idx="0"/>
            <a:fontRef idx="minor"/>
          </p:style>
        </p:sp>
        <p:sp>
          <p:nvSpPr>
            <p:cNvPr id="6562" name="Google Shape;6187;p53"/>
            <p:cNvSpPr/>
            <p:nvPr/>
          </p:nvSpPr>
          <p:spPr>
            <a:xfrm>
              <a:off x="5307840" y="2844000"/>
              <a:ext cx="144000" cy="83880"/>
            </a:xfrm>
            <a:custGeom>
              <a:avLst/>
              <a:gdLst/>
              <a:ahLst/>
              <a:rect l="l" t="t" r="r" b="b"/>
              <a:pathLst>
                <a:path w="5136" h="2994">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w="0">
              <a:noFill/>
            </a:ln>
          </p:spPr>
          <p:style>
            <a:lnRef idx="0"/>
            <a:fillRef idx="0"/>
            <a:effectRef idx="0"/>
            <a:fontRef idx="minor"/>
          </p:style>
        </p:sp>
        <p:sp>
          <p:nvSpPr>
            <p:cNvPr id="6563" name="Google Shape;6188;p53"/>
            <p:cNvSpPr/>
            <p:nvPr/>
          </p:nvSpPr>
          <p:spPr>
            <a:xfrm>
              <a:off x="5478120" y="2814840"/>
              <a:ext cx="144000" cy="111240"/>
            </a:xfrm>
            <a:custGeom>
              <a:avLst/>
              <a:gdLst/>
              <a:ahLst/>
              <a:rect l="l" t="t" r="r" b="b"/>
              <a:pathLst>
                <a:path w="5136" h="3971">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w="0">
              <a:noFill/>
            </a:ln>
          </p:spPr>
          <p:style>
            <a:lnRef idx="0"/>
            <a:fillRef idx="0"/>
            <a:effectRef idx="0"/>
            <a:fontRef idx="minor"/>
          </p:style>
        </p:sp>
        <p:sp>
          <p:nvSpPr>
            <p:cNvPr id="6564" name="Google Shape;6189;p53"/>
            <p:cNvSpPr/>
            <p:nvPr/>
          </p:nvSpPr>
          <p:spPr>
            <a:xfrm>
              <a:off x="5580720" y="2948760"/>
              <a:ext cx="41400" cy="21960"/>
            </a:xfrm>
            <a:custGeom>
              <a:avLst/>
              <a:gdLst/>
              <a:ahLst/>
              <a:rect l="l" t="t" r="r" b="b"/>
              <a:pathLst>
                <a:path w="1482" h="789">
                  <a:moveTo>
                    <a:pt x="1" y="1"/>
                  </a:moveTo>
                  <a:lnTo>
                    <a:pt x="1" y="789"/>
                  </a:lnTo>
                  <a:lnTo>
                    <a:pt x="1482" y="789"/>
                  </a:lnTo>
                  <a:lnTo>
                    <a:pt x="1482" y="1"/>
                  </a:lnTo>
                  <a:close/>
                </a:path>
              </a:pathLst>
            </a:custGeom>
            <a:solidFill>
              <a:schemeClr val="dk2"/>
            </a:solidFill>
            <a:ln w="0">
              <a:noFill/>
            </a:ln>
          </p:spPr>
          <p:style>
            <a:lnRef idx="0"/>
            <a:fillRef idx="0"/>
            <a:effectRef idx="0"/>
            <a:fontRef idx="minor"/>
          </p:style>
        </p:sp>
        <p:sp>
          <p:nvSpPr>
            <p:cNvPr id="6565" name="Google Shape;6190;p53"/>
            <p:cNvSpPr/>
            <p:nvPr/>
          </p:nvSpPr>
          <p:spPr>
            <a:xfrm>
              <a:off x="5371560" y="2863440"/>
              <a:ext cx="187560" cy="232920"/>
            </a:xfrm>
            <a:custGeom>
              <a:avLst/>
              <a:gdLst/>
              <a:ahLst/>
              <a:rect l="l" t="t" r="r" b="b"/>
              <a:pathLst>
                <a:path w="6680" h="8287">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w="0">
              <a:noFill/>
            </a:ln>
          </p:spPr>
          <p:style>
            <a:lnRef idx="0"/>
            <a:fillRef idx="0"/>
            <a:effectRef idx="0"/>
            <a:fontRef idx="minor"/>
          </p:style>
        </p:sp>
        <p:sp>
          <p:nvSpPr>
            <p:cNvPr id="6566" name="Google Shape;6191;p53"/>
            <p:cNvSpPr/>
            <p:nvPr/>
          </p:nvSpPr>
          <p:spPr>
            <a:xfrm>
              <a:off x="5307840" y="2991960"/>
              <a:ext cx="42120" cy="45720"/>
            </a:xfrm>
            <a:custGeom>
              <a:avLst/>
              <a:gdLst/>
              <a:ahLst/>
              <a:rect l="l" t="t" r="r" b="b"/>
              <a:pathLst>
                <a:path w="1513" h="1639">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w="0">
              <a:noFill/>
            </a:ln>
          </p:spPr>
          <p:style>
            <a:lnRef idx="0"/>
            <a:fillRef idx="0"/>
            <a:effectRef idx="0"/>
            <a:fontRef idx="minor"/>
          </p:style>
        </p:sp>
        <p:sp>
          <p:nvSpPr>
            <p:cNvPr id="6567" name="Google Shape;6192;p53"/>
            <p:cNvSpPr/>
            <p:nvPr/>
          </p:nvSpPr>
          <p:spPr>
            <a:xfrm>
              <a:off x="5580720" y="2991960"/>
              <a:ext cx="41400" cy="45720"/>
            </a:xfrm>
            <a:custGeom>
              <a:avLst/>
              <a:gdLst/>
              <a:ahLst/>
              <a:rect l="l" t="t" r="r" b="b"/>
              <a:pathLst>
                <a:path w="1482" h="1639">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w="0">
              <a:noFill/>
            </a:ln>
          </p:spPr>
          <p:style>
            <a:lnRef idx="0"/>
            <a:fillRef idx="0"/>
            <a:effectRef idx="0"/>
            <a:fontRef idx="minor"/>
          </p:style>
        </p:sp>
      </p:grpSp>
      <p:grpSp>
        <p:nvGrpSpPr>
          <p:cNvPr id="6568" name="Google Shape;6193;p53"/>
          <p:cNvGrpSpPr/>
          <p:nvPr/>
        </p:nvGrpSpPr>
        <p:grpSpPr>
          <a:xfrm>
            <a:off x="5308920" y="3208680"/>
            <a:ext cx="314280" cy="357840"/>
            <a:chOff x="5308920" y="3208680"/>
            <a:chExt cx="314280" cy="357840"/>
          </a:xfrm>
        </p:grpSpPr>
        <p:sp>
          <p:nvSpPr>
            <p:cNvPr id="6569" name="Google Shape;6194;p53"/>
            <p:cNvSpPr/>
            <p:nvPr/>
          </p:nvSpPr>
          <p:spPr>
            <a:xfrm>
              <a:off x="5541840" y="3356640"/>
              <a:ext cx="39600" cy="21960"/>
            </a:xfrm>
            <a:custGeom>
              <a:avLst/>
              <a:gdLst/>
              <a:ahLst/>
              <a:rect l="l" t="t" r="r" b="b"/>
              <a:pathLst>
                <a:path w="1418" h="789">
                  <a:moveTo>
                    <a:pt x="0" y="1"/>
                  </a:moveTo>
                  <a:cubicBezTo>
                    <a:pt x="158" y="410"/>
                    <a:pt x="536" y="788"/>
                    <a:pt x="1071" y="788"/>
                  </a:cubicBezTo>
                  <a:lnTo>
                    <a:pt x="1418" y="788"/>
                  </a:lnTo>
                  <a:lnTo>
                    <a:pt x="1418" y="1"/>
                  </a:lnTo>
                  <a:close/>
                </a:path>
              </a:pathLst>
            </a:custGeom>
            <a:solidFill>
              <a:schemeClr val="dk2"/>
            </a:solidFill>
            <a:ln w="0">
              <a:noFill/>
            </a:ln>
          </p:spPr>
          <p:style>
            <a:lnRef idx="0"/>
            <a:fillRef idx="0"/>
            <a:effectRef idx="0"/>
            <a:fontRef idx="minor"/>
          </p:style>
        </p:sp>
        <p:sp>
          <p:nvSpPr>
            <p:cNvPr id="6570" name="Google Shape;6195;p53"/>
            <p:cNvSpPr/>
            <p:nvPr/>
          </p:nvSpPr>
          <p:spPr>
            <a:xfrm>
              <a:off x="5332680" y="3208680"/>
              <a:ext cx="266400" cy="126360"/>
            </a:xfrm>
            <a:custGeom>
              <a:avLst/>
              <a:gdLst/>
              <a:ahLst/>
              <a:rect l="l" t="t" r="r" b="b"/>
              <a:pathLst>
                <a:path w="9483" h="4506">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w="0">
              <a:noFill/>
            </a:ln>
          </p:spPr>
          <p:style>
            <a:lnRef idx="0"/>
            <a:fillRef idx="0"/>
            <a:effectRef idx="0"/>
            <a:fontRef idx="minor"/>
          </p:style>
        </p:sp>
        <p:sp>
          <p:nvSpPr>
            <p:cNvPr id="6571" name="Google Shape;6196;p53"/>
            <p:cNvSpPr/>
            <p:nvPr/>
          </p:nvSpPr>
          <p:spPr>
            <a:xfrm>
              <a:off x="5351400" y="3356640"/>
              <a:ext cx="39600" cy="21960"/>
            </a:xfrm>
            <a:custGeom>
              <a:avLst/>
              <a:gdLst/>
              <a:ahLst/>
              <a:rect l="l" t="t" r="r" b="b"/>
              <a:pathLst>
                <a:path w="1419" h="789">
                  <a:moveTo>
                    <a:pt x="1" y="1"/>
                  </a:moveTo>
                  <a:lnTo>
                    <a:pt x="1" y="788"/>
                  </a:lnTo>
                  <a:lnTo>
                    <a:pt x="347" y="788"/>
                  </a:lnTo>
                  <a:cubicBezTo>
                    <a:pt x="820" y="788"/>
                    <a:pt x="1261" y="410"/>
                    <a:pt x="1418" y="1"/>
                  </a:cubicBezTo>
                  <a:close/>
                </a:path>
              </a:pathLst>
            </a:custGeom>
            <a:solidFill>
              <a:schemeClr val="dk2"/>
            </a:solidFill>
            <a:ln w="0">
              <a:noFill/>
            </a:ln>
          </p:spPr>
          <p:style>
            <a:lnRef idx="0"/>
            <a:fillRef idx="0"/>
            <a:effectRef idx="0"/>
            <a:fontRef idx="minor"/>
          </p:style>
        </p:sp>
        <p:sp>
          <p:nvSpPr>
            <p:cNvPr id="6572" name="Google Shape;6197;p53"/>
            <p:cNvSpPr/>
            <p:nvPr/>
          </p:nvSpPr>
          <p:spPr>
            <a:xfrm>
              <a:off x="5351400" y="3356640"/>
              <a:ext cx="230040" cy="209880"/>
            </a:xfrm>
            <a:custGeom>
              <a:avLst/>
              <a:gdLst/>
              <a:ahLst/>
              <a:rect l="l" t="t" r="r" b="b"/>
              <a:pathLst>
                <a:path w="8192" h="7468">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w="0">
              <a:noFill/>
            </a:ln>
          </p:spPr>
          <p:style>
            <a:lnRef idx="0"/>
            <a:fillRef idx="0"/>
            <a:effectRef idx="0"/>
            <a:fontRef idx="minor"/>
          </p:style>
        </p:sp>
        <p:sp>
          <p:nvSpPr>
            <p:cNvPr id="6573" name="Google Shape;6198;p53"/>
            <p:cNvSpPr/>
            <p:nvPr/>
          </p:nvSpPr>
          <p:spPr>
            <a:xfrm>
              <a:off x="5308920" y="3385080"/>
              <a:ext cx="20880" cy="71640"/>
            </a:xfrm>
            <a:custGeom>
              <a:avLst/>
              <a:gdLst/>
              <a:ahLst/>
              <a:rect l="l" t="t" r="r" b="b"/>
              <a:pathLst>
                <a:path w="757" h="2553">
                  <a:moveTo>
                    <a:pt x="757" y="1"/>
                  </a:moveTo>
                  <a:cubicBezTo>
                    <a:pt x="284" y="253"/>
                    <a:pt x="0" y="725"/>
                    <a:pt x="0" y="1261"/>
                  </a:cubicBezTo>
                  <a:cubicBezTo>
                    <a:pt x="0" y="1828"/>
                    <a:pt x="315" y="2301"/>
                    <a:pt x="757" y="2553"/>
                  </a:cubicBezTo>
                  <a:lnTo>
                    <a:pt x="757" y="1"/>
                  </a:lnTo>
                  <a:close/>
                </a:path>
              </a:pathLst>
            </a:custGeom>
            <a:solidFill>
              <a:schemeClr val="dk2"/>
            </a:solidFill>
            <a:ln w="0">
              <a:noFill/>
            </a:ln>
          </p:spPr>
          <p:style>
            <a:lnRef idx="0"/>
            <a:fillRef idx="0"/>
            <a:effectRef idx="0"/>
            <a:fontRef idx="minor"/>
          </p:style>
        </p:sp>
        <p:sp>
          <p:nvSpPr>
            <p:cNvPr id="6574" name="Google Shape;6199;p53"/>
            <p:cNvSpPr/>
            <p:nvPr/>
          </p:nvSpPr>
          <p:spPr>
            <a:xfrm>
              <a:off x="5603040" y="3384360"/>
              <a:ext cx="20160" cy="71640"/>
            </a:xfrm>
            <a:custGeom>
              <a:avLst/>
              <a:gdLst/>
              <a:ahLst/>
              <a:rect l="l" t="t" r="r" b="b"/>
              <a:pathLst>
                <a:path w="725" h="2553">
                  <a:moveTo>
                    <a:pt x="0" y="0"/>
                  </a:moveTo>
                  <a:lnTo>
                    <a:pt x="0" y="2552"/>
                  </a:lnTo>
                  <a:cubicBezTo>
                    <a:pt x="410" y="2269"/>
                    <a:pt x="725" y="1796"/>
                    <a:pt x="725" y="1260"/>
                  </a:cubicBezTo>
                  <a:cubicBezTo>
                    <a:pt x="725" y="756"/>
                    <a:pt x="410" y="284"/>
                    <a:pt x="0" y="0"/>
                  </a:cubicBezTo>
                  <a:close/>
                </a:path>
              </a:pathLst>
            </a:custGeom>
            <a:solidFill>
              <a:schemeClr val="dk2"/>
            </a:solidFill>
            <a:ln w="0">
              <a:noFill/>
            </a:ln>
          </p:spPr>
          <p:style>
            <a:lnRef idx="0"/>
            <a:fillRef idx="0"/>
            <a:effectRef idx="0"/>
            <a:fontRef idx="minor"/>
          </p:style>
        </p:sp>
      </p:grpSp>
      <p:grpSp>
        <p:nvGrpSpPr>
          <p:cNvPr id="6575" name="Google Shape;6200;p53"/>
          <p:cNvGrpSpPr/>
          <p:nvPr/>
        </p:nvGrpSpPr>
        <p:grpSpPr>
          <a:xfrm>
            <a:off x="5306400" y="3672360"/>
            <a:ext cx="318960" cy="357840"/>
            <a:chOff x="5306400" y="3672360"/>
            <a:chExt cx="318960" cy="357840"/>
          </a:xfrm>
        </p:grpSpPr>
        <p:sp>
          <p:nvSpPr>
            <p:cNvPr id="6576" name="Google Shape;6201;p53"/>
            <p:cNvSpPr/>
            <p:nvPr/>
          </p:nvSpPr>
          <p:spPr>
            <a:xfrm>
              <a:off x="5452920" y="3733560"/>
              <a:ext cx="30600" cy="30600"/>
            </a:xfrm>
            <a:custGeom>
              <a:avLst/>
              <a:gdLst/>
              <a:ahLst/>
              <a:rect l="l" t="t" r="r" b="b"/>
              <a:pathLst>
                <a:path w="1104" h="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w="0">
              <a:noFill/>
            </a:ln>
          </p:spPr>
          <p:style>
            <a:lnRef idx="0"/>
            <a:fillRef idx="0"/>
            <a:effectRef idx="0"/>
            <a:fontRef idx="minor"/>
          </p:style>
        </p:sp>
        <p:sp>
          <p:nvSpPr>
            <p:cNvPr id="6577" name="Google Shape;6202;p53"/>
            <p:cNvSpPr/>
            <p:nvPr/>
          </p:nvSpPr>
          <p:spPr>
            <a:xfrm>
              <a:off x="5328720" y="3672360"/>
              <a:ext cx="271800" cy="146880"/>
            </a:xfrm>
            <a:custGeom>
              <a:avLst/>
              <a:gdLst/>
              <a:ahLst/>
              <a:rect l="l" t="t" r="r" b="b"/>
              <a:pathLst>
                <a:path w="9672" h="5231">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w="0">
              <a:noFill/>
            </a:ln>
          </p:spPr>
          <p:style>
            <a:lnRef idx="0"/>
            <a:fillRef idx="0"/>
            <a:effectRef idx="0"/>
            <a:fontRef idx="minor"/>
          </p:style>
        </p:sp>
        <p:sp>
          <p:nvSpPr>
            <p:cNvPr id="6578" name="Google Shape;6203;p53"/>
            <p:cNvSpPr/>
            <p:nvPr/>
          </p:nvSpPr>
          <p:spPr>
            <a:xfrm>
              <a:off x="5306400" y="3829320"/>
              <a:ext cx="65160" cy="157320"/>
            </a:xfrm>
            <a:custGeom>
              <a:avLst/>
              <a:gdLst/>
              <a:ahLst/>
              <a:rect l="l" t="t" r="r" b="b"/>
              <a:pathLst>
                <a:path w="2332" h="5609">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w="0">
              <a:noFill/>
            </a:ln>
          </p:spPr>
          <p:style>
            <a:lnRef idx="0"/>
            <a:fillRef idx="0"/>
            <a:effectRef idx="0"/>
            <a:fontRef idx="minor"/>
          </p:style>
        </p:sp>
        <p:sp>
          <p:nvSpPr>
            <p:cNvPr id="6579" name="Google Shape;6204;p53"/>
            <p:cNvSpPr/>
            <p:nvPr/>
          </p:nvSpPr>
          <p:spPr>
            <a:xfrm>
              <a:off x="5370480" y="3840840"/>
              <a:ext cx="188640" cy="189360"/>
            </a:xfrm>
            <a:custGeom>
              <a:avLst/>
              <a:gdLst/>
              <a:ahLst/>
              <a:rect l="l" t="t" r="r" b="b"/>
              <a:pathLst>
                <a:path w="6712" h="6743">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w="0">
              <a:noFill/>
            </a:ln>
          </p:spPr>
          <p:style>
            <a:lnRef idx="0"/>
            <a:fillRef idx="0"/>
            <a:effectRef idx="0"/>
            <a:fontRef idx="minor"/>
          </p:style>
        </p:sp>
        <p:sp>
          <p:nvSpPr>
            <p:cNvPr id="6580" name="Google Shape;6205;p53"/>
            <p:cNvSpPr/>
            <p:nvPr/>
          </p:nvSpPr>
          <p:spPr>
            <a:xfrm>
              <a:off x="5560920" y="3829320"/>
              <a:ext cx="64440" cy="158400"/>
            </a:xfrm>
            <a:custGeom>
              <a:avLst/>
              <a:gdLst/>
              <a:ahLst/>
              <a:rect l="l" t="t" r="r" b="b"/>
              <a:pathLst>
                <a:path w="2300" h="5641">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w="0">
              <a:noFill/>
            </a:ln>
          </p:spPr>
          <p:style>
            <a:lnRef idx="0"/>
            <a:fillRef idx="0"/>
            <a:effectRef idx="0"/>
            <a:fontRef idx="minor"/>
          </p:style>
        </p:sp>
      </p:grpSp>
      <p:grpSp>
        <p:nvGrpSpPr>
          <p:cNvPr id="6581" name="Google Shape;6206;p53"/>
          <p:cNvGrpSpPr/>
          <p:nvPr/>
        </p:nvGrpSpPr>
        <p:grpSpPr>
          <a:xfrm>
            <a:off x="7494120" y="2733480"/>
            <a:ext cx="356040" cy="356760"/>
            <a:chOff x="7494120" y="2733480"/>
            <a:chExt cx="356040" cy="356760"/>
          </a:xfrm>
        </p:grpSpPr>
        <p:sp>
          <p:nvSpPr>
            <p:cNvPr id="6582" name="Google Shape;6207;p53"/>
            <p:cNvSpPr/>
            <p:nvPr/>
          </p:nvSpPr>
          <p:spPr>
            <a:xfrm>
              <a:off x="7494120" y="2733480"/>
              <a:ext cx="356040" cy="186480"/>
            </a:xfrm>
            <a:custGeom>
              <a:avLst/>
              <a:gdLst/>
              <a:ahLst/>
              <a:rect l="l" t="t" r="r" b="b"/>
              <a:pathLst>
                <a:path w="12665" h="664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w="0">
              <a:noFill/>
            </a:ln>
          </p:spPr>
          <p:style>
            <a:lnRef idx="0"/>
            <a:fillRef idx="0"/>
            <a:effectRef idx="0"/>
            <a:fontRef idx="minor"/>
          </p:style>
        </p:sp>
        <p:sp>
          <p:nvSpPr>
            <p:cNvPr id="6583" name="Google Shape;6208;p53"/>
            <p:cNvSpPr/>
            <p:nvPr/>
          </p:nvSpPr>
          <p:spPr>
            <a:xfrm>
              <a:off x="7583400" y="2837880"/>
              <a:ext cx="176040" cy="20880"/>
            </a:xfrm>
            <a:custGeom>
              <a:avLst/>
              <a:gdLst/>
              <a:ahLst/>
              <a:rect l="l" t="t" r="r" b="b"/>
              <a:pathLst>
                <a:path w="6270" h="757">
                  <a:moveTo>
                    <a:pt x="378" y="1"/>
                  </a:moveTo>
                  <a:lnTo>
                    <a:pt x="0" y="757"/>
                  </a:lnTo>
                  <a:lnTo>
                    <a:pt x="6270" y="757"/>
                  </a:lnTo>
                  <a:lnTo>
                    <a:pt x="5892" y="1"/>
                  </a:lnTo>
                  <a:close/>
                </a:path>
              </a:pathLst>
            </a:custGeom>
            <a:solidFill>
              <a:schemeClr val="dk2"/>
            </a:solidFill>
            <a:ln w="0">
              <a:noFill/>
            </a:ln>
          </p:spPr>
          <p:style>
            <a:lnRef idx="0"/>
            <a:fillRef idx="0"/>
            <a:effectRef idx="0"/>
            <a:fontRef idx="minor"/>
          </p:style>
        </p:sp>
        <p:sp>
          <p:nvSpPr>
            <p:cNvPr id="6584" name="Google Shape;6209;p53"/>
            <p:cNvSpPr/>
            <p:nvPr/>
          </p:nvSpPr>
          <p:spPr>
            <a:xfrm>
              <a:off x="7578000" y="2922120"/>
              <a:ext cx="61560" cy="41400"/>
            </a:xfrm>
            <a:custGeom>
              <a:avLst/>
              <a:gdLst/>
              <a:ahLst/>
              <a:rect l="l" t="t" r="r" b="b"/>
              <a:pathLst>
                <a:path w="2206" h="1482">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w="0">
              <a:noFill/>
            </a:ln>
          </p:spPr>
          <p:style>
            <a:lnRef idx="0"/>
            <a:fillRef idx="0"/>
            <a:effectRef idx="0"/>
            <a:fontRef idx="minor"/>
          </p:style>
        </p:sp>
        <p:sp>
          <p:nvSpPr>
            <p:cNvPr id="6585" name="Google Shape;6210;p53"/>
            <p:cNvSpPr/>
            <p:nvPr/>
          </p:nvSpPr>
          <p:spPr>
            <a:xfrm>
              <a:off x="7557840" y="2942640"/>
              <a:ext cx="230040" cy="147600"/>
            </a:xfrm>
            <a:custGeom>
              <a:avLst/>
              <a:gdLst/>
              <a:ahLst/>
              <a:rect l="l" t="t" r="r" b="b"/>
              <a:pathLst>
                <a:path w="8192" h="526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w="0">
              <a:noFill/>
            </a:ln>
          </p:spPr>
          <p:style>
            <a:lnRef idx="0"/>
            <a:fillRef idx="0"/>
            <a:effectRef idx="0"/>
            <a:fontRef idx="minor"/>
          </p:style>
        </p:sp>
        <p:sp>
          <p:nvSpPr>
            <p:cNvPr id="6586" name="Google Shape;6211;p53"/>
            <p:cNvSpPr/>
            <p:nvPr/>
          </p:nvSpPr>
          <p:spPr>
            <a:xfrm>
              <a:off x="7704000" y="2922120"/>
              <a:ext cx="61560" cy="41400"/>
            </a:xfrm>
            <a:custGeom>
              <a:avLst/>
              <a:gdLst/>
              <a:ahLst/>
              <a:rect l="l" t="t" r="r" b="b"/>
              <a:pathLst>
                <a:path w="2207" h="1482">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w="0">
              <a:noFill/>
            </a:ln>
          </p:spPr>
          <p:style>
            <a:lnRef idx="0"/>
            <a:fillRef idx="0"/>
            <a:effectRef idx="0"/>
            <a:fontRef idx="minor"/>
          </p:style>
        </p:sp>
        <p:sp>
          <p:nvSpPr>
            <p:cNvPr id="6587" name="Google Shape;6212;p53"/>
            <p:cNvSpPr/>
            <p:nvPr/>
          </p:nvSpPr>
          <p:spPr>
            <a:xfrm>
              <a:off x="7556760" y="2880360"/>
              <a:ext cx="230040" cy="51840"/>
            </a:xfrm>
            <a:custGeom>
              <a:avLst/>
              <a:gdLst/>
              <a:ahLst/>
              <a:rect l="l" t="t" r="r" b="b"/>
              <a:pathLst>
                <a:path w="8193" h="1859">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w="0">
              <a:noFill/>
            </a:ln>
          </p:spPr>
          <p:style>
            <a:lnRef idx="0"/>
            <a:fillRef idx="0"/>
            <a:effectRef idx="0"/>
            <a:fontRef idx="minor"/>
          </p:style>
        </p:sp>
        <p:sp>
          <p:nvSpPr>
            <p:cNvPr id="6588" name="Google Shape;6213;p53"/>
            <p:cNvSpPr/>
            <p:nvPr/>
          </p:nvSpPr>
          <p:spPr>
            <a:xfrm>
              <a:off x="7514280" y="2908080"/>
              <a:ext cx="20880" cy="71640"/>
            </a:xfrm>
            <a:custGeom>
              <a:avLst/>
              <a:gdLst/>
              <a:ahLst/>
              <a:rect l="l" t="t" r="r" b="b"/>
              <a:pathLst>
                <a:path w="757" h="2553">
                  <a:moveTo>
                    <a:pt x="757" y="1"/>
                  </a:moveTo>
                  <a:cubicBezTo>
                    <a:pt x="284" y="190"/>
                    <a:pt x="1" y="725"/>
                    <a:pt x="1" y="1261"/>
                  </a:cubicBezTo>
                  <a:cubicBezTo>
                    <a:pt x="1" y="1797"/>
                    <a:pt x="316" y="2301"/>
                    <a:pt x="757" y="2553"/>
                  </a:cubicBezTo>
                  <a:lnTo>
                    <a:pt x="757" y="1"/>
                  </a:lnTo>
                  <a:close/>
                </a:path>
              </a:pathLst>
            </a:custGeom>
            <a:solidFill>
              <a:schemeClr val="dk2"/>
            </a:solidFill>
            <a:ln w="0">
              <a:noFill/>
            </a:ln>
          </p:spPr>
          <p:style>
            <a:lnRef idx="0"/>
            <a:fillRef idx="0"/>
            <a:effectRef idx="0"/>
            <a:fontRef idx="minor"/>
          </p:style>
        </p:sp>
        <p:sp>
          <p:nvSpPr>
            <p:cNvPr id="6589" name="Google Shape;6214;p53"/>
            <p:cNvSpPr/>
            <p:nvPr/>
          </p:nvSpPr>
          <p:spPr>
            <a:xfrm>
              <a:off x="7808760" y="2907000"/>
              <a:ext cx="20160" cy="71640"/>
            </a:xfrm>
            <a:custGeom>
              <a:avLst/>
              <a:gdLst/>
              <a:ahLst/>
              <a:rect l="l" t="t" r="r" b="b"/>
              <a:pathLst>
                <a:path w="725" h="2553">
                  <a:moveTo>
                    <a:pt x="0" y="0"/>
                  </a:moveTo>
                  <a:lnTo>
                    <a:pt x="0" y="2552"/>
                  </a:lnTo>
                  <a:cubicBezTo>
                    <a:pt x="410" y="2269"/>
                    <a:pt x="725" y="1796"/>
                    <a:pt x="725" y="1260"/>
                  </a:cubicBezTo>
                  <a:cubicBezTo>
                    <a:pt x="725" y="756"/>
                    <a:pt x="410" y="221"/>
                    <a:pt x="0" y="0"/>
                  </a:cubicBezTo>
                  <a:close/>
                </a:path>
              </a:pathLst>
            </a:custGeom>
            <a:solidFill>
              <a:schemeClr val="dk2"/>
            </a:solidFill>
            <a:ln w="0">
              <a:noFill/>
            </a:ln>
          </p:spPr>
          <p:style>
            <a:lnRef idx="0"/>
            <a:fillRef idx="0"/>
            <a:effectRef idx="0"/>
            <a:fontRef idx="minor"/>
          </p:style>
        </p:sp>
      </p:grpSp>
      <p:grpSp>
        <p:nvGrpSpPr>
          <p:cNvPr id="6590" name="Google Shape;6215;p53"/>
          <p:cNvGrpSpPr/>
          <p:nvPr/>
        </p:nvGrpSpPr>
        <p:grpSpPr>
          <a:xfrm>
            <a:off x="4862880" y="2738520"/>
            <a:ext cx="314280" cy="358920"/>
            <a:chOff x="4862880" y="2738520"/>
            <a:chExt cx="314280" cy="358920"/>
          </a:xfrm>
        </p:grpSpPr>
        <p:sp>
          <p:nvSpPr>
            <p:cNvPr id="6591" name="Google Shape;6216;p53"/>
            <p:cNvSpPr/>
            <p:nvPr/>
          </p:nvSpPr>
          <p:spPr>
            <a:xfrm>
              <a:off x="5156280" y="2913120"/>
              <a:ext cx="20880" cy="68040"/>
            </a:xfrm>
            <a:custGeom>
              <a:avLst/>
              <a:gdLst/>
              <a:ahLst/>
              <a:rect l="l" t="t" r="r" b="b"/>
              <a:pathLst>
                <a:path w="757" h="242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w="0">
              <a:noFill/>
            </a:ln>
          </p:spPr>
          <p:style>
            <a:lnRef idx="0"/>
            <a:fillRef idx="0"/>
            <a:effectRef idx="0"/>
            <a:fontRef idx="minor"/>
          </p:style>
        </p:sp>
        <p:sp>
          <p:nvSpPr>
            <p:cNvPr id="6592" name="Google Shape;6217;p53"/>
            <p:cNvSpPr/>
            <p:nvPr/>
          </p:nvSpPr>
          <p:spPr>
            <a:xfrm>
              <a:off x="4862880" y="2738520"/>
              <a:ext cx="109440" cy="141480"/>
            </a:xfrm>
            <a:custGeom>
              <a:avLst/>
              <a:gdLst/>
              <a:ahLst/>
              <a:rect l="l" t="t" r="r" b="b"/>
              <a:pathLst>
                <a:path w="3907" h="5042">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w="0">
              <a:noFill/>
            </a:ln>
          </p:spPr>
          <p:style>
            <a:lnRef idx="0"/>
            <a:fillRef idx="0"/>
            <a:effectRef idx="0"/>
            <a:fontRef idx="minor"/>
          </p:style>
        </p:sp>
        <p:sp>
          <p:nvSpPr>
            <p:cNvPr id="6593" name="Google Shape;6218;p53"/>
            <p:cNvSpPr/>
            <p:nvPr/>
          </p:nvSpPr>
          <p:spPr>
            <a:xfrm>
              <a:off x="5052600" y="2908080"/>
              <a:ext cx="61560" cy="61560"/>
            </a:xfrm>
            <a:custGeom>
              <a:avLst/>
              <a:gdLst/>
              <a:ahLst/>
              <a:rect l="l" t="t" r="r" b="b"/>
              <a:pathLst>
                <a:path w="2206" h="2207">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w="0">
              <a:noFill/>
            </a:ln>
          </p:spPr>
          <p:style>
            <a:lnRef idx="0"/>
            <a:fillRef idx="0"/>
            <a:effectRef idx="0"/>
            <a:fontRef idx="minor"/>
          </p:style>
        </p:sp>
        <p:sp>
          <p:nvSpPr>
            <p:cNvPr id="6594" name="Google Shape;6219;p53"/>
            <p:cNvSpPr/>
            <p:nvPr/>
          </p:nvSpPr>
          <p:spPr>
            <a:xfrm>
              <a:off x="4925880" y="2908080"/>
              <a:ext cx="61560" cy="61560"/>
            </a:xfrm>
            <a:custGeom>
              <a:avLst/>
              <a:gdLst/>
              <a:ahLst/>
              <a:rect l="l" t="t" r="r" b="b"/>
              <a:pathLst>
                <a:path w="2206" h="2207">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w="0">
              <a:noFill/>
            </a:ln>
          </p:spPr>
          <p:style>
            <a:lnRef idx="0"/>
            <a:fillRef idx="0"/>
            <a:effectRef idx="0"/>
            <a:fontRef idx="minor"/>
          </p:style>
        </p:sp>
        <p:sp>
          <p:nvSpPr>
            <p:cNvPr id="6595" name="Google Shape;6220;p53"/>
            <p:cNvSpPr/>
            <p:nvPr/>
          </p:nvSpPr>
          <p:spPr>
            <a:xfrm>
              <a:off x="4888440" y="2760840"/>
              <a:ext cx="262800" cy="336600"/>
            </a:xfrm>
            <a:custGeom>
              <a:avLst/>
              <a:gdLst/>
              <a:ahLst/>
              <a:rect l="l" t="t" r="r" b="b"/>
              <a:pathLst>
                <a:path w="9357" h="11973">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w="0">
              <a:noFill/>
            </a:ln>
          </p:spPr>
          <p:style>
            <a:lnRef idx="0"/>
            <a:fillRef idx="0"/>
            <a:effectRef idx="0"/>
            <a:fontRef idx="minor"/>
          </p:style>
        </p:sp>
        <p:sp>
          <p:nvSpPr>
            <p:cNvPr id="6596" name="Google Shape;6221;p53"/>
            <p:cNvSpPr/>
            <p:nvPr/>
          </p:nvSpPr>
          <p:spPr>
            <a:xfrm>
              <a:off x="5066640" y="2738520"/>
              <a:ext cx="107640" cy="138960"/>
            </a:xfrm>
            <a:custGeom>
              <a:avLst/>
              <a:gdLst/>
              <a:ahLst/>
              <a:rect l="l" t="t" r="r" b="b"/>
              <a:pathLst>
                <a:path w="3844" h="4947">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w="0">
              <a:noFill/>
            </a:ln>
          </p:spPr>
          <p:style>
            <a:lnRef idx="0"/>
            <a:fillRef idx="0"/>
            <a:effectRef idx="0"/>
            <a:fontRef idx="minor"/>
          </p:style>
        </p:sp>
        <p:sp>
          <p:nvSpPr>
            <p:cNvPr id="6597" name="Google Shape;6222;p53"/>
            <p:cNvSpPr/>
            <p:nvPr/>
          </p:nvSpPr>
          <p:spPr>
            <a:xfrm>
              <a:off x="4862880" y="2912400"/>
              <a:ext cx="20880" cy="68040"/>
            </a:xfrm>
            <a:custGeom>
              <a:avLst/>
              <a:gdLst/>
              <a:ahLst/>
              <a:rect l="l" t="t" r="r" b="b"/>
              <a:pathLst>
                <a:path w="757" h="242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w="0">
              <a:noFill/>
            </a:ln>
          </p:spPr>
          <p:style>
            <a:lnRef idx="0"/>
            <a:fillRef idx="0"/>
            <a:effectRef idx="0"/>
            <a:fontRef idx="minor"/>
          </p:style>
        </p:sp>
      </p:grpSp>
      <p:grpSp>
        <p:nvGrpSpPr>
          <p:cNvPr id="6598" name="Google Shape;6223;p53"/>
          <p:cNvGrpSpPr/>
          <p:nvPr/>
        </p:nvGrpSpPr>
        <p:grpSpPr>
          <a:xfrm>
            <a:off x="7503120" y="3202560"/>
            <a:ext cx="337320" cy="357480"/>
            <a:chOff x="7503120" y="3202560"/>
            <a:chExt cx="337320" cy="357480"/>
          </a:xfrm>
        </p:grpSpPr>
        <p:sp>
          <p:nvSpPr>
            <p:cNvPr id="6599" name="Google Shape;6224;p53"/>
            <p:cNvSpPr/>
            <p:nvPr/>
          </p:nvSpPr>
          <p:spPr>
            <a:xfrm>
              <a:off x="7777080" y="3221280"/>
              <a:ext cx="61560" cy="62640"/>
            </a:xfrm>
            <a:custGeom>
              <a:avLst/>
              <a:gdLst/>
              <a:ahLst/>
              <a:rect l="l" t="t" r="r" b="b"/>
              <a:pathLst>
                <a:path w="2206" h="2238">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w="0">
              <a:noFill/>
            </a:ln>
          </p:spPr>
          <p:style>
            <a:lnRef idx="0"/>
            <a:fillRef idx="0"/>
            <a:effectRef idx="0"/>
            <a:fontRef idx="minor"/>
          </p:style>
        </p:sp>
        <p:sp>
          <p:nvSpPr>
            <p:cNvPr id="6600" name="Google Shape;6225;p53"/>
            <p:cNvSpPr/>
            <p:nvPr/>
          </p:nvSpPr>
          <p:spPr>
            <a:xfrm>
              <a:off x="7704360" y="3221640"/>
              <a:ext cx="33480" cy="12600"/>
            </a:xfrm>
            <a:custGeom>
              <a:avLst/>
              <a:gdLst/>
              <a:ahLst/>
              <a:rect l="l" t="t" r="r" b="b"/>
              <a:pathLst>
                <a:path w="1198" h="461">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w="0">
              <a:noFill/>
            </a:ln>
          </p:spPr>
          <p:style>
            <a:lnRef idx="0"/>
            <a:fillRef idx="0"/>
            <a:effectRef idx="0"/>
            <a:fontRef idx="minor"/>
          </p:style>
        </p:sp>
        <p:sp>
          <p:nvSpPr>
            <p:cNvPr id="6601" name="Google Shape;6226;p53"/>
            <p:cNvSpPr/>
            <p:nvPr/>
          </p:nvSpPr>
          <p:spPr>
            <a:xfrm>
              <a:off x="7755840" y="3202560"/>
              <a:ext cx="34200" cy="50040"/>
            </a:xfrm>
            <a:custGeom>
              <a:avLst/>
              <a:gdLst/>
              <a:ahLst/>
              <a:rect l="l" t="t" r="r" b="b"/>
              <a:pathLst>
                <a:path w="1230" h="1797">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w="0">
              <a:noFill/>
            </a:ln>
          </p:spPr>
          <p:style>
            <a:lnRef idx="0"/>
            <a:fillRef idx="0"/>
            <a:effectRef idx="0"/>
            <a:fontRef idx="minor"/>
          </p:style>
        </p:sp>
        <p:sp>
          <p:nvSpPr>
            <p:cNvPr id="6602" name="Google Shape;6227;p53"/>
            <p:cNvSpPr/>
            <p:nvPr/>
          </p:nvSpPr>
          <p:spPr>
            <a:xfrm>
              <a:off x="7545960" y="3325680"/>
              <a:ext cx="231120" cy="234360"/>
            </a:xfrm>
            <a:custGeom>
              <a:avLst/>
              <a:gdLst/>
              <a:ahLst/>
              <a:rect l="l" t="t" r="r" b="b"/>
              <a:pathLst>
                <a:path w="8224" h="8341">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w="0">
              <a:noFill/>
            </a:ln>
          </p:spPr>
          <p:style>
            <a:lnRef idx="0"/>
            <a:fillRef idx="0"/>
            <a:effectRef idx="0"/>
            <a:fontRef idx="minor"/>
          </p:style>
        </p:sp>
        <p:sp>
          <p:nvSpPr>
            <p:cNvPr id="6603" name="Google Shape;6228;p53"/>
            <p:cNvSpPr/>
            <p:nvPr/>
          </p:nvSpPr>
          <p:spPr>
            <a:xfrm>
              <a:off x="7525440" y="3241440"/>
              <a:ext cx="246960" cy="104400"/>
            </a:xfrm>
            <a:custGeom>
              <a:avLst/>
              <a:gdLst/>
              <a:ahLst/>
              <a:rect l="l" t="t" r="r" b="b"/>
              <a:pathLst>
                <a:path w="8791" h="3719">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w="0">
              <a:noFill/>
            </a:ln>
          </p:spPr>
          <p:style>
            <a:lnRef idx="0"/>
            <a:fillRef idx="0"/>
            <a:effectRef idx="0"/>
            <a:fontRef idx="minor"/>
          </p:style>
        </p:sp>
        <p:sp>
          <p:nvSpPr>
            <p:cNvPr id="6604" name="Google Shape;6229;p53"/>
            <p:cNvSpPr/>
            <p:nvPr/>
          </p:nvSpPr>
          <p:spPr>
            <a:xfrm>
              <a:off x="7792920" y="3294720"/>
              <a:ext cx="47520" cy="135360"/>
            </a:xfrm>
            <a:custGeom>
              <a:avLst/>
              <a:gdLst/>
              <a:ahLst/>
              <a:rect l="l" t="t" r="r" b="b"/>
              <a:pathLst>
                <a:path w="1702" h="4821">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w="0">
              <a:noFill/>
            </a:ln>
          </p:spPr>
          <p:style>
            <a:lnRef idx="0"/>
            <a:fillRef idx="0"/>
            <a:effectRef idx="0"/>
            <a:fontRef idx="minor"/>
          </p:style>
        </p:sp>
        <p:sp>
          <p:nvSpPr>
            <p:cNvPr id="6605" name="Google Shape;6230;p53"/>
            <p:cNvSpPr/>
            <p:nvPr/>
          </p:nvSpPr>
          <p:spPr>
            <a:xfrm>
              <a:off x="7503120" y="3377160"/>
              <a:ext cx="20880" cy="72360"/>
            </a:xfrm>
            <a:custGeom>
              <a:avLst/>
              <a:gdLst/>
              <a:ahLst/>
              <a:rect l="l" t="t" r="r" b="b"/>
              <a:pathLst>
                <a:path w="757" h="2584">
                  <a:moveTo>
                    <a:pt x="757" y="0"/>
                  </a:moveTo>
                  <a:cubicBezTo>
                    <a:pt x="316" y="252"/>
                    <a:pt x="1" y="725"/>
                    <a:pt x="1" y="1260"/>
                  </a:cubicBezTo>
                  <a:cubicBezTo>
                    <a:pt x="1" y="1827"/>
                    <a:pt x="316" y="2300"/>
                    <a:pt x="757" y="2584"/>
                  </a:cubicBezTo>
                  <a:lnTo>
                    <a:pt x="757" y="0"/>
                  </a:lnTo>
                  <a:close/>
                </a:path>
              </a:pathLst>
            </a:custGeom>
            <a:solidFill>
              <a:schemeClr val="dk2"/>
            </a:solidFill>
            <a:ln w="0">
              <a:noFill/>
            </a:ln>
          </p:spPr>
          <p:style>
            <a:lnRef idx="0"/>
            <a:fillRef idx="0"/>
            <a:effectRef idx="0"/>
            <a:fontRef idx="minor"/>
          </p:style>
        </p:sp>
      </p:grpSp>
      <p:grpSp>
        <p:nvGrpSpPr>
          <p:cNvPr id="6606" name="Google Shape;6231;p53"/>
          <p:cNvGrpSpPr/>
          <p:nvPr/>
        </p:nvGrpSpPr>
        <p:grpSpPr>
          <a:xfrm>
            <a:off x="7514640" y="3666960"/>
            <a:ext cx="314640" cy="357120"/>
            <a:chOff x="7514640" y="3666960"/>
            <a:chExt cx="314640" cy="357120"/>
          </a:xfrm>
        </p:grpSpPr>
        <p:sp>
          <p:nvSpPr>
            <p:cNvPr id="6607" name="Google Shape;6232;p53"/>
            <p:cNvSpPr/>
            <p:nvPr/>
          </p:nvSpPr>
          <p:spPr>
            <a:xfrm>
              <a:off x="7556400" y="3751200"/>
              <a:ext cx="85680" cy="20160"/>
            </a:xfrm>
            <a:custGeom>
              <a:avLst/>
              <a:gdLst/>
              <a:ahLst/>
              <a:rect l="l" t="t" r="r" b="b"/>
              <a:pathLst>
                <a:path w="3057" h="726">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w="0">
              <a:noFill/>
            </a:ln>
          </p:spPr>
          <p:style>
            <a:lnRef idx="0"/>
            <a:fillRef idx="0"/>
            <a:effectRef idx="0"/>
            <a:fontRef idx="minor"/>
          </p:style>
        </p:sp>
        <p:sp>
          <p:nvSpPr>
            <p:cNvPr id="6608" name="Google Shape;6233;p53"/>
            <p:cNvSpPr/>
            <p:nvPr/>
          </p:nvSpPr>
          <p:spPr>
            <a:xfrm>
              <a:off x="7607880" y="3791880"/>
              <a:ext cx="189360" cy="36720"/>
            </a:xfrm>
            <a:custGeom>
              <a:avLst/>
              <a:gdLst/>
              <a:ahLst/>
              <a:rect l="l" t="t" r="r" b="b"/>
              <a:pathLst>
                <a:path w="6743" h="132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w="0">
              <a:noFill/>
            </a:ln>
          </p:spPr>
          <p:style>
            <a:lnRef idx="0"/>
            <a:fillRef idx="0"/>
            <a:effectRef idx="0"/>
            <a:fontRef idx="minor"/>
          </p:style>
        </p:sp>
        <p:sp>
          <p:nvSpPr>
            <p:cNvPr id="6609" name="Google Shape;6234;p53"/>
            <p:cNvSpPr/>
            <p:nvPr/>
          </p:nvSpPr>
          <p:spPr>
            <a:xfrm>
              <a:off x="7662960" y="3750480"/>
              <a:ext cx="19080" cy="20160"/>
            </a:xfrm>
            <a:custGeom>
              <a:avLst/>
              <a:gdLst/>
              <a:ahLst/>
              <a:rect l="l" t="t" r="r" b="b"/>
              <a:pathLst>
                <a:path w="694" h="725">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w="0">
              <a:noFill/>
            </a:ln>
          </p:spPr>
          <p:style>
            <a:lnRef idx="0"/>
            <a:fillRef idx="0"/>
            <a:effectRef idx="0"/>
            <a:fontRef idx="minor"/>
          </p:style>
        </p:sp>
        <p:sp>
          <p:nvSpPr>
            <p:cNvPr id="6610" name="Google Shape;6235;p53"/>
            <p:cNvSpPr/>
            <p:nvPr/>
          </p:nvSpPr>
          <p:spPr>
            <a:xfrm>
              <a:off x="7557480" y="3666960"/>
              <a:ext cx="230040" cy="62640"/>
            </a:xfrm>
            <a:custGeom>
              <a:avLst/>
              <a:gdLst/>
              <a:ahLst/>
              <a:rect l="l" t="t" r="r" b="b"/>
              <a:pathLst>
                <a:path w="8193" h="2238">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w="0">
              <a:noFill/>
            </a:ln>
          </p:spPr>
          <p:style>
            <a:lnRef idx="0"/>
            <a:fillRef idx="0"/>
            <a:effectRef idx="0"/>
            <a:fontRef idx="minor"/>
          </p:style>
        </p:sp>
        <p:sp>
          <p:nvSpPr>
            <p:cNvPr id="6611" name="Google Shape;6236;p53"/>
            <p:cNvSpPr/>
            <p:nvPr/>
          </p:nvSpPr>
          <p:spPr>
            <a:xfrm>
              <a:off x="7700760" y="3751200"/>
              <a:ext cx="86400" cy="19080"/>
            </a:xfrm>
            <a:custGeom>
              <a:avLst/>
              <a:gdLst/>
              <a:ahLst/>
              <a:rect l="l" t="t" r="r" b="b"/>
              <a:pathLst>
                <a:path w="3089" h="694">
                  <a:moveTo>
                    <a:pt x="1" y="1"/>
                  </a:moveTo>
                  <a:cubicBezTo>
                    <a:pt x="64" y="95"/>
                    <a:pt x="95" y="221"/>
                    <a:pt x="95" y="347"/>
                  </a:cubicBezTo>
                  <a:cubicBezTo>
                    <a:pt x="95" y="442"/>
                    <a:pt x="64" y="568"/>
                    <a:pt x="1" y="694"/>
                  </a:cubicBezTo>
                  <a:lnTo>
                    <a:pt x="3088" y="694"/>
                  </a:lnTo>
                  <a:lnTo>
                    <a:pt x="3088" y="1"/>
                  </a:lnTo>
                  <a:close/>
                </a:path>
              </a:pathLst>
            </a:custGeom>
            <a:solidFill>
              <a:schemeClr val="dk2"/>
            </a:solidFill>
            <a:ln w="0">
              <a:noFill/>
            </a:ln>
          </p:spPr>
          <p:style>
            <a:lnRef idx="0"/>
            <a:fillRef idx="0"/>
            <a:effectRef idx="0"/>
            <a:fontRef idx="minor"/>
          </p:style>
        </p:sp>
        <p:sp>
          <p:nvSpPr>
            <p:cNvPr id="6612" name="Google Shape;6237;p53"/>
            <p:cNvSpPr/>
            <p:nvPr/>
          </p:nvSpPr>
          <p:spPr>
            <a:xfrm>
              <a:off x="7556400" y="3792960"/>
              <a:ext cx="230040" cy="231120"/>
            </a:xfrm>
            <a:custGeom>
              <a:avLst/>
              <a:gdLst/>
              <a:ahLst/>
              <a:rect l="l" t="t" r="r" b="b"/>
              <a:pathLst>
                <a:path w="8192" h="8224">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w="0">
              <a:noFill/>
            </a:ln>
          </p:spPr>
          <p:style>
            <a:lnRef idx="0"/>
            <a:fillRef idx="0"/>
            <a:effectRef idx="0"/>
            <a:fontRef idx="minor"/>
          </p:style>
        </p:sp>
        <p:sp>
          <p:nvSpPr>
            <p:cNvPr id="6613" name="Google Shape;6238;p53"/>
            <p:cNvSpPr/>
            <p:nvPr/>
          </p:nvSpPr>
          <p:spPr>
            <a:xfrm>
              <a:off x="7809120" y="3840840"/>
              <a:ext cx="20160" cy="71640"/>
            </a:xfrm>
            <a:custGeom>
              <a:avLst/>
              <a:gdLst/>
              <a:ahLst/>
              <a:rect l="l" t="t" r="r" b="b"/>
              <a:pathLst>
                <a:path w="725" h="2553">
                  <a:moveTo>
                    <a:pt x="0" y="1"/>
                  </a:moveTo>
                  <a:lnTo>
                    <a:pt x="0" y="2552"/>
                  </a:lnTo>
                  <a:cubicBezTo>
                    <a:pt x="410" y="2269"/>
                    <a:pt x="725" y="1796"/>
                    <a:pt x="725" y="1261"/>
                  </a:cubicBezTo>
                  <a:cubicBezTo>
                    <a:pt x="725" y="694"/>
                    <a:pt x="410" y="221"/>
                    <a:pt x="0" y="1"/>
                  </a:cubicBezTo>
                  <a:close/>
                </a:path>
              </a:pathLst>
            </a:custGeom>
            <a:solidFill>
              <a:schemeClr val="dk2"/>
            </a:solidFill>
            <a:ln w="0">
              <a:noFill/>
            </a:ln>
          </p:spPr>
          <p:style>
            <a:lnRef idx="0"/>
            <a:fillRef idx="0"/>
            <a:effectRef idx="0"/>
            <a:fontRef idx="minor"/>
          </p:style>
        </p:sp>
        <p:sp>
          <p:nvSpPr>
            <p:cNvPr id="6614" name="Google Shape;6239;p53"/>
            <p:cNvSpPr/>
            <p:nvPr/>
          </p:nvSpPr>
          <p:spPr>
            <a:xfrm>
              <a:off x="7514640" y="3840840"/>
              <a:ext cx="20880" cy="71640"/>
            </a:xfrm>
            <a:custGeom>
              <a:avLst/>
              <a:gdLst/>
              <a:ahLst/>
              <a:rect l="l" t="t" r="r" b="b"/>
              <a:pathLst>
                <a:path w="757" h="2553">
                  <a:moveTo>
                    <a:pt x="757" y="1"/>
                  </a:moveTo>
                  <a:cubicBezTo>
                    <a:pt x="284" y="221"/>
                    <a:pt x="1" y="694"/>
                    <a:pt x="1" y="1261"/>
                  </a:cubicBezTo>
                  <a:cubicBezTo>
                    <a:pt x="1" y="1796"/>
                    <a:pt x="316" y="2269"/>
                    <a:pt x="757" y="2552"/>
                  </a:cubicBezTo>
                  <a:lnTo>
                    <a:pt x="757" y="1"/>
                  </a:lnTo>
                  <a:close/>
                </a:path>
              </a:pathLst>
            </a:custGeom>
            <a:solidFill>
              <a:schemeClr val="dk2"/>
            </a:solidFill>
            <a:ln w="0">
              <a:noFill/>
            </a:ln>
          </p:spPr>
          <p:style>
            <a:lnRef idx="0"/>
            <a:fillRef idx="0"/>
            <a:effectRef idx="0"/>
            <a:fontRef idx="minor"/>
          </p:style>
        </p:sp>
      </p:grpSp>
      <p:grpSp>
        <p:nvGrpSpPr>
          <p:cNvPr id="6615" name="Google Shape;6240;p53"/>
          <p:cNvGrpSpPr/>
          <p:nvPr/>
        </p:nvGrpSpPr>
        <p:grpSpPr>
          <a:xfrm>
            <a:off x="6626880" y="4123080"/>
            <a:ext cx="313920" cy="358920"/>
            <a:chOff x="6626880" y="4123080"/>
            <a:chExt cx="313920" cy="358920"/>
          </a:xfrm>
        </p:grpSpPr>
        <p:sp>
          <p:nvSpPr>
            <p:cNvPr id="6616" name="Google Shape;6241;p53"/>
            <p:cNvSpPr/>
            <p:nvPr/>
          </p:nvSpPr>
          <p:spPr>
            <a:xfrm>
              <a:off x="6768360" y="4401360"/>
              <a:ext cx="28800" cy="14400"/>
            </a:xfrm>
            <a:custGeom>
              <a:avLst/>
              <a:gdLst/>
              <a:ahLst/>
              <a:rect l="l" t="t" r="r" b="b"/>
              <a:pathLst>
                <a:path w="1040" h="528">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w="0">
              <a:noFill/>
            </a:ln>
          </p:spPr>
          <p:style>
            <a:lnRef idx="0"/>
            <a:fillRef idx="0"/>
            <a:effectRef idx="0"/>
            <a:fontRef idx="minor"/>
          </p:style>
        </p:sp>
        <p:sp>
          <p:nvSpPr>
            <p:cNvPr id="6617" name="Google Shape;6242;p53"/>
            <p:cNvSpPr/>
            <p:nvPr/>
          </p:nvSpPr>
          <p:spPr>
            <a:xfrm>
              <a:off x="6682680" y="4375800"/>
              <a:ext cx="87480" cy="29520"/>
            </a:xfrm>
            <a:custGeom>
              <a:avLst/>
              <a:gdLst/>
              <a:ahLst/>
              <a:rect l="l" t="t" r="r" b="b"/>
              <a:pathLst>
                <a:path w="3120" h="1062">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w="0">
              <a:noFill/>
            </a:ln>
          </p:spPr>
          <p:style>
            <a:lnRef idx="0"/>
            <a:fillRef idx="0"/>
            <a:effectRef idx="0"/>
            <a:fontRef idx="minor"/>
          </p:style>
        </p:sp>
        <p:sp>
          <p:nvSpPr>
            <p:cNvPr id="6618" name="Google Shape;6243;p53"/>
            <p:cNvSpPr/>
            <p:nvPr/>
          </p:nvSpPr>
          <p:spPr>
            <a:xfrm>
              <a:off x="6676200" y="4407840"/>
              <a:ext cx="214200" cy="74160"/>
            </a:xfrm>
            <a:custGeom>
              <a:avLst/>
              <a:gdLst/>
              <a:ahLst/>
              <a:rect l="l" t="t" r="r" b="b"/>
              <a:pathLst>
                <a:path w="7625" h="2648">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w="0">
              <a:noFill/>
            </a:ln>
          </p:spPr>
          <p:style>
            <a:lnRef idx="0"/>
            <a:fillRef idx="0"/>
            <a:effectRef idx="0"/>
            <a:fontRef idx="minor"/>
          </p:style>
        </p:sp>
        <p:sp>
          <p:nvSpPr>
            <p:cNvPr id="6619" name="Google Shape;6244;p53"/>
            <p:cNvSpPr/>
            <p:nvPr/>
          </p:nvSpPr>
          <p:spPr>
            <a:xfrm>
              <a:off x="6796080" y="4375800"/>
              <a:ext cx="87480" cy="29520"/>
            </a:xfrm>
            <a:custGeom>
              <a:avLst/>
              <a:gdLst/>
              <a:ahLst/>
              <a:rect l="l" t="t" r="r" b="b"/>
              <a:pathLst>
                <a:path w="3120" h="106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w="0">
              <a:noFill/>
            </a:ln>
          </p:spPr>
          <p:style>
            <a:lnRef idx="0"/>
            <a:fillRef idx="0"/>
            <a:effectRef idx="0"/>
            <a:fontRef idx="minor"/>
          </p:style>
        </p:sp>
        <p:sp>
          <p:nvSpPr>
            <p:cNvPr id="6620" name="Google Shape;6245;p53"/>
            <p:cNvSpPr/>
            <p:nvPr/>
          </p:nvSpPr>
          <p:spPr>
            <a:xfrm>
              <a:off x="6654960" y="4123080"/>
              <a:ext cx="254880" cy="125640"/>
            </a:xfrm>
            <a:custGeom>
              <a:avLst/>
              <a:gdLst/>
              <a:ahLst/>
              <a:rect l="l" t="t" r="r" b="b"/>
              <a:pathLst>
                <a:path w="9074" h="4475">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w="0">
              <a:noFill/>
            </a:ln>
          </p:spPr>
          <p:style>
            <a:lnRef idx="0"/>
            <a:fillRef idx="0"/>
            <a:effectRef idx="0"/>
            <a:fontRef idx="minor"/>
          </p:style>
        </p:sp>
        <p:sp>
          <p:nvSpPr>
            <p:cNvPr id="6621" name="Google Shape;6246;p53"/>
            <p:cNvSpPr/>
            <p:nvPr/>
          </p:nvSpPr>
          <p:spPr>
            <a:xfrm>
              <a:off x="6626880" y="4257000"/>
              <a:ext cx="20160" cy="71640"/>
            </a:xfrm>
            <a:custGeom>
              <a:avLst/>
              <a:gdLst/>
              <a:ahLst/>
              <a:rect l="l" t="t" r="r" b="b"/>
              <a:pathLst>
                <a:path w="725" h="2553">
                  <a:moveTo>
                    <a:pt x="725" y="1"/>
                  </a:moveTo>
                  <a:cubicBezTo>
                    <a:pt x="252" y="190"/>
                    <a:pt x="0" y="726"/>
                    <a:pt x="0" y="1261"/>
                  </a:cubicBezTo>
                  <a:cubicBezTo>
                    <a:pt x="0" y="1797"/>
                    <a:pt x="315" y="2301"/>
                    <a:pt x="725" y="2553"/>
                  </a:cubicBezTo>
                  <a:lnTo>
                    <a:pt x="725" y="1"/>
                  </a:lnTo>
                  <a:close/>
                </a:path>
              </a:pathLst>
            </a:custGeom>
            <a:solidFill>
              <a:schemeClr val="dk2"/>
            </a:solidFill>
            <a:ln w="0">
              <a:noFill/>
            </a:ln>
          </p:spPr>
          <p:style>
            <a:lnRef idx="0"/>
            <a:fillRef idx="0"/>
            <a:effectRef idx="0"/>
            <a:fontRef idx="minor"/>
          </p:style>
        </p:sp>
        <p:sp>
          <p:nvSpPr>
            <p:cNvPr id="6622" name="Google Shape;6247;p53"/>
            <p:cNvSpPr/>
            <p:nvPr/>
          </p:nvSpPr>
          <p:spPr>
            <a:xfrm>
              <a:off x="6919920" y="4256280"/>
              <a:ext cx="20880" cy="71640"/>
            </a:xfrm>
            <a:custGeom>
              <a:avLst/>
              <a:gdLst/>
              <a:ahLst/>
              <a:rect l="l" t="t" r="r" b="b"/>
              <a:pathLst>
                <a:path w="757" h="2553">
                  <a:moveTo>
                    <a:pt x="1" y="0"/>
                  </a:moveTo>
                  <a:lnTo>
                    <a:pt x="1" y="2552"/>
                  </a:lnTo>
                  <a:cubicBezTo>
                    <a:pt x="442" y="2269"/>
                    <a:pt x="757" y="1796"/>
                    <a:pt x="757" y="1261"/>
                  </a:cubicBezTo>
                  <a:cubicBezTo>
                    <a:pt x="757" y="757"/>
                    <a:pt x="442" y="221"/>
                    <a:pt x="1" y="0"/>
                  </a:cubicBezTo>
                  <a:close/>
                </a:path>
              </a:pathLst>
            </a:custGeom>
            <a:solidFill>
              <a:schemeClr val="dk2"/>
            </a:solidFill>
            <a:ln w="0">
              <a:noFill/>
            </a:ln>
          </p:spPr>
          <p:style>
            <a:lnRef idx="0"/>
            <a:fillRef idx="0"/>
            <a:effectRef idx="0"/>
            <a:fontRef idx="minor"/>
          </p:style>
        </p:sp>
        <p:sp>
          <p:nvSpPr>
            <p:cNvPr id="6623" name="Google Shape;6248;p53"/>
            <p:cNvSpPr/>
            <p:nvPr/>
          </p:nvSpPr>
          <p:spPr>
            <a:xfrm>
              <a:off x="6668280" y="4271400"/>
              <a:ext cx="232920" cy="100800"/>
            </a:xfrm>
            <a:custGeom>
              <a:avLst/>
              <a:gdLst/>
              <a:ahLst/>
              <a:rect l="l" t="t" r="r" b="b"/>
              <a:pathLst>
                <a:path w="8286" h="3591">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w="0">
              <a:noFill/>
            </a:ln>
          </p:spPr>
          <p:style>
            <a:lnRef idx="0"/>
            <a:fillRef idx="0"/>
            <a:effectRef idx="0"/>
            <a:fontRef idx="minor"/>
          </p:style>
        </p:sp>
        <p:sp>
          <p:nvSpPr>
            <p:cNvPr id="6624" name="Google Shape;6249;p53"/>
            <p:cNvSpPr/>
            <p:nvPr/>
          </p:nvSpPr>
          <p:spPr>
            <a:xfrm>
              <a:off x="6768360" y="4215240"/>
              <a:ext cx="28800" cy="29880"/>
            </a:xfrm>
            <a:custGeom>
              <a:avLst/>
              <a:gdLst/>
              <a:ahLst/>
              <a:rect l="l" t="t" r="r" b="b"/>
              <a:pathLst>
                <a:path w="1040" h="1072">
                  <a:moveTo>
                    <a:pt x="536" y="0"/>
                  </a:moveTo>
                  <a:lnTo>
                    <a:pt x="0" y="536"/>
                  </a:lnTo>
                  <a:lnTo>
                    <a:pt x="536" y="1071"/>
                  </a:lnTo>
                  <a:lnTo>
                    <a:pt x="1040" y="536"/>
                  </a:lnTo>
                  <a:lnTo>
                    <a:pt x="536" y="0"/>
                  </a:lnTo>
                  <a:close/>
                </a:path>
              </a:pathLst>
            </a:custGeom>
            <a:solidFill>
              <a:schemeClr val="dk2"/>
            </a:solidFill>
            <a:ln w="0">
              <a:noFill/>
            </a:ln>
          </p:spPr>
          <p:style>
            <a:lnRef idx="0"/>
            <a:fillRef idx="0"/>
            <a:effectRef idx="0"/>
            <a:fontRef idx="minor"/>
          </p:style>
        </p:sp>
      </p:grpSp>
      <p:sp>
        <p:nvSpPr>
          <p:cNvPr id="6625" name="Google Shape;6250;p53"/>
          <p:cNvSpPr/>
          <p:nvPr/>
        </p:nvSpPr>
        <p:spPr>
          <a:xfrm>
            <a:off x="826560" y="510840"/>
            <a:ext cx="3481920" cy="482040"/>
          </a:xfrm>
          <a:prstGeom prst="rect">
            <a:avLst/>
          </a:prstGeom>
          <a:noFill/>
          <a:ln w="0">
            <a:noFill/>
          </a:ln>
        </p:spPr>
        <p:style>
          <a:lnRef idx="0"/>
          <a:fillRef idx="0"/>
          <a:effectRef idx="0"/>
          <a:fontRef idx="minor"/>
        </p:style>
        <p:txBody>
          <a:bodyPr tIns="91440" bIns="91440" anchor="t">
            <a:noAutofit/>
          </a:bodyPr>
          <a:p>
            <a:pPr algn="ctr">
              <a:lnSpc>
                <a:spcPct val="100000"/>
              </a:lnSpc>
              <a:buNone/>
              <a:tabLst>
                <a:tab algn="l" pos="0"/>
              </a:tabLst>
            </a:pPr>
            <a:r>
              <a:rPr b="0" lang="en" sz="2400" spc="-1" strike="noStrike">
                <a:solidFill>
                  <a:srgbClr val="ffffff"/>
                </a:solidFill>
                <a:latin typeface="Arial"/>
                <a:ea typeface="Arial"/>
              </a:rPr>
              <a:t>Help &amp; Support Icons</a:t>
            </a:r>
            <a:endParaRPr b="0" lang="en-US" sz="2400" spc="-1" strike="noStrike">
              <a:latin typeface="Arial"/>
            </a:endParaRPr>
          </a:p>
        </p:txBody>
      </p:sp>
      <p:sp>
        <p:nvSpPr>
          <p:cNvPr id="6626" name="Google Shape;6251;p53"/>
          <p:cNvSpPr/>
          <p:nvPr/>
        </p:nvSpPr>
        <p:spPr>
          <a:xfrm>
            <a:off x="4835160" y="510840"/>
            <a:ext cx="3481920" cy="482040"/>
          </a:xfrm>
          <a:prstGeom prst="rect">
            <a:avLst/>
          </a:prstGeom>
          <a:noFill/>
          <a:ln w="0">
            <a:noFill/>
          </a:ln>
        </p:spPr>
        <p:style>
          <a:lnRef idx="0"/>
          <a:fillRef idx="0"/>
          <a:effectRef idx="0"/>
          <a:fontRef idx="minor"/>
        </p:style>
        <p:txBody>
          <a:bodyPr tIns="91440" bIns="91440" anchor="t">
            <a:noAutofit/>
          </a:bodyPr>
          <a:p>
            <a:pPr algn="ctr">
              <a:lnSpc>
                <a:spcPct val="100000"/>
              </a:lnSpc>
              <a:buNone/>
              <a:tabLst>
                <a:tab algn="l" pos="0"/>
              </a:tabLst>
            </a:pPr>
            <a:r>
              <a:rPr b="0" lang="en" sz="2400" spc="-1" strike="noStrike">
                <a:solidFill>
                  <a:srgbClr val="ffffff"/>
                </a:solidFill>
                <a:latin typeface="Arial"/>
                <a:ea typeface="Arial"/>
              </a:rPr>
              <a:t>Avatar Icons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grpSp>
        <p:nvGrpSpPr>
          <p:cNvPr id="6627" name="Google Shape;6256;p54"/>
          <p:cNvGrpSpPr/>
          <p:nvPr/>
        </p:nvGrpSpPr>
        <p:grpSpPr>
          <a:xfrm>
            <a:off x="866880" y="1386720"/>
            <a:ext cx="275760" cy="357120"/>
            <a:chOff x="866880" y="1386720"/>
            <a:chExt cx="275760" cy="357120"/>
          </a:xfrm>
        </p:grpSpPr>
        <p:sp>
          <p:nvSpPr>
            <p:cNvPr id="6628" name="Google Shape;6257;p54"/>
            <p:cNvSpPr/>
            <p:nvPr/>
          </p:nvSpPr>
          <p:spPr>
            <a:xfrm>
              <a:off x="961920" y="1438920"/>
              <a:ext cx="83520" cy="83520"/>
            </a:xfrm>
            <a:custGeom>
              <a:avLst/>
              <a:gdLst/>
              <a:ahLst/>
              <a:rect l="l" t="t" r="r" b="b"/>
              <a:pathLst>
                <a:path w="2836" h="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w="0">
              <a:noFill/>
            </a:ln>
          </p:spPr>
          <p:style>
            <a:lnRef idx="0"/>
            <a:fillRef idx="0"/>
            <a:effectRef idx="0"/>
            <a:fontRef idx="minor"/>
          </p:style>
        </p:sp>
        <p:sp>
          <p:nvSpPr>
            <p:cNvPr id="6629" name="Google Shape;6258;p54"/>
            <p:cNvSpPr/>
            <p:nvPr/>
          </p:nvSpPr>
          <p:spPr>
            <a:xfrm>
              <a:off x="866880" y="1513800"/>
              <a:ext cx="275760" cy="230040"/>
            </a:xfrm>
            <a:custGeom>
              <a:avLst/>
              <a:gdLst/>
              <a:ahLst/>
              <a:rect l="l" t="t" r="r" b="b"/>
              <a:pathLst>
                <a:path w="9326" h="7789">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w="0">
              <a:noFill/>
            </a:ln>
          </p:spPr>
          <p:style>
            <a:lnRef idx="0"/>
            <a:fillRef idx="0"/>
            <a:effectRef idx="0"/>
            <a:fontRef idx="minor"/>
          </p:style>
        </p:sp>
        <p:sp>
          <p:nvSpPr>
            <p:cNvPr id="6630" name="Google Shape;6259;p54"/>
            <p:cNvSpPr/>
            <p:nvPr/>
          </p:nvSpPr>
          <p:spPr>
            <a:xfrm>
              <a:off x="973080" y="1386720"/>
              <a:ext cx="62280" cy="40680"/>
            </a:xfrm>
            <a:custGeom>
              <a:avLst/>
              <a:gdLst/>
              <a:ahLst/>
              <a:rect l="l" t="t" r="r" b="b"/>
              <a:pathLst>
                <a:path w="2111" h="1387">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w="0">
              <a:noFill/>
            </a:ln>
          </p:spPr>
          <p:style>
            <a:lnRef idx="0"/>
            <a:fillRef idx="0"/>
            <a:effectRef idx="0"/>
            <a:fontRef idx="minor"/>
          </p:style>
        </p:sp>
      </p:grpSp>
      <p:grpSp>
        <p:nvGrpSpPr>
          <p:cNvPr id="6631" name="Google Shape;6260;p54"/>
          <p:cNvGrpSpPr/>
          <p:nvPr/>
        </p:nvGrpSpPr>
        <p:grpSpPr>
          <a:xfrm>
            <a:off x="826560" y="1822320"/>
            <a:ext cx="355680" cy="354960"/>
            <a:chOff x="826560" y="1822320"/>
            <a:chExt cx="355680" cy="354960"/>
          </a:xfrm>
        </p:grpSpPr>
        <p:sp>
          <p:nvSpPr>
            <p:cNvPr id="6632" name="Google Shape;6261;p54"/>
            <p:cNvSpPr/>
            <p:nvPr/>
          </p:nvSpPr>
          <p:spPr>
            <a:xfrm>
              <a:off x="826560" y="1822320"/>
              <a:ext cx="355680" cy="208440"/>
            </a:xfrm>
            <a:custGeom>
              <a:avLst/>
              <a:gdLst/>
              <a:ahLst/>
              <a:rect l="l" t="t" r="r" b="b"/>
              <a:pathLst>
                <a:path w="12036" h="7059">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w="0">
              <a:noFill/>
            </a:ln>
          </p:spPr>
          <p:style>
            <a:lnRef idx="0"/>
            <a:fillRef idx="0"/>
            <a:effectRef idx="0"/>
            <a:fontRef idx="minor"/>
          </p:style>
        </p:sp>
        <p:sp>
          <p:nvSpPr>
            <p:cNvPr id="6633" name="Google Shape;6262;p54"/>
            <p:cNvSpPr/>
            <p:nvPr/>
          </p:nvSpPr>
          <p:spPr>
            <a:xfrm>
              <a:off x="912600" y="1906920"/>
              <a:ext cx="186120" cy="207720"/>
            </a:xfrm>
            <a:custGeom>
              <a:avLst/>
              <a:gdLst/>
              <a:ahLst/>
              <a:rect l="l" t="t" r="r" b="b"/>
              <a:pathLst>
                <a:path w="6302" h="7027">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w="0">
              <a:noFill/>
            </a:ln>
          </p:spPr>
          <p:style>
            <a:lnRef idx="0"/>
            <a:fillRef idx="0"/>
            <a:effectRef idx="0"/>
            <a:fontRef idx="minor"/>
          </p:style>
        </p:sp>
        <p:sp>
          <p:nvSpPr>
            <p:cNvPr id="6634" name="Google Shape;6263;p54"/>
            <p:cNvSpPr/>
            <p:nvPr/>
          </p:nvSpPr>
          <p:spPr>
            <a:xfrm>
              <a:off x="933120" y="2135520"/>
              <a:ext cx="145080" cy="41760"/>
            </a:xfrm>
            <a:custGeom>
              <a:avLst/>
              <a:gdLst/>
              <a:ahLst/>
              <a:rect l="l" t="t" r="r" b="b"/>
              <a:pathLst>
                <a:path w="4916" h="1419">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w="0">
              <a:noFill/>
            </a:ln>
          </p:spPr>
          <p:style>
            <a:lnRef idx="0"/>
            <a:fillRef idx="0"/>
            <a:effectRef idx="0"/>
            <a:fontRef idx="minor"/>
          </p:style>
        </p:sp>
        <p:sp>
          <p:nvSpPr>
            <p:cNvPr id="6635" name="Google Shape;6264;p54"/>
            <p:cNvSpPr/>
            <p:nvPr/>
          </p:nvSpPr>
          <p:spPr>
            <a:xfrm>
              <a:off x="995400" y="2031120"/>
              <a:ext cx="21240" cy="20160"/>
            </a:xfrm>
            <a:custGeom>
              <a:avLst/>
              <a:gdLst/>
              <a:ahLst/>
              <a:rect l="l" t="t" r="r" b="b"/>
              <a:pathLst>
                <a:path w="725" h="694">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w="0">
              <a:noFill/>
            </a:ln>
          </p:spPr>
          <p:style>
            <a:lnRef idx="0"/>
            <a:fillRef idx="0"/>
            <a:effectRef idx="0"/>
            <a:fontRef idx="minor"/>
          </p:style>
        </p:sp>
      </p:grpSp>
      <p:grpSp>
        <p:nvGrpSpPr>
          <p:cNvPr id="6636" name="Google Shape;6265;p54"/>
          <p:cNvGrpSpPr/>
          <p:nvPr/>
        </p:nvGrpSpPr>
        <p:grpSpPr>
          <a:xfrm>
            <a:off x="826560" y="2260440"/>
            <a:ext cx="356040" cy="353880"/>
            <a:chOff x="826560" y="2260440"/>
            <a:chExt cx="356040" cy="353880"/>
          </a:xfrm>
        </p:grpSpPr>
        <p:sp>
          <p:nvSpPr>
            <p:cNvPr id="6637" name="Google Shape;6266;p54"/>
            <p:cNvSpPr/>
            <p:nvPr/>
          </p:nvSpPr>
          <p:spPr>
            <a:xfrm>
              <a:off x="909720" y="2260440"/>
              <a:ext cx="209520" cy="63000"/>
            </a:xfrm>
            <a:custGeom>
              <a:avLst/>
              <a:gdLst/>
              <a:ahLst/>
              <a:rect l="l" t="t" r="r" b="b"/>
              <a:pathLst>
                <a:path w="7090" h="2143">
                  <a:moveTo>
                    <a:pt x="1" y="0"/>
                  </a:moveTo>
                  <a:lnTo>
                    <a:pt x="1" y="2143"/>
                  </a:lnTo>
                  <a:lnTo>
                    <a:pt x="7089" y="2143"/>
                  </a:lnTo>
                  <a:lnTo>
                    <a:pt x="7089" y="0"/>
                  </a:lnTo>
                  <a:close/>
                </a:path>
              </a:pathLst>
            </a:custGeom>
            <a:solidFill>
              <a:schemeClr val="dk2"/>
            </a:solidFill>
            <a:ln w="0">
              <a:noFill/>
            </a:ln>
          </p:spPr>
          <p:style>
            <a:lnRef idx="0"/>
            <a:fillRef idx="0"/>
            <a:effectRef idx="0"/>
            <a:fontRef idx="minor"/>
          </p:style>
        </p:sp>
        <p:sp>
          <p:nvSpPr>
            <p:cNvPr id="6638" name="Google Shape;6267;p54"/>
            <p:cNvSpPr/>
            <p:nvPr/>
          </p:nvSpPr>
          <p:spPr>
            <a:xfrm>
              <a:off x="826560" y="2260440"/>
              <a:ext cx="62280" cy="63000"/>
            </a:xfrm>
            <a:custGeom>
              <a:avLst/>
              <a:gdLst/>
              <a:ahLst/>
              <a:rect l="l" t="t" r="r" b="b"/>
              <a:pathLst>
                <a:path w="2112" h="2143">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w="0">
              <a:noFill/>
            </a:ln>
          </p:spPr>
          <p:style>
            <a:lnRef idx="0"/>
            <a:fillRef idx="0"/>
            <a:effectRef idx="0"/>
            <a:fontRef idx="minor"/>
          </p:style>
        </p:sp>
        <p:sp>
          <p:nvSpPr>
            <p:cNvPr id="6639" name="Google Shape;6268;p54"/>
            <p:cNvSpPr/>
            <p:nvPr/>
          </p:nvSpPr>
          <p:spPr>
            <a:xfrm>
              <a:off x="1140840" y="2260440"/>
              <a:ext cx="41760" cy="63000"/>
            </a:xfrm>
            <a:custGeom>
              <a:avLst/>
              <a:gdLst/>
              <a:ahLst/>
              <a:rect l="l" t="t" r="r" b="b"/>
              <a:pathLst>
                <a:path w="1418" h="2143">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w="0">
              <a:noFill/>
            </a:ln>
          </p:spPr>
          <p:style>
            <a:lnRef idx="0"/>
            <a:fillRef idx="0"/>
            <a:effectRef idx="0"/>
            <a:fontRef idx="minor"/>
          </p:style>
        </p:sp>
        <p:sp>
          <p:nvSpPr>
            <p:cNvPr id="6640" name="Google Shape;6269;p54"/>
            <p:cNvSpPr/>
            <p:nvPr/>
          </p:nvSpPr>
          <p:spPr>
            <a:xfrm>
              <a:off x="930960" y="2407680"/>
              <a:ext cx="187920" cy="145080"/>
            </a:xfrm>
            <a:custGeom>
              <a:avLst/>
              <a:gdLst/>
              <a:ahLst/>
              <a:rect l="l" t="t" r="r" b="b"/>
              <a:pathLst>
                <a:path w="6365" h="4915">
                  <a:moveTo>
                    <a:pt x="0" y="0"/>
                  </a:moveTo>
                  <a:lnTo>
                    <a:pt x="0" y="4915"/>
                  </a:lnTo>
                  <a:lnTo>
                    <a:pt x="6364" y="4915"/>
                  </a:lnTo>
                  <a:lnTo>
                    <a:pt x="6364" y="0"/>
                  </a:lnTo>
                  <a:close/>
                </a:path>
              </a:pathLst>
            </a:custGeom>
            <a:solidFill>
              <a:schemeClr val="dk2"/>
            </a:solidFill>
            <a:ln w="0">
              <a:noFill/>
            </a:ln>
          </p:spPr>
          <p:style>
            <a:lnRef idx="0"/>
            <a:fillRef idx="0"/>
            <a:effectRef idx="0"/>
            <a:fontRef idx="minor"/>
          </p:style>
        </p:sp>
        <p:sp>
          <p:nvSpPr>
            <p:cNvPr id="6641" name="Google Shape;6270;p54"/>
            <p:cNvSpPr/>
            <p:nvPr/>
          </p:nvSpPr>
          <p:spPr>
            <a:xfrm>
              <a:off x="826560" y="2344320"/>
              <a:ext cx="355680" cy="270000"/>
            </a:xfrm>
            <a:custGeom>
              <a:avLst/>
              <a:gdLst/>
              <a:ahLst/>
              <a:rect l="l" t="t" r="r" b="b"/>
              <a:pathLst>
                <a:path w="12036" h="9138">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w="0">
              <a:noFill/>
            </a:ln>
          </p:spPr>
          <p:style>
            <a:lnRef idx="0"/>
            <a:fillRef idx="0"/>
            <a:effectRef idx="0"/>
            <a:fontRef idx="minor"/>
          </p:style>
        </p:sp>
      </p:grpSp>
      <p:grpSp>
        <p:nvGrpSpPr>
          <p:cNvPr id="6642" name="Google Shape;6271;p54"/>
          <p:cNvGrpSpPr/>
          <p:nvPr/>
        </p:nvGrpSpPr>
        <p:grpSpPr>
          <a:xfrm>
            <a:off x="3030840" y="1406520"/>
            <a:ext cx="354960" cy="355680"/>
            <a:chOff x="3030840" y="1406520"/>
            <a:chExt cx="354960" cy="355680"/>
          </a:xfrm>
        </p:grpSpPr>
        <p:sp>
          <p:nvSpPr>
            <p:cNvPr id="6643" name="Google Shape;6272;p54"/>
            <p:cNvSpPr/>
            <p:nvPr/>
          </p:nvSpPr>
          <p:spPr>
            <a:xfrm>
              <a:off x="3030840" y="1406520"/>
              <a:ext cx="354960" cy="355680"/>
            </a:xfrm>
            <a:custGeom>
              <a:avLst/>
              <a:gdLst/>
              <a:ahLst/>
              <a:rect l="l" t="t" r="r" b="b"/>
              <a:pathLst>
                <a:path w="12004" h="12036">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w="0">
              <a:noFill/>
            </a:ln>
          </p:spPr>
          <p:style>
            <a:lnRef idx="0"/>
            <a:fillRef idx="0"/>
            <a:effectRef idx="0"/>
            <a:fontRef idx="minor"/>
          </p:style>
        </p:sp>
        <p:sp>
          <p:nvSpPr>
            <p:cNvPr id="6644" name="Google Shape;6273;p54"/>
            <p:cNvSpPr/>
            <p:nvPr/>
          </p:nvSpPr>
          <p:spPr>
            <a:xfrm>
              <a:off x="3155760" y="1532160"/>
              <a:ext cx="104040" cy="105120"/>
            </a:xfrm>
            <a:custGeom>
              <a:avLst/>
              <a:gdLst/>
              <a:ahLst/>
              <a:rect l="l" t="t" r="r" b="b"/>
              <a:pathLst>
                <a:path w="3529" h="3562">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w="0">
              <a:noFill/>
            </a:ln>
          </p:spPr>
          <p:style>
            <a:lnRef idx="0"/>
            <a:fillRef idx="0"/>
            <a:effectRef idx="0"/>
            <a:fontRef idx="minor"/>
          </p:style>
        </p:sp>
        <p:sp>
          <p:nvSpPr>
            <p:cNvPr id="6645" name="Google Shape;6274;p54"/>
            <p:cNvSpPr/>
            <p:nvPr/>
          </p:nvSpPr>
          <p:spPr>
            <a:xfrm>
              <a:off x="3197520" y="1574280"/>
              <a:ext cx="20160" cy="21240"/>
            </a:xfrm>
            <a:custGeom>
              <a:avLst/>
              <a:gdLst/>
              <a:ahLst/>
              <a:rect l="l" t="t" r="r" b="b"/>
              <a:pathLst>
                <a:path w="694" h="726">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w="0">
              <a:noFill/>
            </a:ln>
          </p:spPr>
          <p:style>
            <a:lnRef idx="0"/>
            <a:fillRef idx="0"/>
            <a:effectRef idx="0"/>
            <a:fontRef idx="minor"/>
          </p:style>
        </p:sp>
      </p:grpSp>
      <p:grpSp>
        <p:nvGrpSpPr>
          <p:cNvPr id="6646" name="Google Shape;6275;p54"/>
          <p:cNvGrpSpPr/>
          <p:nvPr/>
        </p:nvGrpSpPr>
        <p:grpSpPr>
          <a:xfrm>
            <a:off x="3030840" y="1843560"/>
            <a:ext cx="354960" cy="354960"/>
            <a:chOff x="3030840" y="1843560"/>
            <a:chExt cx="354960" cy="354960"/>
          </a:xfrm>
        </p:grpSpPr>
        <p:sp>
          <p:nvSpPr>
            <p:cNvPr id="6647" name="Google Shape;6276;p54"/>
            <p:cNvSpPr/>
            <p:nvPr/>
          </p:nvSpPr>
          <p:spPr>
            <a:xfrm>
              <a:off x="3301920" y="2011680"/>
              <a:ext cx="21240" cy="20160"/>
            </a:xfrm>
            <a:custGeom>
              <a:avLst/>
              <a:gdLst/>
              <a:ahLst/>
              <a:rect l="l" t="t" r="r" b="b"/>
              <a:pathLst>
                <a:path w="726" h="694">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w="0">
              <a:noFill/>
            </a:ln>
          </p:spPr>
          <p:style>
            <a:lnRef idx="0"/>
            <a:fillRef idx="0"/>
            <a:effectRef idx="0"/>
            <a:fontRef idx="minor"/>
          </p:style>
        </p:sp>
        <p:sp>
          <p:nvSpPr>
            <p:cNvPr id="6648" name="Google Shape;6277;p54"/>
            <p:cNvSpPr/>
            <p:nvPr/>
          </p:nvSpPr>
          <p:spPr>
            <a:xfrm>
              <a:off x="3301920" y="2095560"/>
              <a:ext cx="21240" cy="20160"/>
            </a:xfrm>
            <a:custGeom>
              <a:avLst/>
              <a:gdLst/>
              <a:ahLst/>
              <a:rect l="l" t="t" r="r" b="b"/>
              <a:pathLst>
                <a:path w="726" h="694">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w="0">
              <a:noFill/>
            </a:ln>
          </p:spPr>
          <p:style>
            <a:lnRef idx="0"/>
            <a:fillRef idx="0"/>
            <a:effectRef idx="0"/>
            <a:fontRef idx="minor"/>
          </p:style>
        </p:sp>
        <p:sp>
          <p:nvSpPr>
            <p:cNvPr id="6649" name="Google Shape;6278;p54"/>
            <p:cNvSpPr/>
            <p:nvPr/>
          </p:nvSpPr>
          <p:spPr>
            <a:xfrm>
              <a:off x="3198600" y="2011680"/>
              <a:ext cx="21240" cy="20160"/>
            </a:xfrm>
            <a:custGeom>
              <a:avLst/>
              <a:gdLst/>
              <a:ahLst/>
              <a:rect l="l" t="t" r="r" b="b"/>
              <a:pathLst>
                <a:path w="726" h="694">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w="0">
              <a:noFill/>
            </a:ln>
          </p:spPr>
          <p:style>
            <a:lnRef idx="0"/>
            <a:fillRef idx="0"/>
            <a:effectRef idx="0"/>
            <a:fontRef idx="minor"/>
          </p:style>
        </p:sp>
        <p:sp>
          <p:nvSpPr>
            <p:cNvPr id="6650" name="Google Shape;6279;p54"/>
            <p:cNvSpPr/>
            <p:nvPr/>
          </p:nvSpPr>
          <p:spPr>
            <a:xfrm>
              <a:off x="3198600" y="1927800"/>
              <a:ext cx="21240" cy="20160"/>
            </a:xfrm>
            <a:custGeom>
              <a:avLst/>
              <a:gdLst/>
              <a:ahLst/>
              <a:rect l="l" t="t" r="r" b="b"/>
              <a:pathLst>
                <a:path w="726" h="694">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w="0">
              <a:noFill/>
            </a:ln>
          </p:spPr>
          <p:style>
            <a:lnRef idx="0"/>
            <a:fillRef idx="0"/>
            <a:effectRef idx="0"/>
            <a:fontRef idx="minor"/>
          </p:style>
        </p:sp>
        <p:sp>
          <p:nvSpPr>
            <p:cNvPr id="6651" name="Google Shape;6280;p54"/>
            <p:cNvSpPr/>
            <p:nvPr/>
          </p:nvSpPr>
          <p:spPr>
            <a:xfrm>
              <a:off x="3301920" y="1927800"/>
              <a:ext cx="21240" cy="20160"/>
            </a:xfrm>
            <a:custGeom>
              <a:avLst/>
              <a:gdLst/>
              <a:ahLst/>
              <a:rect l="l" t="t" r="r" b="b"/>
              <a:pathLst>
                <a:path w="726" h="694">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w="0">
              <a:noFill/>
            </a:ln>
          </p:spPr>
          <p:style>
            <a:lnRef idx="0"/>
            <a:fillRef idx="0"/>
            <a:effectRef idx="0"/>
            <a:fontRef idx="minor"/>
          </p:style>
        </p:sp>
        <p:sp>
          <p:nvSpPr>
            <p:cNvPr id="6652" name="Google Shape;6281;p54"/>
            <p:cNvSpPr/>
            <p:nvPr/>
          </p:nvSpPr>
          <p:spPr>
            <a:xfrm>
              <a:off x="3135240" y="1843560"/>
              <a:ext cx="250560" cy="354960"/>
            </a:xfrm>
            <a:custGeom>
              <a:avLst/>
              <a:gdLst/>
              <a:ahLst/>
              <a:rect l="l" t="t" r="r" b="b"/>
              <a:pathLst>
                <a:path w="8475" h="12004">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w="0">
              <a:noFill/>
            </a:ln>
          </p:spPr>
          <p:style>
            <a:lnRef idx="0"/>
            <a:fillRef idx="0"/>
            <a:effectRef idx="0"/>
            <a:fontRef idx="minor"/>
          </p:style>
        </p:sp>
        <p:sp>
          <p:nvSpPr>
            <p:cNvPr id="6653" name="Google Shape;6282;p54"/>
            <p:cNvSpPr/>
            <p:nvPr/>
          </p:nvSpPr>
          <p:spPr>
            <a:xfrm>
              <a:off x="3198600" y="2095560"/>
              <a:ext cx="21240" cy="20160"/>
            </a:xfrm>
            <a:custGeom>
              <a:avLst/>
              <a:gdLst/>
              <a:ahLst/>
              <a:rect l="l" t="t" r="r" b="b"/>
              <a:pathLst>
                <a:path w="726" h="694">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w="0">
              <a:noFill/>
            </a:ln>
          </p:spPr>
          <p:style>
            <a:lnRef idx="0"/>
            <a:fillRef idx="0"/>
            <a:effectRef idx="0"/>
            <a:fontRef idx="minor"/>
          </p:style>
        </p:sp>
        <p:sp>
          <p:nvSpPr>
            <p:cNvPr id="6654" name="Google Shape;6283;p54"/>
            <p:cNvSpPr/>
            <p:nvPr/>
          </p:nvSpPr>
          <p:spPr>
            <a:xfrm>
              <a:off x="3030840" y="1844640"/>
              <a:ext cx="84600" cy="103320"/>
            </a:xfrm>
            <a:custGeom>
              <a:avLst/>
              <a:gdLst/>
              <a:ahLst/>
              <a:rect l="l" t="t" r="r" b="b"/>
              <a:pathLst>
                <a:path w="2868" h="349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w="0">
              <a:noFill/>
            </a:ln>
          </p:spPr>
          <p:style>
            <a:lnRef idx="0"/>
            <a:fillRef idx="0"/>
            <a:effectRef idx="0"/>
            <a:fontRef idx="minor"/>
          </p:style>
        </p:sp>
        <p:sp>
          <p:nvSpPr>
            <p:cNvPr id="6655" name="Google Shape;6284;p54"/>
            <p:cNvSpPr/>
            <p:nvPr/>
          </p:nvSpPr>
          <p:spPr>
            <a:xfrm>
              <a:off x="3034440" y="1961280"/>
              <a:ext cx="76320" cy="50040"/>
            </a:xfrm>
            <a:custGeom>
              <a:avLst/>
              <a:gdLst/>
              <a:ahLst/>
              <a:rect l="l" t="t" r="r" b="b"/>
              <a:pathLst>
                <a:path w="2585" h="1702">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w="0">
              <a:noFill/>
            </a:ln>
          </p:spPr>
          <p:style>
            <a:lnRef idx="0"/>
            <a:fillRef idx="0"/>
            <a:effectRef idx="0"/>
            <a:fontRef idx="minor"/>
          </p:style>
        </p:sp>
        <p:sp>
          <p:nvSpPr>
            <p:cNvPr id="6656" name="Google Shape;6285;p54"/>
            <p:cNvSpPr/>
            <p:nvPr/>
          </p:nvSpPr>
          <p:spPr>
            <a:xfrm>
              <a:off x="3030840" y="2031120"/>
              <a:ext cx="83520" cy="167400"/>
            </a:xfrm>
            <a:custGeom>
              <a:avLst/>
              <a:gdLst/>
              <a:ahLst/>
              <a:rect l="l" t="t" r="r" b="b"/>
              <a:pathLst>
                <a:path w="2837" h="5671">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w="0">
              <a:noFill/>
            </a:ln>
          </p:spPr>
          <p:style>
            <a:lnRef idx="0"/>
            <a:fillRef idx="0"/>
            <a:effectRef idx="0"/>
            <a:fontRef idx="minor"/>
          </p:style>
        </p:sp>
      </p:grpSp>
      <p:grpSp>
        <p:nvGrpSpPr>
          <p:cNvPr id="6657" name="Google Shape;6286;p54"/>
          <p:cNvGrpSpPr/>
          <p:nvPr/>
        </p:nvGrpSpPr>
        <p:grpSpPr>
          <a:xfrm>
            <a:off x="3031200" y="2280960"/>
            <a:ext cx="353880" cy="353160"/>
            <a:chOff x="3031200" y="2280960"/>
            <a:chExt cx="353880" cy="353160"/>
          </a:xfrm>
        </p:grpSpPr>
        <p:sp>
          <p:nvSpPr>
            <p:cNvPr id="6658" name="Google Shape;6287;p54"/>
            <p:cNvSpPr/>
            <p:nvPr/>
          </p:nvSpPr>
          <p:spPr>
            <a:xfrm>
              <a:off x="3031200" y="2280960"/>
              <a:ext cx="353880" cy="353160"/>
            </a:xfrm>
            <a:custGeom>
              <a:avLst/>
              <a:gdLst/>
              <a:ahLst/>
              <a:rect l="l" t="t" r="r" b="b"/>
              <a:pathLst>
                <a:path w="11972" h="11941">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w="0">
              <a:noFill/>
            </a:ln>
          </p:spPr>
          <p:style>
            <a:lnRef idx="0"/>
            <a:fillRef idx="0"/>
            <a:effectRef idx="0"/>
            <a:fontRef idx="minor"/>
          </p:style>
        </p:sp>
        <p:sp>
          <p:nvSpPr>
            <p:cNvPr id="6659" name="Google Shape;6288;p54"/>
            <p:cNvSpPr/>
            <p:nvPr/>
          </p:nvSpPr>
          <p:spPr>
            <a:xfrm>
              <a:off x="3187800" y="2495520"/>
              <a:ext cx="41760" cy="55440"/>
            </a:xfrm>
            <a:custGeom>
              <a:avLst/>
              <a:gdLst/>
              <a:ahLst/>
              <a:rect l="l" t="t" r="r" b="b"/>
              <a:pathLst>
                <a:path w="1418" h="1891">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w="0">
              <a:noFill/>
            </a:ln>
          </p:spPr>
          <p:style>
            <a:lnRef idx="0"/>
            <a:fillRef idx="0"/>
            <a:effectRef idx="0"/>
            <a:fontRef idx="minor"/>
          </p:style>
        </p:sp>
        <p:sp>
          <p:nvSpPr>
            <p:cNvPr id="6660" name="Google Shape;6289;p54"/>
            <p:cNvSpPr/>
            <p:nvPr/>
          </p:nvSpPr>
          <p:spPr>
            <a:xfrm>
              <a:off x="3189600" y="2440440"/>
              <a:ext cx="34920" cy="36720"/>
            </a:xfrm>
            <a:custGeom>
              <a:avLst/>
              <a:gdLst/>
              <a:ahLst/>
              <a:rect l="l" t="t" r="r" b="b"/>
              <a:pathLst>
                <a:path w="1198" h="1253">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w="0">
              <a:noFill/>
            </a:ln>
          </p:spPr>
          <p:style>
            <a:lnRef idx="0"/>
            <a:fillRef idx="0"/>
            <a:effectRef idx="0"/>
            <a:fontRef idx="minor"/>
          </p:style>
        </p:sp>
        <p:sp>
          <p:nvSpPr>
            <p:cNvPr id="6661" name="Google Shape;6290;p54"/>
            <p:cNvSpPr/>
            <p:nvPr/>
          </p:nvSpPr>
          <p:spPr>
            <a:xfrm>
              <a:off x="3114360" y="2364840"/>
              <a:ext cx="189000" cy="176760"/>
            </a:xfrm>
            <a:custGeom>
              <a:avLst/>
              <a:gdLst/>
              <a:ahLst/>
              <a:rect l="l" t="t" r="r" b="b"/>
              <a:pathLst>
                <a:path w="6396" h="5987">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w="0">
              <a:noFill/>
            </a:ln>
          </p:spPr>
          <p:style>
            <a:lnRef idx="0"/>
            <a:fillRef idx="0"/>
            <a:effectRef idx="0"/>
            <a:fontRef idx="minor"/>
          </p:style>
        </p:sp>
      </p:grpSp>
      <p:grpSp>
        <p:nvGrpSpPr>
          <p:cNvPr id="6662" name="Google Shape;6291;p54"/>
          <p:cNvGrpSpPr/>
          <p:nvPr/>
        </p:nvGrpSpPr>
        <p:grpSpPr>
          <a:xfrm>
            <a:off x="1766520" y="2752200"/>
            <a:ext cx="311040" cy="354240"/>
            <a:chOff x="1766520" y="2752200"/>
            <a:chExt cx="311040" cy="354240"/>
          </a:xfrm>
        </p:grpSpPr>
        <p:sp>
          <p:nvSpPr>
            <p:cNvPr id="6663" name="Google Shape;6292;p54"/>
            <p:cNvSpPr/>
            <p:nvPr/>
          </p:nvSpPr>
          <p:spPr>
            <a:xfrm>
              <a:off x="1766520" y="2980800"/>
              <a:ext cx="311040" cy="125640"/>
            </a:xfrm>
            <a:custGeom>
              <a:avLst/>
              <a:gdLst/>
              <a:ahLst/>
              <a:rect l="l" t="t" r="r" b="b"/>
              <a:pathLst>
                <a:path w="10524" h="425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w="0">
              <a:noFill/>
            </a:ln>
          </p:spPr>
          <p:style>
            <a:lnRef idx="0"/>
            <a:fillRef idx="0"/>
            <a:effectRef idx="0"/>
            <a:fontRef idx="minor"/>
          </p:style>
        </p:sp>
        <p:sp>
          <p:nvSpPr>
            <p:cNvPr id="6664" name="Google Shape;6293;p54"/>
            <p:cNvSpPr/>
            <p:nvPr/>
          </p:nvSpPr>
          <p:spPr>
            <a:xfrm>
              <a:off x="1788840" y="2752200"/>
              <a:ext cx="270000" cy="208440"/>
            </a:xfrm>
            <a:custGeom>
              <a:avLst/>
              <a:gdLst/>
              <a:ahLst/>
              <a:rect l="l" t="t" r="r" b="b"/>
              <a:pathLst>
                <a:path w="9137" h="7058">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w="0">
              <a:noFill/>
            </a:ln>
          </p:spPr>
          <p:style>
            <a:lnRef idx="0"/>
            <a:fillRef idx="0"/>
            <a:effectRef idx="0"/>
            <a:fontRef idx="minor"/>
          </p:style>
        </p:sp>
        <p:sp>
          <p:nvSpPr>
            <p:cNvPr id="6665" name="Google Shape;6294;p54"/>
            <p:cNvSpPr/>
            <p:nvPr/>
          </p:nvSpPr>
          <p:spPr>
            <a:xfrm>
              <a:off x="1913760" y="2857680"/>
              <a:ext cx="20160" cy="20160"/>
            </a:xfrm>
            <a:custGeom>
              <a:avLst/>
              <a:gdLst/>
              <a:ahLst/>
              <a:rect l="l" t="t" r="r" b="b"/>
              <a:pathLst>
                <a:path w="694" h="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w="0">
              <a:noFill/>
            </a:ln>
          </p:spPr>
          <p:style>
            <a:lnRef idx="0"/>
            <a:fillRef idx="0"/>
            <a:effectRef idx="0"/>
            <a:fontRef idx="minor"/>
          </p:style>
        </p:sp>
        <p:sp>
          <p:nvSpPr>
            <p:cNvPr id="6666" name="Google Shape;6295;p54"/>
            <p:cNvSpPr/>
            <p:nvPr/>
          </p:nvSpPr>
          <p:spPr>
            <a:xfrm>
              <a:off x="1845000" y="2923920"/>
              <a:ext cx="74160" cy="37080"/>
            </a:xfrm>
            <a:custGeom>
              <a:avLst/>
              <a:gdLst/>
              <a:ahLst/>
              <a:rect l="l" t="t" r="r" b="b"/>
              <a:pathLst>
                <a:path w="2521" h="1261">
                  <a:moveTo>
                    <a:pt x="1261" y="0"/>
                  </a:moveTo>
                  <a:lnTo>
                    <a:pt x="0" y="1260"/>
                  </a:lnTo>
                  <a:lnTo>
                    <a:pt x="2521" y="1260"/>
                  </a:lnTo>
                  <a:lnTo>
                    <a:pt x="1261" y="0"/>
                  </a:lnTo>
                  <a:close/>
                </a:path>
              </a:pathLst>
            </a:custGeom>
            <a:solidFill>
              <a:schemeClr val="dk2"/>
            </a:solidFill>
            <a:ln w="0">
              <a:noFill/>
            </a:ln>
          </p:spPr>
          <p:style>
            <a:lnRef idx="0"/>
            <a:fillRef idx="0"/>
            <a:effectRef idx="0"/>
            <a:fontRef idx="minor"/>
          </p:style>
        </p:sp>
        <p:sp>
          <p:nvSpPr>
            <p:cNvPr id="6667" name="Google Shape;6296;p54"/>
            <p:cNvSpPr/>
            <p:nvPr/>
          </p:nvSpPr>
          <p:spPr>
            <a:xfrm>
              <a:off x="1938960" y="2923920"/>
              <a:ext cx="63000" cy="37080"/>
            </a:xfrm>
            <a:custGeom>
              <a:avLst/>
              <a:gdLst/>
              <a:ahLst/>
              <a:rect l="l" t="t" r="r" b="b"/>
              <a:pathLst>
                <a:path w="2143" h="1261">
                  <a:moveTo>
                    <a:pt x="883" y="0"/>
                  </a:moveTo>
                  <a:lnTo>
                    <a:pt x="0" y="945"/>
                  </a:lnTo>
                  <a:lnTo>
                    <a:pt x="315" y="1260"/>
                  </a:lnTo>
                  <a:lnTo>
                    <a:pt x="2143" y="1260"/>
                  </a:lnTo>
                  <a:lnTo>
                    <a:pt x="883" y="0"/>
                  </a:lnTo>
                  <a:close/>
                </a:path>
              </a:pathLst>
            </a:custGeom>
            <a:solidFill>
              <a:schemeClr val="dk2"/>
            </a:solidFill>
            <a:ln w="0">
              <a:noFill/>
            </a:ln>
          </p:spPr>
          <p:style>
            <a:lnRef idx="0"/>
            <a:fillRef idx="0"/>
            <a:effectRef idx="0"/>
            <a:fontRef idx="minor"/>
          </p:style>
        </p:sp>
      </p:grpSp>
      <p:grpSp>
        <p:nvGrpSpPr>
          <p:cNvPr id="6668" name="Google Shape;6297;p54"/>
          <p:cNvGrpSpPr/>
          <p:nvPr/>
        </p:nvGrpSpPr>
        <p:grpSpPr>
          <a:xfrm>
            <a:off x="1744560" y="3211200"/>
            <a:ext cx="355320" cy="312120"/>
            <a:chOff x="1744560" y="3211200"/>
            <a:chExt cx="355320" cy="312120"/>
          </a:xfrm>
        </p:grpSpPr>
        <p:sp>
          <p:nvSpPr>
            <p:cNvPr id="6669" name="Google Shape;6298;p54"/>
            <p:cNvSpPr/>
            <p:nvPr/>
          </p:nvSpPr>
          <p:spPr>
            <a:xfrm>
              <a:off x="1784880" y="3211200"/>
              <a:ext cx="272880" cy="312120"/>
            </a:xfrm>
            <a:custGeom>
              <a:avLst/>
              <a:gdLst/>
              <a:ahLst/>
              <a:rect l="l" t="t" r="r" b="b"/>
              <a:pathLst>
                <a:path w="9232" h="10555">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w="0">
              <a:noFill/>
            </a:ln>
          </p:spPr>
          <p:style>
            <a:lnRef idx="0"/>
            <a:fillRef idx="0"/>
            <a:effectRef idx="0"/>
            <a:fontRef idx="minor"/>
          </p:style>
        </p:sp>
        <p:sp>
          <p:nvSpPr>
            <p:cNvPr id="6670" name="Google Shape;6299;p54"/>
            <p:cNvSpPr/>
            <p:nvPr/>
          </p:nvSpPr>
          <p:spPr>
            <a:xfrm>
              <a:off x="1869480" y="3355560"/>
              <a:ext cx="108000" cy="145080"/>
            </a:xfrm>
            <a:custGeom>
              <a:avLst/>
              <a:gdLst/>
              <a:ahLst/>
              <a:rect l="l" t="t" r="r" b="b"/>
              <a:pathLst>
                <a:path w="3656" h="491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w="0">
              <a:noFill/>
            </a:ln>
          </p:spPr>
          <p:style>
            <a:lnRef idx="0"/>
            <a:fillRef idx="0"/>
            <a:effectRef idx="0"/>
            <a:fontRef idx="minor"/>
          </p:style>
        </p:sp>
        <p:sp>
          <p:nvSpPr>
            <p:cNvPr id="6671" name="Google Shape;6300;p54"/>
            <p:cNvSpPr/>
            <p:nvPr/>
          </p:nvSpPr>
          <p:spPr>
            <a:xfrm>
              <a:off x="1744560" y="3407760"/>
              <a:ext cx="20160" cy="82800"/>
            </a:xfrm>
            <a:custGeom>
              <a:avLst/>
              <a:gdLst/>
              <a:ahLst/>
              <a:rect l="l" t="t" r="r" b="b"/>
              <a:pathLst>
                <a:path w="694" h="2805">
                  <a:moveTo>
                    <a:pt x="694" y="0"/>
                  </a:moveTo>
                  <a:cubicBezTo>
                    <a:pt x="253" y="347"/>
                    <a:pt x="1" y="819"/>
                    <a:pt x="1" y="1418"/>
                  </a:cubicBezTo>
                  <a:cubicBezTo>
                    <a:pt x="1" y="2017"/>
                    <a:pt x="253" y="2458"/>
                    <a:pt x="694" y="2804"/>
                  </a:cubicBezTo>
                  <a:lnTo>
                    <a:pt x="694" y="0"/>
                  </a:lnTo>
                  <a:close/>
                </a:path>
              </a:pathLst>
            </a:custGeom>
            <a:solidFill>
              <a:schemeClr val="dk2"/>
            </a:solidFill>
            <a:ln w="0">
              <a:noFill/>
            </a:ln>
          </p:spPr>
          <p:style>
            <a:lnRef idx="0"/>
            <a:fillRef idx="0"/>
            <a:effectRef idx="0"/>
            <a:fontRef idx="minor"/>
          </p:style>
        </p:sp>
        <p:sp>
          <p:nvSpPr>
            <p:cNvPr id="6672" name="Google Shape;6301;p54"/>
            <p:cNvSpPr/>
            <p:nvPr/>
          </p:nvSpPr>
          <p:spPr>
            <a:xfrm>
              <a:off x="2078640" y="3407760"/>
              <a:ext cx="21240" cy="82800"/>
            </a:xfrm>
            <a:custGeom>
              <a:avLst/>
              <a:gdLst/>
              <a:ahLst/>
              <a:rect l="l" t="t" r="r" b="b"/>
              <a:pathLst>
                <a:path w="726" h="2805">
                  <a:moveTo>
                    <a:pt x="1" y="0"/>
                  </a:moveTo>
                  <a:lnTo>
                    <a:pt x="1" y="2804"/>
                  </a:lnTo>
                  <a:cubicBezTo>
                    <a:pt x="442" y="2489"/>
                    <a:pt x="725" y="1954"/>
                    <a:pt x="725" y="1418"/>
                  </a:cubicBezTo>
                  <a:cubicBezTo>
                    <a:pt x="725" y="851"/>
                    <a:pt x="442" y="347"/>
                    <a:pt x="1" y="0"/>
                  </a:cubicBezTo>
                  <a:close/>
                </a:path>
              </a:pathLst>
            </a:custGeom>
            <a:solidFill>
              <a:schemeClr val="dk2"/>
            </a:solidFill>
            <a:ln w="0">
              <a:noFill/>
            </a:ln>
          </p:spPr>
          <p:style>
            <a:lnRef idx="0"/>
            <a:fillRef idx="0"/>
            <a:effectRef idx="0"/>
            <a:fontRef idx="minor"/>
          </p:style>
        </p:sp>
      </p:grpSp>
      <p:grpSp>
        <p:nvGrpSpPr>
          <p:cNvPr id="6673" name="Google Shape;6302;p54"/>
          <p:cNvGrpSpPr/>
          <p:nvPr/>
        </p:nvGrpSpPr>
        <p:grpSpPr>
          <a:xfrm>
            <a:off x="1745280" y="3625920"/>
            <a:ext cx="353880" cy="353160"/>
            <a:chOff x="1745280" y="3625920"/>
            <a:chExt cx="353880" cy="353160"/>
          </a:xfrm>
        </p:grpSpPr>
        <p:sp>
          <p:nvSpPr>
            <p:cNvPr id="6674" name="Google Shape;6303;p54"/>
            <p:cNvSpPr/>
            <p:nvPr/>
          </p:nvSpPr>
          <p:spPr>
            <a:xfrm>
              <a:off x="1890720" y="3771360"/>
              <a:ext cx="63000" cy="62280"/>
            </a:xfrm>
            <a:custGeom>
              <a:avLst/>
              <a:gdLst/>
              <a:ahLst/>
              <a:rect l="l" t="t" r="r" b="b"/>
              <a:pathLst>
                <a:path w="2143" h="2111">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w="0">
              <a:noFill/>
            </a:ln>
          </p:spPr>
          <p:style>
            <a:lnRef idx="0"/>
            <a:fillRef idx="0"/>
            <a:effectRef idx="0"/>
            <a:fontRef idx="minor"/>
          </p:style>
        </p:sp>
        <p:sp>
          <p:nvSpPr>
            <p:cNvPr id="6675" name="Google Shape;6304;p54"/>
            <p:cNvSpPr/>
            <p:nvPr/>
          </p:nvSpPr>
          <p:spPr>
            <a:xfrm>
              <a:off x="1745280" y="3625920"/>
              <a:ext cx="353880" cy="353160"/>
            </a:xfrm>
            <a:custGeom>
              <a:avLst/>
              <a:gdLst/>
              <a:ahLst/>
              <a:rect l="l" t="t" r="r" b="b"/>
              <a:pathLst>
                <a:path w="11973" h="11941">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w="0">
              <a:noFill/>
            </a:ln>
          </p:spPr>
          <p:style>
            <a:lnRef idx="0"/>
            <a:fillRef idx="0"/>
            <a:effectRef idx="0"/>
            <a:fontRef idx="minor"/>
          </p:style>
        </p:sp>
      </p:grpSp>
      <p:grpSp>
        <p:nvGrpSpPr>
          <p:cNvPr id="6676" name="Google Shape;6305;p54"/>
          <p:cNvGrpSpPr/>
          <p:nvPr/>
        </p:nvGrpSpPr>
        <p:grpSpPr>
          <a:xfrm>
            <a:off x="3952800" y="2758680"/>
            <a:ext cx="354960" cy="355320"/>
            <a:chOff x="3952800" y="2758680"/>
            <a:chExt cx="354960" cy="355320"/>
          </a:xfrm>
        </p:grpSpPr>
        <p:sp>
          <p:nvSpPr>
            <p:cNvPr id="6677" name="Google Shape;6306;p54"/>
            <p:cNvSpPr/>
            <p:nvPr/>
          </p:nvSpPr>
          <p:spPr>
            <a:xfrm>
              <a:off x="4162680" y="2947320"/>
              <a:ext cx="145080" cy="103320"/>
            </a:xfrm>
            <a:custGeom>
              <a:avLst/>
              <a:gdLst/>
              <a:ahLst/>
              <a:rect l="l" t="t" r="r" b="b"/>
              <a:pathLst>
                <a:path w="4915" h="3498">
                  <a:moveTo>
                    <a:pt x="0" y="1"/>
                  </a:moveTo>
                  <a:lnTo>
                    <a:pt x="0" y="3498"/>
                  </a:lnTo>
                  <a:lnTo>
                    <a:pt x="4915" y="3498"/>
                  </a:lnTo>
                  <a:lnTo>
                    <a:pt x="4915" y="1"/>
                  </a:lnTo>
                  <a:close/>
                </a:path>
              </a:pathLst>
            </a:custGeom>
            <a:solidFill>
              <a:schemeClr val="dk2"/>
            </a:solidFill>
            <a:ln w="0">
              <a:noFill/>
            </a:ln>
          </p:spPr>
          <p:style>
            <a:lnRef idx="0"/>
            <a:fillRef idx="0"/>
            <a:effectRef idx="0"/>
            <a:fontRef idx="minor"/>
          </p:style>
        </p:sp>
        <p:sp>
          <p:nvSpPr>
            <p:cNvPr id="6678" name="Google Shape;6307;p54"/>
            <p:cNvSpPr/>
            <p:nvPr/>
          </p:nvSpPr>
          <p:spPr>
            <a:xfrm>
              <a:off x="4162680" y="3072240"/>
              <a:ext cx="145080" cy="41760"/>
            </a:xfrm>
            <a:custGeom>
              <a:avLst/>
              <a:gdLst/>
              <a:ahLst/>
              <a:rect l="l" t="t" r="r" b="b"/>
              <a:pathLst>
                <a:path w="4915" h="1419">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w="0">
              <a:noFill/>
            </a:ln>
          </p:spPr>
          <p:style>
            <a:lnRef idx="0"/>
            <a:fillRef idx="0"/>
            <a:effectRef idx="0"/>
            <a:fontRef idx="minor"/>
          </p:style>
        </p:sp>
        <p:sp>
          <p:nvSpPr>
            <p:cNvPr id="6679" name="Google Shape;6308;p54"/>
            <p:cNvSpPr/>
            <p:nvPr/>
          </p:nvSpPr>
          <p:spPr>
            <a:xfrm>
              <a:off x="4162680" y="2885760"/>
              <a:ext cx="145080" cy="41760"/>
            </a:xfrm>
            <a:custGeom>
              <a:avLst/>
              <a:gdLst/>
              <a:ahLst/>
              <a:rect l="l" t="t" r="r" b="b"/>
              <a:pathLst>
                <a:path w="4915" h="1419">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w="0">
              <a:noFill/>
            </a:ln>
          </p:spPr>
          <p:style>
            <a:lnRef idx="0"/>
            <a:fillRef idx="0"/>
            <a:effectRef idx="0"/>
            <a:fontRef idx="minor"/>
          </p:style>
        </p:sp>
        <p:sp>
          <p:nvSpPr>
            <p:cNvPr id="6680" name="Google Shape;6309;p54"/>
            <p:cNvSpPr/>
            <p:nvPr/>
          </p:nvSpPr>
          <p:spPr>
            <a:xfrm>
              <a:off x="3952800" y="2969640"/>
              <a:ext cx="187920" cy="81720"/>
            </a:xfrm>
            <a:custGeom>
              <a:avLst/>
              <a:gdLst/>
              <a:ahLst/>
              <a:rect l="l" t="t" r="r" b="b"/>
              <a:pathLst>
                <a:path w="6365" h="2774">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w="0">
              <a:noFill/>
            </a:ln>
          </p:spPr>
          <p:style>
            <a:lnRef idx="0"/>
            <a:fillRef idx="0"/>
            <a:effectRef idx="0"/>
            <a:fontRef idx="minor"/>
          </p:style>
        </p:sp>
        <p:sp>
          <p:nvSpPr>
            <p:cNvPr id="6681" name="Google Shape;6310;p54"/>
            <p:cNvSpPr/>
            <p:nvPr/>
          </p:nvSpPr>
          <p:spPr>
            <a:xfrm>
              <a:off x="3952800" y="2758680"/>
              <a:ext cx="312840" cy="187920"/>
            </a:xfrm>
            <a:custGeom>
              <a:avLst/>
              <a:gdLst/>
              <a:ahLst/>
              <a:rect l="l" t="t" r="r" b="b"/>
              <a:pathLst>
                <a:path w="10587" h="6365">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w="0">
              <a:noFill/>
            </a:ln>
          </p:spPr>
          <p:style>
            <a:lnRef idx="0"/>
            <a:fillRef idx="0"/>
            <a:effectRef idx="0"/>
            <a:fontRef idx="minor"/>
          </p:style>
        </p:sp>
      </p:grpSp>
      <p:grpSp>
        <p:nvGrpSpPr>
          <p:cNvPr id="6682" name="Google Shape;6311;p54"/>
          <p:cNvGrpSpPr/>
          <p:nvPr/>
        </p:nvGrpSpPr>
        <p:grpSpPr>
          <a:xfrm>
            <a:off x="1267560" y="1386720"/>
            <a:ext cx="354600" cy="354960"/>
            <a:chOff x="1267560" y="1386720"/>
            <a:chExt cx="354600" cy="354960"/>
          </a:xfrm>
        </p:grpSpPr>
        <p:sp>
          <p:nvSpPr>
            <p:cNvPr id="6683" name="Google Shape;6312;p54"/>
            <p:cNvSpPr/>
            <p:nvPr/>
          </p:nvSpPr>
          <p:spPr>
            <a:xfrm>
              <a:off x="1267560" y="1490400"/>
              <a:ext cx="103320" cy="63000"/>
            </a:xfrm>
            <a:custGeom>
              <a:avLst/>
              <a:gdLst/>
              <a:ahLst/>
              <a:rect l="l" t="t" r="r" b="b"/>
              <a:pathLst>
                <a:path w="3498" h="2143">
                  <a:moveTo>
                    <a:pt x="0" y="0"/>
                  </a:moveTo>
                  <a:lnTo>
                    <a:pt x="0" y="2143"/>
                  </a:lnTo>
                  <a:lnTo>
                    <a:pt x="3497" y="2143"/>
                  </a:lnTo>
                  <a:lnTo>
                    <a:pt x="3497" y="0"/>
                  </a:lnTo>
                  <a:close/>
                </a:path>
              </a:pathLst>
            </a:custGeom>
            <a:solidFill>
              <a:schemeClr val="dk2"/>
            </a:solidFill>
            <a:ln w="0">
              <a:noFill/>
            </a:ln>
          </p:spPr>
          <p:style>
            <a:lnRef idx="0"/>
            <a:fillRef idx="0"/>
            <a:effectRef idx="0"/>
            <a:fontRef idx="minor"/>
          </p:style>
        </p:sp>
        <p:sp>
          <p:nvSpPr>
            <p:cNvPr id="6684" name="Google Shape;6313;p54"/>
            <p:cNvSpPr/>
            <p:nvPr/>
          </p:nvSpPr>
          <p:spPr>
            <a:xfrm>
              <a:off x="1267560" y="1573200"/>
              <a:ext cx="103320" cy="64080"/>
            </a:xfrm>
            <a:custGeom>
              <a:avLst/>
              <a:gdLst/>
              <a:ahLst/>
              <a:rect l="l" t="t" r="r" b="b"/>
              <a:pathLst>
                <a:path w="3498" h="2175">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w="0">
              <a:noFill/>
            </a:ln>
          </p:spPr>
          <p:style>
            <a:lnRef idx="0"/>
            <a:fillRef idx="0"/>
            <a:effectRef idx="0"/>
            <a:fontRef idx="minor"/>
          </p:style>
        </p:sp>
        <p:sp>
          <p:nvSpPr>
            <p:cNvPr id="6685" name="Google Shape;6314;p54"/>
            <p:cNvSpPr/>
            <p:nvPr/>
          </p:nvSpPr>
          <p:spPr>
            <a:xfrm>
              <a:off x="1267560" y="1386720"/>
              <a:ext cx="103320" cy="82800"/>
            </a:xfrm>
            <a:custGeom>
              <a:avLst/>
              <a:gdLst/>
              <a:ahLst/>
              <a:rect l="l" t="t" r="r" b="b"/>
              <a:pathLst>
                <a:path w="3498" h="2805">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w="0">
              <a:noFill/>
            </a:ln>
          </p:spPr>
          <p:style>
            <a:lnRef idx="0"/>
            <a:fillRef idx="0"/>
            <a:effectRef idx="0"/>
            <a:fontRef idx="minor"/>
          </p:style>
        </p:sp>
        <p:sp>
          <p:nvSpPr>
            <p:cNvPr id="6686" name="Google Shape;6315;p54"/>
            <p:cNvSpPr/>
            <p:nvPr/>
          </p:nvSpPr>
          <p:spPr>
            <a:xfrm>
              <a:off x="1393200" y="1600200"/>
              <a:ext cx="43560" cy="89280"/>
            </a:xfrm>
            <a:custGeom>
              <a:avLst/>
              <a:gdLst/>
              <a:ahLst/>
              <a:rect l="l" t="t" r="r" b="b"/>
              <a:pathLst>
                <a:path w="1482" h="3026">
                  <a:moveTo>
                    <a:pt x="0" y="1"/>
                  </a:moveTo>
                  <a:lnTo>
                    <a:pt x="0" y="3025"/>
                  </a:lnTo>
                  <a:lnTo>
                    <a:pt x="1481" y="1482"/>
                  </a:lnTo>
                  <a:lnTo>
                    <a:pt x="0" y="1"/>
                  </a:lnTo>
                  <a:close/>
                </a:path>
              </a:pathLst>
            </a:custGeom>
            <a:solidFill>
              <a:schemeClr val="dk2"/>
            </a:solidFill>
            <a:ln w="0">
              <a:noFill/>
            </a:ln>
          </p:spPr>
          <p:style>
            <a:lnRef idx="0"/>
            <a:fillRef idx="0"/>
            <a:effectRef idx="0"/>
            <a:fontRef idx="minor"/>
          </p:style>
        </p:sp>
        <p:sp>
          <p:nvSpPr>
            <p:cNvPr id="6687" name="Google Shape;6316;p54"/>
            <p:cNvSpPr/>
            <p:nvPr/>
          </p:nvSpPr>
          <p:spPr>
            <a:xfrm>
              <a:off x="1393200" y="1509840"/>
              <a:ext cx="104040" cy="119880"/>
            </a:xfrm>
            <a:custGeom>
              <a:avLst/>
              <a:gdLst/>
              <a:ahLst/>
              <a:rect l="l" t="t" r="r" b="b"/>
              <a:pathLst>
                <a:path w="3529" h="4065">
                  <a:moveTo>
                    <a:pt x="1072" y="1"/>
                  </a:moveTo>
                  <a:lnTo>
                    <a:pt x="0" y="1104"/>
                  </a:lnTo>
                  <a:lnTo>
                    <a:pt x="0" y="2049"/>
                  </a:lnTo>
                  <a:lnTo>
                    <a:pt x="2017" y="4065"/>
                  </a:lnTo>
                  <a:lnTo>
                    <a:pt x="3529" y="2490"/>
                  </a:lnTo>
                  <a:lnTo>
                    <a:pt x="1072" y="1"/>
                  </a:lnTo>
                  <a:close/>
                </a:path>
              </a:pathLst>
            </a:custGeom>
            <a:solidFill>
              <a:schemeClr val="dk2"/>
            </a:solidFill>
            <a:ln w="0">
              <a:noFill/>
            </a:ln>
          </p:spPr>
          <p:style>
            <a:lnRef idx="0"/>
            <a:fillRef idx="0"/>
            <a:effectRef idx="0"/>
            <a:fontRef idx="minor"/>
          </p:style>
        </p:sp>
        <p:sp>
          <p:nvSpPr>
            <p:cNvPr id="6688" name="Google Shape;6317;p54"/>
            <p:cNvSpPr/>
            <p:nvPr/>
          </p:nvSpPr>
          <p:spPr>
            <a:xfrm>
              <a:off x="1440000" y="1437120"/>
              <a:ext cx="132120" cy="132120"/>
            </a:xfrm>
            <a:custGeom>
              <a:avLst/>
              <a:gdLst/>
              <a:ahLst/>
              <a:rect l="l" t="t" r="r" b="b"/>
              <a:pathLst>
                <a:path w="4475" h="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w="0">
              <a:noFill/>
            </a:ln>
          </p:spPr>
          <p:style>
            <a:lnRef idx="0"/>
            <a:fillRef idx="0"/>
            <a:effectRef idx="0"/>
            <a:fontRef idx="minor"/>
          </p:style>
        </p:sp>
        <p:sp>
          <p:nvSpPr>
            <p:cNvPr id="6689" name="Google Shape;6318;p54"/>
            <p:cNvSpPr/>
            <p:nvPr/>
          </p:nvSpPr>
          <p:spPr>
            <a:xfrm>
              <a:off x="1267560" y="1637640"/>
              <a:ext cx="105120" cy="104040"/>
            </a:xfrm>
            <a:custGeom>
              <a:avLst/>
              <a:gdLst/>
              <a:ahLst/>
              <a:rect l="l" t="t" r="r" b="b"/>
              <a:pathLst>
                <a:path w="3561" h="3529">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w="0">
              <a:noFill/>
            </a:ln>
          </p:spPr>
          <p:style>
            <a:lnRef idx="0"/>
            <a:fillRef idx="0"/>
            <a:effectRef idx="0"/>
            <a:fontRef idx="minor"/>
          </p:style>
        </p:sp>
        <p:sp>
          <p:nvSpPr>
            <p:cNvPr id="6690" name="Google Shape;6319;p54"/>
            <p:cNvSpPr/>
            <p:nvPr/>
          </p:nvSpPr>
          <p:spPr>
            <a:xfrm>
              <a:off x="1372680" y="1677600"/>
              <a:ext cx="62280" cy="63000"/>
            </a:xfrm>
            <a:custGeom>
              <a:avLst/>
              <a:gdLst/>
              <a:ahLst/>
              <a:rect l="l" t="t" r="r" b="b"/>
              <a:pathLst>
                <a:path w="2112" h="2144">
                  <a:moveTo>
                    <a:pt x="2111" y="1"/>
                  </a:moveTo>
                  <a:lnTo>
                    <a:pt x="0" y="2143"/>
                  </a:lnTo>
                  <a:lnTo>
                    <a:pt x="2111" y="2143"/>
                  </a:lnTo>
                  <a:lnTo>
                    <a:pt x="2111" y="1"/>
                  </a:lnTo>
                  <a:close/>
                </a:path>
              </a:pathLst>
            </a:custGeom>
            <a:solidFill>
              <a:schemeClr val="dk2"/>
            </a:solidFill>
            <a:ln w="0">
              <a:noFill/>
            </a:ln>
          </p:spPr>
          <p:style>
            <a:lnRef idx="0"/>
            <a:fillRef idx="0"/>
            <a:effectRef idx="0"/>
            <a:fontRef idx="minor"/>
          </p:style>
        </p:sp>
        <p:sp>
          <p:nvSpPr>
            <p:cNvPr id="6691" name="Google Shape;6320;p54"/>
            <p:cNvSpPr/>
            <p:nvPr/>
          </p:nvSpPr>
          <p:spPr>
            <a:xfrm>
              <a:off x="1455840" y="1637640"/>
              <a:ext cx="62280" cy="103320"/>
            </a:xfrm>
            <a:custGeom>
              <a:avLst/>
              <a:gdLst/>
              <a:ahLst/>
              <a:rect l="l" t="t" r="r" b="b"/>
              <a:pathLst>
                <a:path w="2111" h="3498">
                  <a:moveTo>
                    <a:pt x="693" y="0"/>
                  </a:moveTo>
                  <a:lnTo>
                    <a:pt x="0" y="662"/>
                  </a:lnTo>
                  <a:lnTo>
                    <a:pt x="0" y="3497"/>
                  </a:lnTo>
                  <a:lnTo>
                    <a:pt x="2111" y="3497"/>
                  </a:lnTo>
                  <a:lnTo>
                    <a:pt x="2111" y="0"/>
                  </a:lnTo>
                  <a:close/>
                </a:path>
              </a:pathLst>
            </a:custGeom>
            <a:solidFill>
              <a:schemeClr val="dk2"/>
            </a:solidFill>
            <a:ln w="0">
              <a:noFill/>
            </a:ln>
          </p:spPr>
          <p:style>
            <a:lnRef idx="0"/>
            <a:fillRef idx="0"/>
            <a:effectRef idx="0"/>
            <a:fontRef idx="minor"/>
          </p:style>
        </p:sp>
        <p:sp>
          <p:nvSpPr>
            <p:cNvPr id="6692" name="Google Shape;6321;p54"/>
            <p:cNvSpPr/>
            <p:nvPr/>
          </p:nvSpPr>
          <p:spPr>
            <a:xfrm>
              <a:off x="1538640" y="1637640"/>
              <a:ext cx="83520" cy="103320"/>
            </a:xfrm>
            <a:custGeom>
              <a:avLst/>
              <a:gdLst/>
              <a:ahLst/>
              <a:rect l="l" t="t" r="r" b="b"/>
              <a:pathLst>
                <a:path w="2836" h="3498">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w="0">
              <a:noFill/>
            </a:ln>
          </p:spPr>
          <p:style>
            <a:lnRef idx="0"/>
            <a:fillRef idx="0"/>
            <a:effectRef idx="0"/>
            <a:fontRef idx="minor"/>
          </p:style>
        </p:sp>
      </p:grpSp>
      <p:grpSp>
        <p:nvGrpSpPr>
          <p:cNvPr id="6693" name="Google Shape;6322;p54"/>
          <p:cNvGrpSpPr/>
          <p:nvPr/>
        </p:nvGrpSpPr>
        <p:grpSpPr>
          <a:xfrm>
            <a:off x="1267560" y="1822320"/>
            <a:ext cx="354960" cy="354960"/>
            <a:chOff x="1267560" y="1822320"/>
            <a:chExt cx="354960" cy="354960"/>
          </a:xfrm>
        </p:grpSpPr>
        <p:sp>
          <p:nvSpPr>
            <p:cNvPr id="6694" name="Google Shape;6323;p54"/>
            <p:cNvSpPr/>
            <p:nvPr/>
          </p:nvSpPr>
          <p:spPr>
            <a:xfrm>
              <a:off x="1267560" y="1822320"/>
              <a:ext cx="354960" cy="354960"/>
            </a:xfrm>
            <a:custGeom>
              <a:avLst/>
              <a:gdLst/>
              <a:ahLst/>
              <a:rect l="l" t="t" r="r" b="b"/>
              <a:pathLst>
                <a:path w="12004" h="12005">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w="0">
              <a:noFill/>
            </a:ln>
          </p:spPr>
          <p:style>
            <a:lnRef idx="0"/>
            <a:fillRef idx="0"/>
            <a:effectRef idx="0"/>
            <a:fontRef idx="minor"/>
          </p:style>
        </p:sp>
        <p:sp>
          <p:nvSpPr>
            <p:cNvPr id="6695" name="Google Shape;6324;p54"/>
            <p:cNvSpPr/>
            <p:nvPr/>
          </p:nvSpPr>
          <p:spPr>
            <a:xfrm>
              <a:off x="1361520" y="1884600"/>
              <a:ext cx="167400" cy="230040"/>
            </a:xfrm>
            <a:custGeom>
              <a:avLst/>
              <a:gdLst/>
              <a:ahLst/>
              <a:rect l="l" t="t" r="r" b="b"/>
              <a:pathLst>
                <a:path w="5672" h="7783">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w="0">
              <a:noFill/>
            </a:ln>
          </p:spPr>
          <p:style>
            <a:lnRef idx="0"/>
            <a:fillRef idx="0"/>
            <a:effectRef idx="0"/>
            <a:fontRef idx="minor"/>
          </p:style>
        </p:sp>
      </p:grpSp>
      <p:grpSp>
        <p:nvGrpSpPr>
          <p:cNvPr id="6696" name="Google Shape;6325;p54"/>
          <p:cNvGrpSpPr/>
          <p:nvPr/>
        </p:nvGrpSpPr>
        <p:grpSpPr>
          <a:xfrm>
            <a:off x="1267560" y="2259720"/>
            <a:ext cx="354600" cy="354600"/>
            <a:chOff x="1267560" y="2259720"/>
            <a:chExt cx="354600" cy="354600"/>
          </a:xfrm>
        </p:grpSpPr>
        <p:sp>
          <p:nvSpPr>
            <p:cNvPr id="6697" name="Google Shape;6326;p54"/>
            <p:cNvSpPr/>
            <p:nvPr/>
          </p:nvSpPr>
          <p:spPr>
            <a:xfrm>
              <a:off x="1443600" y="2259720"/>
              <a:ext cx="178560" cy="179280"/>
            </a:xfrm>
            <a:custGeom>
              <a:avLst/>
              <a:gdLst/>
              <a:ahLst/>
              <a:rect l="l" t="t" r="r" b="b"/>
              <a:pathLst>
                <a:path w="6050" h="6074">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w="0">
              <a:noFill/>
            </a:ln>
          </p:spPr>
          <p:style>
            <a:lnRef idx="0"/>
            <a:fillRef idx="0"/>
            <a:effectRef idx="0"/>
            <a:fontRef idx="minor"/>
          </p:style>
        </p:sp>
        <p:sp>
          <p:nvSpPr>
            <p:cNvPr id="6698" name="Google Shape;6327;p54"/>
            <p:cNvSpPr/>
            <p:nvPr/>
          </p:nvSpPr>
          <p:spPr>
            <a:xfrm>
              <a:off x="1267560" y="2435760"/>
              <a:ext cx="178560" cy="178560"/>
            </a:xfrm>
            <a:custGeom>
              <a:avLst/>
              <a:gdLst/>
              <a:ahLst/>
              <a:rect l="l" t="t" r="r" b="b"/>
              <a:pathLst>
                <a:path w="6050" h="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w="0">
              <a:noFill/>
            </a:ln>
          </p:spPr>
          <p:style>
            <a:lnRef idx="0"/>
            <a:fillRef idx="0"/>
            <a:effectRef idx="0"/>
            <a:fontRef idx="minor"/>
          </p:style>
        </p:sp>
        <p:sp>
          <p:nvSpPr>
            <p:cNvPr id="6699" name="Google Shape;6328;p54"/>
            <p:cNvSpPr/>
            <p:nvPr/>
          </p:nvSpPr>
          <p:spPr>
            <a:xfrm>
              <a:off x="1319760" y="2311920"/>
              <a:ext cx="249480" cy="249480"/>
            </a:xfrm>
            <a:custGeom>
              <a:avLst/>
              <a:gdLst/>
              <a:ahLst/>
              <a:rect l="l" t="t" r="r" b="b"/>
              <a:pathLst>
                <a:path w="8444" h="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w="0">
              <a:noFill/>
            </a:ln>
          </p:spPr>
          <p:style>
            <a:lnRef idx="0"/>
            <a:fillRef idx="0"/>
            <a:effectRef idx="0"/>
            <a:fontRef idx="minor"/>
          </p:style>
        </p:sp>
      </p:grpSp>
      <p:grpSp>
        <p:nvGrpSpPr>
          <p:cNvPr id="6700" name="Google Shape;6329;p54"/>
          <p:cNvGrpSpPr/>
          <p:nvPr/>
        </p:nvGrpSpPr>
        <p:grpSpPr>
          <a:xfrm>
            <a:off x="3477960" y="1407240"/>
            <a:ext cx="356760" cy="354960"/>
            <a:chOff x="3477960" y="1407240"/>
            <a:chExt cx="356760" cy="354960"/>
          </a:xfrm>
        </p:grpSpPr>
        <p:sp>
          <p:nvSpPr>
            <p:cNvPr id="6701" name="Google Shape;6330;p54"/>
            <p:cNvSpPr/>
            <p:nvPr/>
          </p:nvSpPr>
          <p:spPr>
            <a:xfrm>
              <a:off x="3561840" y="1511640"/>
              <a:ext cx="60120" cy="60120"/>
            </a:xfrm>
            <a:custGeom>
              <a:avLst/>
              <a:gdLst/>
              <a:ahLst/>
              <a:rect l="l" t="t" r="r" b="b"/>
              <a:pathLst>
                <a:path w="2049" h="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w="0">
              <a:noFill/>
            </a:ln>
          </p:spPr>
          <p:style>
            <a:lnRef idx="0"/>
            <a:fillRef idx="0"/>
            <a:effectRef idx="0"/>
            <a:fontRef idx="minor"/>
          </p:style>
        </p:sp>
        <p:sp>
          <p:nvSpPr>
            <p:cNvPr id="6702" name="Google Shape;6331;p54"/>
            <p:cNvSpPr/>
            <p:nvPr/>
          </p:nvSpPr>
          <p:spPr>
            <a:xfrm>
              <a:off x="3603960" y="1553760"/>
              <a:ext cx="18360" cy="18360"/>
            </a:xfrm>
            <a:custGeom>
              <a:avLst/>
              <a:gdLst/>
              <a:ahLst/>
              <a:rect l="l" t="t" r="r" b="b"/>
              <a:pathLst>
                <a:path w="631" h="631">
                  <a:moveTo>
                    <a:pt x="1" y="1"/>
                  </a:moveTo>
                  <a:lnTo>
                    <a:pt x="1" y="631"/>
                  </a:lnTo>
                  <a:cubicBezTo>
                    <a:pt x="284" y="505"/>
                    <a:pt x="536" y="253"/>
                    <a:pt x="631" y="1"/>
                  </a:cubicBezTo>
                  <a:close/>
                </a:path>
              </a:pathLst>
            </a:custGeom>
            <a:solidFill>
              <a:schemeClr val="dk2"/>
            </a:solidFill>
            <a:ln w="0">
              <a:noFill/>
            </a:ln>
          </p:spPr>
          <p:style>
            <a:lnRef idx="0"/>
            <a:fillRef idx="0"/>
            <a:effectRef idx="0"/>
            <a:fontRef idx="minor"/>
          </p:style>
        </p:sp>
        <p:sp>
          <p:nvSpPr>
            <p:cNvPr id="6703" name="Google Shape;6332;p54"/>
            <p:cNvSpPr/>
            <p:nvPr/>
          </p:nvSpPr>
          <p:spPr>
            <a:xfrm>
              <a:off x="3687120" y="1413720"/>
              <a:ext cx="55440" cy="55800"/>
            </a:xfrm>
            <a:custGeom>
              <a:avLst/>
              <a:gdLst/>
              <a:ahLst/>
              <a:rect l="l" t="t" r="r" b="b"/>
              <a:pathLst>
                <a:path w="1891" h="1892">
                  <a:moveTo>
                    <a:pt x="1" y="1"/>
                  </a:moveTo>
                  <a:lnTo>
                    <a:pt x="1" y="1891"/>
                  </a:lnTo>
                  <a:lnTo>
                    <a:pt x="1891" y="1891"/>
                  </a:lnTo>
                  <a:lnTo>
                    <a:pt x="1" y="1"/>
                  </a:lnTo>
                  <a:close/>
                </a:path>
              </a:pathLst>
            </a:custGeom>
            <a:solidFill>
              <a:schemeClr val="dk2"/>
            </a:solidFill>
            <a:ln w="0">
              <a:noFill/>
            </a:ln>
          </p:spPr>
          <p:style>
            <a:lnRef idx="0"/>
            <a:fillRef idx="0"/>
            <a:effectRef idx="0"/>
            <a:fontRef idx="minor"/>
          </p:style>
        </p:sp>
        <p:sp>
          <p:nvSpPr>
            <p:cNvPr id="6704" name="Google Shape;6333;p54"/>
            <p:cNvSpPr/>
            <p:nvPr/>
          </p:nvSpPr>
          <p:spPr>
            <a:xfrm>
              <a:off x="3477960" y="1407240"/>
              <a:ext cx="270000" cy="354960"/>
            </a:xfrm>
            <a:custGeom>
              <a:avLst/>
              <a:gdLst/>
              <a:ahLst/>
              <a:rect l="l" t="t" r="r" b="b"/>
              <a:pathLst>
                <a:path w="9137" h="12004">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w="0">
              <a:noFill/>
            </a:ln>
          </p:spPr>
          <p:style>
            <a:lnRef idx="0"/>
            <a:fillRef idx="0"/>
            <a:effectRef idx="0"/>
            <a:fontRef idx="minor"/>
          </p:style>
        </p:sp>
        <p:sp>
          <p:nvSpPr>
            <p:cNvPr id="6705" name="Google Shape;6334;p54"/>
            <p:cNvSpPr/>
            <p:nvPr/>
          </p:nvSpPr>
          <p:spPr>
            <a:xfrm>
              <a:off x="3605040" y="1551960"/>
              <a:ext cx="62280" cy="63000"/>
            </a:xfrm>
            <a:custGeom>
              <a:avLst/>
              <a:gdLst/>
              <a:ahLst/>
              <a:rect l="l" t="t" r="r" b="b"/>
              <a:pathLst>
                <a:path w="2111" h="2143">
                  <a:moveTo>
                    <a:pt x="1355" y="1"/>
                  </a:moveTo>
                  <a:cubicBezTo>
                    <a:pt x="1197" y="725"/>
                    <a:pt x="662" y="1261"/>
                    <a:pt x="0" y="1387"/>
                  </a:cubicBezTo>
                  <a:lnTo>
                    <a:pt x="0" y="2143"/>
                  </a:lnTo>
                  <a:lnTo>
                    <a:pt x="2111" y="2143"/>
                  </a:lnTo>
                  <a:lnTo>
                    <a:pt x="2111" y="1"/>
                  </a:lnTo>
                  <a:close/>
                </a:path>
              </a:pathLst>
            </a:custGeom>
            <a:solidFill>
              <a:schemeClr val="dk2"/>
            </a:solidFill>
            <a:ln w="0">
              <a:noFill/>
            </a:ln>
          </p:spPr>
          <p:style>
            <a:lnRef idx="0"/>
            <a:fillRef idx="0"/>
            <a:effectRef idx="0"/>
            <a:fontRef idx="minor"/>
          </p:style>
        </p:sp>
        <p:sp>
          <p:nvSpPr>
            <p:cNvPr id="6706" name="Google Shape;6335;p54"/>
            <p:cNvSpPr/>
            <p:nvPr/>
          </p:nvSpPr>
          <p:spPr>
            <a:xfrm>
              <a:off x="3771720" y="1663920"/>
              <a:ext cx="63000" cy="21240"/>
            </a:xfrm>
            <a:custGeom>
              <a:avLst/>
              <a:gdLst/>
              <a:ahLst/>
              <a:rect l="l" t="t" r="r" b="b"/>
              <a:pathLst>
                <a:path w="2143" h="725">
                  <a:moveTo>
                    <a:pt x="1" y="0"/>
                  </a:moveTo>
                  <a:lnTo>
                    <a:pt x="1" y="725"/>
                  </a:lnTo>
                  <a:lnTo>
                    <a:pt x="2143" y="725"/>
                  </a:lnTo>
                  <a:lnTo>
                    <a:pt x="2143" y="0"/>
                  </a:lnTo>
                  <a:close/>
                </a:path>
              </a:pathLst>
            </a:custGeom>
            <a:solidFill>
              <a:schemeClr val="dk2"/>
            </a:solidFill>
            <a:ln w="0">
              <a:noFill/>
            </a:ln>
          </p:spPr>
          <p:style>
            <a:lnRef idx="0"/>
            <a:fillRef idx="0"/>
            <a:effectRef idx="0"/>
            <a:fontRef idx="minor"/>
          </p:style>
        </p:sp>
        <p:sp>
          <p:nvSpPr>
            <p:cNvPr id="6707" name="Google Shape;6336;p54"/>
            <p:cNvSpPr/>
            <p:nvPr/>
          </p:nvSpPr>
          <p:spPr>
            <a:xfrm>
              <a:off x="3771720" y="1512720"/>
              <a:ext cx="63000" cy="130320"/>
            </a:xfrm>
            <a:custGeom>
              <a:avLst/>
              <a:gdLst/>
              <a:ahLst/>
              <a:rect l="l" t="t" r="r" b="b"/>
              <a:pathLst>
                <a:path w="2143" h="4412">
                  <a:moveTo>
                    <a:pt x="1" y="0"/>
                  </a:moveTo>
                  <a:lnTo>
                    <a:pt x="1" y="4411"/>
                  </a:lnTo>
                  <a:lnTo>
                    <a:pt x="2143" y="4411"/>
                  </a:lnTo>
                  <a:lnTo>
                    <a:pt x="2143" y="0"/>
                  </a:lnTo>
                  <a:close/>
                </a:path>
              </a:pathLst>
            </a:custGeom>
            <a:solidFill>
              <a:schemeClr val="dk2"/>
            </a:solidFill>
            <a:ln w="0">
              <a:noFill/>
            </a:ln>
          </p:spPr>
          <p:style>
            <a:lnRef idx="0"/>
            <a:fillRef idx="0"/>
            <a:effectRef idx="0"/>
            <a:fontRef idx="minor"/>
          </p:style>
        </p:sp>
        <p:sp>
          <p:nvSpPr>
            <p:cNvPr id="6708" name="Google Shape;6337;p54"/>
            <p:cNvSpPr/>
            <p:nvPr/>
          </p:nvSpPr>
          <p:spPr>
            <a:xfrm>
              <a:off x="3771720" y="1704960"/>
              <a:ext cx="63000" cy="56520"/>
            </a:xfrm>
            <a:custGeom>
              <a:avLst/>
              <a:gdLst/>
              <a:ahLst/>
              <a:rect l="l" t="t" r="r" b="b"/>
              <a:pathLst>
                <a:path w="2143" h="192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w="0">
              <a:noFill/>
            </a:ln>
          </p:spPr>
          <p:style>
            <a:lnRef idx="0"/>
            <a:fillRef idx="0"/>
            <a:effectRef idx="0"/>
            <a:fontRef idx="minor"/>
          </p:style>
        </p:sp>
        <p:sp>
          <p:nvSpPr>
            <p:cNvPr id="6709" name="Google Shape;6338;p54"/>
            <p:cNvSpPr/>
            <p:nvPr/>
          </p:nvSpPr>
          <p:spPr>
            <a:xfrm>
              <a:off x="3774600" y="1431000"/>
              <a:ext cx="56520" cy="60120"/>
            </a:xfrm>
            <a:custGeom>
              <a:avLst/>
              <a:gdLst/>
              <a:ahLst/>
              <a:rect l="l" t="t" r="r" b="b"/>
              <a:pathLst>
                <a:path w="1922" h="2041">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w="0">
              <a:noFill/>
            </a:ln>
          </p:spPr>
          <p:style>
            <a:lnRef idx="0"/>
            <a:fillRef idx="0"/>
            <a:effectRef idx="0"/>
            <a:fontRef idx="minor"/>
          </p:style>
        </p:sp>
      </p:grpSp>
      <p:grpSp>
        <p:nvGrpSpPr>
          <p:cNvPr id="6710" name="Google Shape;6339;p54"/>
          <p:cNvGrpSpPr/>
          <p:nvPr/>
        </p:nvGrpSpPr>
        <p:grpSpPr>
          <a:xfrm>
            <a:off x="3507480" y="1844280"/>
            <a:ext cx="298080" cy="354240"/>
            <a:chOff x="3507480" y="1844280"/>
            <a:chExt cx="298080" cy="354240"/>
          </a:xfrm>
        </p:grpSpPr>
        <p:sp>
          <p:nvSpPr>
            <p:cNvPr id="6711" name="Google Shape;6340;p54"/>
            <p:cNvSpPr/>
            <p:nvPr/>
          </p:nvSpPr>
          <p:spPr>
            <a:xfrm>
              <a:off x="3507480" y="1844280"/>
              <a:ext cx="298080" cy="354240"/>
            </a:xfrm>
            <a:custGeom>
              <a:avLst/>
              <a:gdLst/>
              <a:ahLst/>
              <a:rect l="l" t="t" r="r" b="b"/>
              <a:pathLst>
                <a:path w="10082" h="11979">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w="0">
              <a:noFill/>
            </a:ln>
          </p:spPr>
          <p:style>
            <a:lnRef idx="0"/>
            <a:fillRef idx="0"/>
            <a:effectRef idx="0"/>
            <a:fontRef idx="minor"/>
          </p:style>
        </p:sp>
        <p:sp>
          <p:nvSpPr>
            <p:cNvPr id="6712" name="Google Shape;6341;p54"/>
            <p:cNvSpPr/>
            <p:nvPr/>
          </p:nvSpPr>
          <p:spPr>
            <a:xfrm>
              <a:off x="3582000" y="1906920"/>
              <a:ext cx="118080" cy="121680"/>
            </a:xfrm>
            <a:custGeom>
              <a:avLst/>
              <a:gdLst/>
              <a:ahLst/>
              <a:rect l="l" t="t" r="r" b="b"/>
              <a:pathLst>
                <a:path w="4002" h="4129">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w="0">
              <a:noFill/>
            </a:ln>
          </p:spPr>
          <p:style>
            <a:lnRef idx="0"/>
            <a:fillRef idx="0"/>
            <a:effectRef idx="0"/>
            <a:fontRef idx="minor"/>
          </p:style>
        </p:sp>
        <p:sp>
          <p:nvSpPr>
            <p:cNvPr id="6713" name="Google Shape;6342;p54"/>
            <p:cNvSpPr/>
            <p:nvPr/>
          </p:nvSpPr>
          <p:spPr>
            <a:xfrm>
              <a:off x="3630600" y="1957320"/>
              <a:ext cx="21240" cy="21240"/>
            </a:xfrm>
            <a:custGeom>
              <a:avLst/>
              <a:gdLst/>
              <a:ahLst/>
              <a:rect l="l" t="t" r="r" b="b"/>
              <a:pathLst>
                <a:path w="726" h="725">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w="0">
              <a:noFill/>
            </a:ln>
          </p:spPr>
          <p:style>
            <a:lnRef idx="0"/>
            <a:fillRef idx="0"/>
            <a:effectRef idx="0"/>
            <a:fontRef idx="minor"/>
          </p:style>
        </p:sp>
      </p:grpSp>
      <p:grpSp>
        <p:nvGrpSpPr>
          <p:cNvPr id="6714" name="Google Shape;6343;p54"/>
          <p:cNvGrpSpPr/>
          <p:nvPr/>
        </p:nvGrpSpPr>
        <p:grpSpPr>
          <a:xfrm>
            <a:off x="3531240" y="2278080"/>
            <a:ext cx="250560" cy="357840"/>
            <a:chOff x="3531240" y="2278080"/>
            <a:chExt cx="250560" cy="357840"/>
          </a:xfrm>
        </p:grpSpPr>
        <p:sp>
          <p:nvSpPr>
            <p:cNvPr id="6715" name="Google Shape;6344;p54"/>
            <p:cNvSpPr/>
            <p:nvPr/>
          </p:nvSpPr>
          <p:spPr>
            <a:xfrm>
              <a:off x="3541680" y="2301480"/>
              <a:ext cx="124560" cy="187200"/>
            </a:xfrm>
            <a:custGeom>
              <a:avLst/>
              <a:gdLst/>
              <a:ahLst/>
              <a:rect l="l" t="t" r="r" b="b"/>
              <a:pathLst>
                <a:path w="4222" h="6333">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w="0">
              <a:noFill/>
            </a:ln>
          </p:spPr>
          <p:style>
            <a:lnRef idx="0"/>
            <a:fillRef idx="0"/>
            <a:effectRef idx="0"/>
            <a:fontRef idx="minor"/>
          </p:style>
        </p:sp>
        <p:sp>
          <p:nvSpPr>
            <p:cNvPr id="6716" name="Google Shape;6345;p54"/>
            <p:cNvSpPr/>
            <p:nvPr/>
          </p:nvSpPr>
          <p:spPr>
            <a:xfrm>
              <a:off x="3560040" y="2571840"/>
              <a:ext cx="193680" cy="64080"/>
            </a:xfrm>
            <a:custGeom>
              <a:avLst/>
              <a:gdLst/>
              <a:ahLst/>
              <a:rect l="l" t="t" r="r" b="b"/>
              <a:pathLst>
                <a:path w="6554" h="2175">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w="0">
              <a:noFill/>
            </a:ln>
          </p:spPr>
          <p:style>
            <a:lnRef idx="0"/>
            <a:fillRef idx="0"/>
            <a:effectRef idx="0"/>
            <a:fontRef idx="minor"/>
          </p:style>
        </p:sp>
        <p:sp>
          <p:nvSpPr>
            <p:cNvPr id="6717" name="Google Shape;6346;p54"/>
            <p:cNvSpPr/>
            <p:nvPr/>
          </p:nvSpPr>
          <p:spPr>
            <a:xfrm>
              <a:off x="3531240" y="2509560"/>
              <a:ext cx="250560" cy="40680"/>
            </a:xfrm>
            <a:custGeom>
              <a:avLst/>
              <a:gdLst/>
              <a:ahLst/>
              <a:rect l="l" t="t" r="r" b="b"/>
              <a:pathLst>
                <a:path w="8476" h="1387">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w="0">
              <a:noFill/>
            </a:ln>
          </p:spPr>
          <p:style>
            <a:lnRef idx="0"/>
            <a:fillRef idx="0"/>
            <a:effectRef idx="0"/>
            <a:fontRef idx="minor"/>
          </p:style>
        </p:sp>
        <p:sp>
          <p:nvSpPr>
            <p:cNvPr id="6718" name="Google Shape;6347;p54"/>
            <p:cNvSpPr/>
            <p:nvPr/>
          </p:nvSpPr>
          <p:spPr>
            <a:xfrm>
              <a:off x="3653280" y="2278080"/>
              <a:ext cx="116280" cy="210240"/>
            </a:xfrm>
            <a:custGeom>
              <a:avLst/>
              <a:gdLst/>
              <a:ahLst/>
              <a:rect l="l" t="t" r="r" b="b"/>
              <a:pathLst>
                <a:path w="3939" h="7121">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w="0">
              <a:noFill/>
            </a:ln>
          </p:spPr>
          <p:style>
            <a:lnRef idx="0"/>
            <a:fillRef idx="0"/>
            <a:effectRef idx="0"/>
            <a:fontRef idx="minor"/>
          </p:style>
        </p:sp>
      </p:grpSp>
      <p:grpSp>
        <p:nvGrpSpPr>
          <p:cNvPr id="6719" name="Google Shape;6348;p54"/>
          <p:cNvGrpSpPr/>
          <p:nvPr/>
        </p:nvGrpSpPr>
        <p:grpSpPr>
          <a:xfrm>
            <a:off x="2187000" y="2753280"/>
            <a:ext cx="354960" cy="354960"/>
            <a:chOff x="2187000" y="2753280"/>
            <a:chExt cx="354960" cy="354960"/>
          </a:xfrm>
        </p:grpSpPr>
        <p:sp>
          <p:nvSpPr>
            <p:cNvPr id="6720" name="Google Shape;6349;p54"/>
            <p:cNvSpPr/>
            <p:nvPr/>
          </p:nvSpPr>
          <p:spPr>
            <a:xfrm>
              <a:off x="2248560" y="2753280"/>
              <a:ext cx="44280" cy="103320"/>
            </a:xfrm>
            <a:custGeom>
              <a:avLst/>
              <a:gdLst/>
              <a:ahLst/>
              <a:rect l="l" t="t" r="r" b="b"/>
              <a:pathLst>
                <a:path w="1513" h="3498">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w="0">
              <a:noFill/>
            </a:ln>
          </p:spPr>
          <p:style>
            <a:lnRef idx="0"/>
            <a:fillRef idx="0"/>
            <a:effectRef idx="0"/>
            <a:fontRef idx="minor"/>
          </p:style>
        </p:sp>
        <p:sp>
          <p:nvSpPr>
            <p:cNvPr id="6721" name="Google Shape;6350;p54"/>
            <p:cNvSpPr/>
            <p:nvPr/>
          </p:nvSpPr>
          <p:spPr>
            <a:xfrm>
              <a:off x="2309040" y="2753280"/>
              <a:ext cx="45360" cy="104040"/>
            </a:xfrm>
            <a:custGeom>
              <a:avLst/>
              <a:gdLst/>
              <a:ahLst/>
              <a:rect l="l" t="t" r="r" b="b"/>
              <a:pathLst>
                <a:path w="1545" h="353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w="0">
              <a:noFill/>
            </a:ln>
          </p:spPr>
          <p:style>
            <a:lnRef idx="0"/>
            <a:fillRef idx="0"/>
            <a:effectRef idx="0"/>
            <a:fontRef idx="minor"/>
          </p:style>
        </p:sp>
        <p:sp>
          <p:nvSpPr>
            <p:cNvPr id="6722" name="Google Shape;6351;p54"/>
            <p:cNvSpPr/>
            <p:nvPr/>
          </p:nvSpPr>
          <p:spPr>
            <a:xfrm>
              <a:off x="2372400" y="2753280"/>
              <a:ext cx="45360" cy="103320"/>
            </a:xfrm>
            <a:custGeom>
              <a:avLst/>
              <a:gdLst/>
              <a:ahLst/>
              <a:rect l="l" t="t" r="r" b="b"/>
              <a:pathLst>
                <a:path w="1544" h="3498">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w="0">
              <a:noFill/>
            </a:ln>
          </p:spPr>
          <p:style>
            <a:lnRef idx="0"/>
            <a:fillRef idx="0"/>
            <a:effectRef idx="0"/>
            <a:fontRef idx="minor"/>
          </p:style>
        </p:sp>
        <p:sp>
          <p:nvSpPr>
            <p:cNvPr id="6723" name="Google Shape;6352;p54"/>
            <p:cNvSpPr/>
            <p:nvPr/>
          </p:nvSpPr>
          <p:spPr>
            <a:xfrm>
              <a:off x="2187000" y="2877120"/>
              <a:ext cx="354960" cy="166680"/>
            </a:xfrm>
            <a:custGeom>
              <a:avLst/>
              <a:gdLst/>
              <a:ahLst/>
              <a:rect l="l" t="t" r="r" b="b"/>
              <a:pathLst>
                <a:path w="12004" h="5641">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w="0">
              <a:noFill/>
            </a:ln>
          </p:spPr>
          <p:style>
            <a:lnRef idx="0"/>
            <a:fillRef idx="0"/>
            <a:effectRef idx="0"/>
            <a:fontRef idx="minor"/>
          </p:style>
        </p:sp>
        <p:sp>
          <p:nvSpPr>
            <p:cNvPr id="6724" name="Google Shape;6353;p54"/>
            <p:cNvSpPr/>
            <p:nvPr/>
          </p:nvSpPr>
          <p:spPr>
            <a:xfrm>
              <a:off x="2198160" y="3066480"/>
              <a:ext cx="267120" cy="41760"/>
            </a:xfrm>
            <a:custGeom>
              <a:avLst/>
              <a:gdLst/>
              <a:ahLst/>
              <a:rect l="l" t="t" r="r" b="b"/>
              <a:pathLst>
                <a:path w="9043" h="1419">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w="0">
              <a:noFill/>
            </a:ln>
          </p:spPr>
          <p:style>
            <a:lnRef idx="0"/>
            <a:fillRef idx="0"/>
            <a:effectRef idx="0"/>
            <a:fontRef idx="minor"/>
          </p:style>
        </p:sp>
      </p:grpSp>
      <p:grpSp>
        <p:nvGrpSpPr>
          <p:cNvPr id="6725" name="Google Shape;6354;p54"/>
          <p:cNvGrpSpPr/>
          <p:nvPr/>
        </p:nvGrpSpPr>
        <p:grpSpPr>
          <a:xfrm>
            <a:off x="2187000" y="3188520"/>
            <a:ext cx="354960" cy="356040"/>
            <a:chOff x="2187000" y="3188520"/>
            <a:chExt cx="354960" cy="356040"/>
          </a:xfrm>
        </p:grpSpPr>
        <p:sp>
          <p:nvSpPr>
            <p:cNvPr id="6726" name="Google Shape;6355;p54"/>
            <p:cNvSpPr/>
            <p:nvPr/>
          </p:nvSpPr>
          <p:spPr>
            <a:xfrm>
              <a:off x="2394000" y="3188520"/>
              <a:ext cx="21240" cy="62280"/>
            </a:xfrm>
            <a:custGeom>
              <a:avLst/>
              <a:gdLst/>
              <a:ahLst/>
              <a:rect l="l" t="t" r="r" b="b"/>
              <a:pathLst>
                <a:path w="725" h="2112">
                  <a:moveTo>
                    <a:pt x="0" y="1"/>
                  </a:moveTo>
                  <a:lnTo>
                    <a:pt x="0" y="2111"/>
                  </a:lnTo>
                  <a:lnTo>
                    <a:pt x="725" y="2111"/>
                  </a:lnTo>
                  <a:lnTo>
                    <a:pt x="725" y="1"/>
                  </a:lnTo>
                  <a:close/>
                </a:path>
              </a:pathLst>
            </a:custGeom>
            <a:solidFill>
              <a:schemeClr val="dk2"/>
            </a:solidFill>
            <a:ln w="0">
              <a:noFill/>
            </a:ln>
          </p:spPr>
          <p:style>
            <a:lnRef idx="0"/>
            <a:fillRef idx="0"/>
            <a:effectRef idx="0"/>
            <a:fontRef idx="minor"/>
          </p:style>
        </p:sp>
        <p:sp>
          <p:nvSpPr>
            <p:cNvPr id="6727" name="Google Shape;6356;p54"/>
            <p:cNvSpPr/>
            <p:nvPr/>
          </p:nvSpPr>
          <p:spPr>
            <a:xfrm>
              <a:off x="2351880" y="3397680"/>
              <a:ext cx="21240" cy="20160"/>
            </a:xfrm>
            <a:custGeom>
              <a:avLst/>
              <a:gdLst/>
              <a:ahLst/>
              <a:rect l="l" t="t" r="r" b="b"/>
              <a:pathLst>
                <a:path w="726" h="694">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w="0">
              <a:noFill/>
            </a:ln>
          </p:spPr>
          <p:style>
            <a:lnRef idx="0"/>
            <a:fillRef idx="0"/>
            <a:effectRef idx="0"/>
            <a:fontRef idx="minor"/>
          </p:style>
        </p:sp>
        <p:sp>
          <p:nvSpPr>
            <p:cNvPr id="6728" name="Google Shape;6357;p54"/>
            <p:cNvSpPr/>
            <p:nvPr/>
          </p:nvSpPr>
          <p:spPr>
            <a:xfrm>
              <a:off x="2310120" y="3356640"/>
              <a:ext cx="105120" cy="104040"/>
            </a:xfrm>
            <a:custGeom>
              <a:avLst/>
              <a:gdLst/>
              <a:ahLst/>
              <a:rect l="l" t="t" r="r" b="b"/>
              <a:pathLst>
                <a:path w="3561" h="3529">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w="0">
              <a:noFill/>
            </a:ln>
          </p:spPr>
          <p:style>
            <a:lnRef idx="0"/>
            <a:fillRef idx="0"/>
            <a:effectRef idx="0"/>
            <a:fontRef idx="minor"/>
          </p:style>
        </p:sp>
        <p:sp>
          <p:nvSpPr>
            <p:cNvPr id="6729" name="Google Shape;6358;p54"/>
            <p:cNvSpPr/>
            <p:nvPr/>
          </p:nvSpPr>
          <p:spPr>
            <a:xfrm>
              <a:off x="2187000" y="3189600"/>
              <a:ext cx="354960" cy="354960"/>
            </a:xfrm>
            <a:custGeom>
              <a:avLst/>
              <a:gdLst/>
              <a:ahLst/>
              <a:rect l="l" t="t" r="r" b="b"/>
              <a:pathLst>
                <a:path w="12004" h="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w="0">
              <a:noFill/>
            </a:ln>
          </p:spPr>
          <p:style>
            <a:lnRef idx="0"/>
            <a:fillRef idx="0"/>
            <a:effectRef idx="0"/>
            <a:fontRef idx="minor"/>
          </p:style>
        </p:sp>
        <p:sp>
          <p:nvSpPr>
            <p:cNvPr id="6730" name="Google Shape;6359;p54"/>
            <p:cNvSpPr/>
            <p:nvPr/>
          </p:nvSpPr>
          <p:spPr>
            <a:xfrm>
              <a:off x="2268000" y="3188520"/>
              <a:ext cx="187920" cy="103320"/>
            </a:xfrm>
            <a:custGeom>
              <a:avLst/>
              <a:gdLst/>
              <a:ahLst/>
              <a:rect l="l" t="t" r="r" b="b"/>
              <a:pathLst>
                <a:path w="6365" h="3498">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w="0">
              <a:noFill/>
            </a:ln>
          </p:spPr>
          <p:style>
            <a:lnRef idx="0"/>
            <a:fillRef idx="0"/>
            <a:effectRef idx="0"/>
            <a:fontRef idx="minor"/>
          </p:style>
        </p:sp>
      </p:grpSp>
      <p:grpSp>
        <p:nvGrpSpPr>
          <p:cNvPr id="6731" name="Google Shape;6360;p54"/>
          <p:cNvGrpSpPr/>
          <p:nvPr/>
        </p:nvGrpSpPr>
        <p:grpSpPr>
          <a:xfrm>
            <a:off x="2174760" y="3624120"/>
            <a:ext cx="379440" cy="357480"/>
            <a:chOff x="2174760" y="3624120"/>
            <a:chExt cx="379440" cy="357480"/>
          </a:xfrm>
        </p:grpSpPr>
        <p:sp>
          <p:nvSpPr>
            <p:cNvPr id="6732" name="Google Shape;6361;p54"/>
            <p:cNvSpPr/>
            <p:nvPr/>
          </p:nvSpPr>
          <p:spPr>
            <a:xfrm>
              <a:off x="2373480" y="3624120"/>
              <a:ext cx="180720" cy="355680"/>
            </a:xfrm>
            <a:custGeom>
              <a:avLst/>
              <a:gdLst/>
              <a:ahLst/>
              <a:rect l="l" t="t" r="r" b="b"/>
              <a:pathLst>
                <a:path w="6113" h="12036">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w="0">
              <a:noFill/>
            </a:ln>
          </p:spPr>
          <p:style>
            <a:lnRef idx="0"/>
            <a:fillRef idx="0"/>
            <a:effectRef idx="0"/>
            <a:fontRef idx="minor"/>
          </p:style>
        </p:sp>
        <p:sp>
          <p:nvSpPr>
            <p:cNvPr id="6733" name="Google Shape;6362;p54"/>
            <p:cNvSpPr/>
            <p:nvPr/>
          </p:nvSpPr>
          <p:spPr>
            <a:xfrm>
              <a:off x="2174760" y="3625920"/>
              <a:ext cx="179640" cy="355680"/>
            </a:xfrm>
            <a:custGeom>
              <a:avLst/>
              <a:gdLst/>
              <a:ahLst/>
              <a:rect l="l" t="t" r="r" b="b"/>
              <a:pathLst>
                <a:path w="6081" h="12036">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w="0">
              <a:noFill/>
            </a:ln>
          </p:spPr>
          <p:style>
            <a:lnRef idx="0"/>
            <a:fillRef idx="0"/>
            <a:effectRef idx="0"/>
            <a:fontRef idx="minor"/>
          </p:style>
        </p:sp>
      </p:grpSp>
      <p:grpSp>
        <p:nvGrpSpPr>
          <p:cNvPr id="6734" name="Google Shape;6363;p54"/>
          <p:cNvGrpSpPr/>
          <p:nvPr/>
        </p:nvGrpSpPr>
        <p:grpSpPr>
          <a:xfrm>
            <a:off x="3952440" y="3178440"/>
            <a:ext cx="355680" cy="354960"/>
            <a:chOff x="3952440" y="3178440"/>
            <a:chExt cx="355680" cy="354960"/>
          </a:xfrm>
        </p:grpSpPr>
        <p:sp>
          <p:nvSpPr>
            <p:cNvPr id="6735" name="Google Shape;6364;p54"/>
            <p:cNvSpPr/>
            <p:nvPr/>
          </p:nvSpPr>
          <p:spPr>
            <a:xfrm>
              <a:off x="3952440" y="3178440"/>
              <a:ext cx="355680" cy="354960"/>
            </a:xfrm>
            <a:custGeom>
              <a:avLst/>
              <a:gdLst/>
              <a:ahLst/>
              <a:rect l="l" t="t" r="r" b="b"/>
              <a:pathLst>
                <a:path w="12036" h="12004">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w="0">
              <a:noFill/>
            </a:ln>
          </p:spPr>
          <p:style>
            <a:lnRef idx="0"/>
            <a:fillRef idx="0"/>
            <a:effectRef idx="0"/>
            <a:fontRef idx="minor"/>
          </p:style>
        </p:sp>
        <p:sp>
          <p:nvSpPr>
            <p:cNvPr id="6736" name="Google Shape;6365;p54"/>
            <p:cNvSpPr/>
            <p:nvPr/>
          </p:nvSpPr>
          <p:spPr>
            <a:xfrm>
              <a:off x="4015800" y="3263400"/>
              <a:ext cx="228960" cy="173160"/>
            </a:xfrm>
            <a:custGeom>
              <a:avLst/>
              <a:gdLst/>
              <a:ahLst/>
              <a:rect l="l" t="t" r="r" b="b"/>
              <a:pathLst>
                <a:path w="7752" h="5861">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w="0">
              <a:noFill/>
            </a:ln>
          </p:spPr>
          <p:style>
            <a:lnRef idx="0"/>
            <a:fillRef idx="0"/>
            <a:effectRef idx="0"/>
            <a:fontRef idx="minor"/>
          </p:style>
        </p:sp>
        <p:sp>
          <p:nvSpPr>
            <p:cNvPr id="6737" name="Google Shape;6366;p54"/>
            <p:cNvSpPr/>
            <p:nvPr/>
          </p:nvSpPr>
          <p:spPr>
            <a:xfrm>
              <a:off x="4119480" y="3314520"/>
              <a:ext cx="21240" cy="20160"/>
            </a:xfrm>
            <a:custGeom>
              <a:avLst/>
              <a:gdLst/>
              <a:ahLst/>
              <a:rect l="l" t="t" r="r" b="b"/>
              <a:pathLst>
                <a:path w="725" h="694">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w="0">
              <a:noFill/>
            </a:ln>
          </p:spPr>
          <p:style>
            <a:lnRef idx="0"/>
            <a:fillRef idx="0"/>
            <a:effectRef idx="0"/>
            <a:fontRef idx="minor"/>
          </p:style>
        </p:sp>
        <p:sp>
          <p:nvSpPr>
            <p:cNvPr id="6738" name="Google Shape;6367;p54"/>
            <p:cNvSpPr/>
            <p:nvPr/>
          </p:nvSpPr>
          <p:spPr>
            <a:xfrm>
              <a:off x="4146480" y="3393000"/>
              <a:ext cx="83520" cy="56520"/>
            </a:xfrm>
            <a:custGeom>
              <a:avLst/>
              <a:gdLst/>
              <a:ahLst/>
              <a:rect l="l" t="t" r="r" b="b"/>
              <a:pathLst>
                <a:path w="2836" h="1922">
                  <a:moveTo>
                    <a:pt x="883" y="0"/>
                  </a:moveTo>
                  <a:lnTo>
                    <a:pt x="1" y="945"/>
                  </a:lnTo>
                  <a:lnTo>
                    <a:pt x="1009" y="1922"/>
                  </a:lnTo>
                  <a:lnTo>
                    <a:pt x="2836" y="1922"/>
                  </a:lnTo>
                  <a:lnTo>
                    <a:pt x="883" y="0"/>
                  </a:lnTo>
                  <a:close/>
                </a:path>
              </a:pathLst>
            </a:custGeom>
            <a:solidFill>
              <a:schemeClr val="dk2"/>
            </a:solidFill>
            <a:ln w="0">
              <a:noFill/>
            </a:ln>
          </p:spPr>
          <p:style>
            <a:lnRef idx="0"/>
            <a:fillRef idx="0"/>
            <a:effectRef idx="0"/>
            <a:fontRef idx="minor"/>
          </p:style>
        </p:sp>
        <p:sp>
          <p:nvSpPr>
            <p:cNvPr id="6739" name="Google Shape;6368;p54"/>
            <p:cNvSpPr/>
            <p:nvPr/>
          </p:nvSpPr>
          <p:spPr>
            <a:xfrm>
              <a:off x="4030920" y="3391200"/>
              <a:ext cx="115200" cy="58320"/>
            </a:xfrm>
            <a:custGeom>
              <a:avLst/>
              <a:gdLst/>
              <a:ahLst/>
              <a:rect l="l" t="t" r="r" b="b"/>
              <a:pathLst>
                <a:path w="3907" h="1985">
                  <a:moveTo>
                    <a:pt x="1985" y="0"/>
                  </a:moveTo>
                  <a:lnTo>
                    <a:pt x="0" y="1985"/>
                  </a:lnTo>
                  <a:lnTo>
                    <a:pt x="3907" y="1985"/>
                  </a:lnTo>
                  <a:lnTo>
                    <a:pt x="1985" y="0"/>
                  </a:lnTo>
                  <a:close/>
                </a:path>
              </a:pathLst>
            </a:custGeom>
            <a:solidFill>
              <a:schemeClr val="dk2"/>
            </a:solidFill>
            <a:ln w="0">
              <a:noFill/>
            </a:ln>
          </p:spPr>
          <p:style>
            <a:lnRef idx="0"/>
            <a:fillRef idx="0"/>
            <a:effectRef idx="0"/>
            <a:fontRef idx="minor"/>
          </p:style>
        </p:sp>
      </p:grpSp>
      <p:grpSp>
        <p:nvGrpSpPr>
          <p:cNvPr id="6740" name="Google Shape;6369;p54"/>
          <p:cNvGrpSpPr/>
          <p:nvPr/>
        </p:nvGrpSpPr>
        <p:grpSpPr>
          <a:xfrm>
            <a:off x="1707480" y="1387080"/>
            <a:ext cx="354240" cy="353880"/>
            <a:chOff x="1707480" y="1387080"/>
            <a:chExt cx="354240" cy="353880"/>
          </a:xfrm>
        </p:grpSpPr>
        <p:sp>
          <p:nvSpPr>
            <p:cNvPr id="6741" name="Google Shape;6370;p54"/>
            <p:cNvSpPr/>
            <p:nvPr/>
          </p:nvSpPr>
          <p:spPr>
            <a:xfrm>
              <a:off x="1895040" y="1446480"/>
              <a:ext cx="82800" cy="121680"/>
            </a:xfrm>
            <a:custGeom>
              <a:avLst/>
              <a:gdLst/>
              <a:ahLst/>
              <a:rect l="l" t="t" r="r" b="b"/>
              <a:pathLst>
                <a:path w="2805" h="4128">
                  <a:moveTo>
                    <a:pt x="2805" y="1"/>
                  </a:moveTo>
                  <a:lnTo>
                    <a:pt x="1" y="1355"/>
                  </a:lnTo>
                  <a:lnTo>
                    <a:pt x="1" y="4128"/>
                  </a:lnTo>
                  <a:lnTo>
                    <a:pt x="2805" y="2710"/>
                  </a:lnTo>
                  <a:lnTo>
                    <a:pt x="2805" y="1"/>
                  </a:lnTo>
                  <a:close/>
                </a:path>
              </a:pathLst>
            </a:custGeom>
            <a:solidFill>
              <a:schemeClr val="dk2"/>
            </a:solidFill>
            <a:ln w="0">
              <a:noFill/>
            </a:ln>
          </p:spPr>
          <p:style>
            <a:lnRef idx="0"/>
            <a:fillRef idx="0"/>
            <a:effectRef idx="0"/>
            <a:fontRef idx="minor"/>
          </p:style>
        </p:sp>
        <p:sp>
          <p:nvSpPr>
            <p:cNvPr id="6742" name="Google Shape;6371;p54"/>
            <p:cNvSpPr/>
            <p:nvPr/>
          </p:nvSpPr>
          <p:spPr>
            <a:xfrm>
              <a:off x="1811880" y="1601280"/>
              <a:ext cx="61200" cy="139680"/>
            </a:xfrm>
            <a:custGeom>
              <a:avLst/>
              <a:gdLst/>
              <a:ahLst/>
              <a:rect l="l" t="t" r="r" b="b"/>
              <a:pathLst>
                <a:path w="2080" h="4727">
                  <a:moveTo>
                    <a:pt x="2080" y="0"/>
                  </a:moveTo>
                  <a:lnTo>
                    <a:pt x="1" y="1072"/>
                  </a:lnTo>
                  <a:lnTo>
                    <a:pt x="1" y="4726"/>
                  </a:lnTo>
                  <a:lnTo>
                    <a:pt x="2080" y="3529"/>
                  </a:lnTo>
                  <a:lnTo>
                    <a:pt x="2080" y="0"/>
                  </a:lnTo>
                  <a:close/>
                </a:path>
              </a:pathLst>
            </a:custGeom>
            <a:solidFill>
              <a:schemeClr val="dk2"/>
            </a:solidFill>
            <a:ln w="0">
              <a:noFill/>
            </a:ln>
          </p:spPr>
          <p:style>
            <a:lnRef idx="0"/>
            <a:fillRef idx="0"/>
            <a:effectRef idx="0"/>
            <a:fontRef idx="minor"/>
          </p:style>
        </p:sp>
        <p:sp>
          <p:nvSpPr>
            <p:cNvPr id="6743" name="Google Shape;6372;p54"/>
            <p:cNvSpPr/>
            <p:nvPr/>
          </p:nvSpPr>
          <p:spPr>
            <a:xfrm>
              <a:off x="1791360" y="1446480"/>
              <a:ext cx="81720" cy="121680"/>
            </a:xfrm>
            <a:custGeom>
              <a:avLst/>
              <a:gdLst/>
              <a:ahLst/>
              <a:rect l="l" t="t" r="r" b="b"/>
              <a:pathLst>
                <a:path w="2773" h="4128">
                  <a:moveTo>
                    <a:pt x="1" y="1"/>
                  </a:moveTo>
                  <a:lnTo>
                    <a:pt x="1" y="2710"/>
                  </a:lnTo>
                  <a:lnTo>
                    <a:pt x="2773" y="4128"/>
                  </a:lnTo>
                  <a:lnTo>
                    <a:pt x="2773" y="1355"/>
                  </a:lnTo>
                  <a:lnTo>
                    <a:pt x="1" y="1"/>
                  </a:lnTo>
                  <a:close/>
                </a:path>
              </a:pathLst>
            </a:custGeom>
            <a:solidFill>
              <a:schemeClr val="dk2"/>
            </a:solidFill>
            <a:ln w="0">
              <a:noFill/>
            </a:ln>
          </p:spPr>
          <p:style>
            <a:lnRef idx="0"/>
            <a:fillRef idx="0"/>
            <a:effectRef idx="0"/>
            <a:fontRef idx="minor"/>
          </p:style>
        </p:sp>
        <p:sp>
          <p:nvSpPr>
            <p:cNvPr id="6744" name="Google Shape;6373;p54"/>
            <p:cNvSpPr/>
            <p:nvPr/>
          </p:nvSpPr>
          <p:spPr>
            <a:xfrm>
              <a:off x="1717560" y="1542600"/>
              <a:ext cx="143280" cy="72360"/>
            </a:xfrm>
            <a:custGeom>
              <a:avLst/>
              <a:gdLst/>
              <a:ahLst/>
              <a:rect l="l" t="t" r="r" b="b"/>
              <a:pathLst>
                <a:path w="4853" h="2458">
                  <a:moveTo>
                    <a:pt x="2048" y="1"/>
                  </a:moveTo>
                  <a:lnTo>
                    <a:pt x="1" y="1040"/>
                  </a:lnTo>
                  <a:lnTo>
                    <a:pt x="2836" y="2458"/>
                  </a:lnTo>
                  <a:lnTo>
                    <a:pt x="4852" y="1418"/>
                  </a:lnTo>
                  <a:lnTo>
                    <a:pt x="2048" y="1"/>
                  </a:lnTo>
                  <a:close/>
                </a:path>
              </a:pathLst>
            </a:custGeom>
            <a:solidFill>
              <a:schemeClr val="dk2"/>
            </a:solidFill>
            <a:ln w="0">
              <a:noFill/>
            </a:ln>
          </p:spPr>
          <p:style>
            <a:lnRef idx="0"/>
            <a:fillRef idx="0"/>
            <a:effectRef idx="0"/>
            <a:fontRef idx="minor"/>
          </p:style>
        </p:sp>
        <p:sp>
          <p:nvSpPr>
            <p:cNvPr id="6745" name="Google Shape;6374;p54"/>
            <p:cNvSpPr/>
            <p:nvPr/>
          </p:nvSpPr>
          <p:spPr>
            <a:xfrm>
              <a:off x="1895040" y="1601280"/>
              <a:ext cx="61200" cy="139680"/>
            </a:xfrm>
            <a:custGeom>
              <a:avLst/>
              <a:gdLst/>
              <a:ahLst/>
              <a:rect l="l" t="t" r="r" b="b"/>
              <a:pathLst>
                <a:path w="2080" h="4727">
                  <a:moveTo>
                    <a:pt x="1" y="0"/>
                  </a:moveTo>
                  <a:lnTo>
                    <a:pt x="1" y="3529"/>
                  </a:lnTo>
                  <a:lnTo>
                    <a:pt x="2080" y="4726"/>
                  </a:lnTo>
                  <a:lnTo>
                    <a:pt x="2080" y="1072"/>
                  </a:lnTo>
                  <a:lnTo>
                    <a:pt x="1" y="0"/>
                  </a:lnTo>
                  <a:close/>
                </a:path>
              </a:pathLst>
            </a:custGeom>
            <a:solidFill>
              <a:schemeClr val="dk2"/>
            </a:solidFill>
            <a:ln w="0">
              <a:noFill/>
            </a:ln>
          </p:spPr>
          <p:style>
            <a:lnRef idx="0"/>
            <a:fillRef idx="0"/>
            <a:effectRef idx="0"/>
            <a:fontRef idx="minor"/>
          </p:style>
        </p:sp>
        <p:sp>
          <p:nvSpPr>
            <p:cNvPr id="6746" name="Google Shape;6375;p54"/>
            <p:cNvSpPr/>
            <p:nvPr/>
          </p:nvSpPr>
          <p:spPr>
            <a:xfrm>
              <a:off x="1908000" y="1542600"/>
              <a:ext cx="143280" cy="72360"/>
            </a:xfrm>
            <a:custGeom>
              <a:avLst/>
              <a:gdLst/>
              <a:ahLst/>
              <a:rect l="l" t="t" r="r" b="b"/>
              <a:pathLst>
                <a:path w="4853" h="2458">
                  <a:moveTo>
                    <a:pt x="2773" y="1"/>
                  </a:moveTo>
                  <a:lnTo>
                    <a:pt x="1" y="1418"/>
                  </a:lnTo>
                  <a:lnTo>
                    <a:pt x="1985" y="2458"/>
                  </a:lnTo>
                  <a:lnTo>
                    <a:pt x="4852" y="1040"/>
                  </a:lnTo>
                  <a:lnTo>
                    <a:pt x="2773" y="1"/>
                  </a:lnTo>
                  <a:close/>
                </a:path>
              </a:pathLst>
            </a:custGeom>
            <a:solidFill>
              <a:schemeClr val="dk2"/>
            </a:solidFill>
            <a:ln w="0">
              <a:noFill/>
            </a:ln>
          </p:spPr>
          <p:style>
            <a:lnRef idx="0"/>
            <a:fillRef idx="0"/>
            <a:effectRef idx="0"/>
            <a:fontRef idx="minor"/>
          </p:style>
        </p:sp>
        <p:sp>
          <p:nvSpPr>
            <p:cNvPr id="6747" name="Google Shape;6376;p54"/>
            <p:cNvSpPr/>
            <p:nvPr/>
          </p:nvSpPr>
          <p:spPr>
            <a:xfrm>
              <a:off x="1707480" y="1591200"/>
              <a:ext cx="82800" cy="149760"/>
            </a:xfrm>
            <a:custGeom>
              <a:avLst/>
              <a:gdLst/>
              <a:ahLst/>
              <a:rect l="l" t="t" r="r" b="b"/>
              <a:pathLst>
                <a:path w="2804" h="5074">
                  <a:moveTo>
                    <a:pt x="0" y="1"/>
                  </a:moveTo>
                  <a:lnTo>
                    <a:pt x="0" y="3309"/>
                  </a:lnTo>
                  <a:cubicBezTo>
                    <a:pt x="0" y="3403"/>
                    <a:pt x="63" y="3529"/>
                    <a:pt x="189" y="3624"/>
                  </a:cubicBezTo>
                  <a:lnTo>
                    <a:pt x="2804" y="5073"/>
                  </a:lnTo>
                  <a:lnTo>
                    <a:pt x="2804" y="1419"/>
                  </a:lnTo>
                  <a:lnTo>
                    <a:pt x="0" y="1"/>
                  </a:lnTo>
                  <a:close/>
                </a:path>
              </a:pathLst>
            </a:custGeom>
            <a:solidFill>
              <a:schemeClr val="dk2"/>
            </a:solidFill>
            <a:ln w="0">
              <a:noFill/>
            </a:ln>
          </p:spPr>
          <p:style>
            <a:lnRef idx="0"/>
            <a:fillRef idx="0"/>
            <a:effectRef idx="0"/>
            <a:fontRef idx="minor"/>
          </p:style>
        </p:sp>
        <p:sp>
          <p:nvSpPr>
            <p:cNvPr id="6748" name="Google Shape;6377;p54"/>
            <p:cNvSpPr/>
            <p:nvPr/>
          </p:nvSpPr>
          <p:spPr>
            <a:xfrm>
              <a:off x="1978920" y="1591200"/>
              <a:ext cx="82800" cy="149760"/>
            </a:xfrm>
            <a:custGeom>
              <a:avLst/>
              <a:gdLst/>
              <a:ahLst/>
              <a:rect l="l" t="t" r="r" b="b"/>
              <a:pathLst>
                <a:path w="2804" h="507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w="0">
              <a:noFill/>
            </a:ln>
          </p:spPr>
          <p:style>
            <a:lnRef idx="0"/>
            <a:fillRef idx="0"/>
            <a:effectRef idx="0"/>
            <a:fontRef idx="minor"/>
          </p:style>
        </p:sp>
        <p:sp>
          <p:nvSpPr>
            <p:cNvPr id="6749" name="Google Shape;6378;p54"/>
            <p:cNvSpPr/>
            <p:nvPr/>
          </p:nvSpPr>
          <p:spPr>
            <a:xfrm>
              <a:off x="1801800" y="1387080"/>
              <a:ext cx="165600" cy="82440"/>
            </a:xfrm>
            <a:custGeom>
              <a:avLst/>
              <a:gdLst/>
              <a:ahLst/>
              <a:rect l="l" t="t" r="r" b="b"/>
              <a:pathLst>
                <a:path w="5608" h="2797">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w="0">
              <a:noFill/>
            </a:ln>
          </p:spPr>
          <p:style>
            <a:lnRef idx="0"/>
            <a:fillRef idx="0"/>
            <a:effectRef idx="0"/>
            <a:fontRef idx="minor"/>
          </p:style>
        </p:sp>
      </p:grpSp>
      <p:grpSp>
        <p:nvGrpSpPr>
          <p:cNvPr id="6750" name="Google Shape;6379;p54"/>
          <p:cNvGrpSpPr/>
          <p:nvPr/>
        </p:nvGrpSpPr>
        <p:grpSpPr>
          <a:xfrm>
            <a:off x="1707480" y="1822680"/>
            <a:ext cx="354240" cy="355680"/>
            <a:chOff x="1707480" y="1822680"/>
            <a:chExt cx="354240" cy="355680"/>
          </a:xfrm>
        </p:grpSpPr>
        <p:sp>
          <p:nvSpPr>
            <p:cNvPr id="6751" name="Google Shape;6380;p54"/>
            <p:cNvSpPr/>
            <p:nvPr/>
          </p:nvSpPr>
          <p:spPr>
            <a:xfrm>
              <a:off x="1707480" y="1948320"/>
              <a:ext cx="41760" cy="21240"/>
            </a:xfrm>
            <a:custGeom>
              <a:avLst/>
              <a:gdLst/>
              <a:ahLst/>
              <a:rect l="l" t="t" r="r" b="b"/>
              <a:pathLst>
                <a:path w="1418" h="725">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w="0">
              <a:noFill/>
            </a:ln>
          </p:spPr>
          <p:style>
            <a:lnRef idx="0"/>
            <a:fillRef idx="0"/>
            <a:effectRef idx="0"/>
            <a:fontRef idx="minor"/>
          </p:style>
        </p:sp>
        <p:sp>
          <p:nvSpPr>
            <p:cNvPr id="6752" name="Google Shape;6381;p54"/>
            <p:cNvSpPr/>
            <p:nvPr/>
          </p:nvSpPr>
          <p:spPr>
            <a:xfrm>
              <a:off x="1709280" y="1878120"/>
              <a:ext cx="37080" cy="34920"/>
            </a:xfrm>
            <a:custGeom>
              <a:avLst/>
              <a:gdLst/>
              <a:ahLst/>
              <a:rect l="l" t="t" r="r" b="b"/>
              <a:pathLst>
                <a:path w="1261" h="1198">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w="0">
              <a:noFill/>
            </a:ln>
          </p:spPr>
          <p:style>
            <a:lnRef idx="0"/>
            <a:fillRef idx="0"/>
            <a:effectRef idx="0"/>
            <a:fontRef idx="minor"/>
          </p:style>
        </p:sp>
        <p:sp>
          <p:nvSpPr>
            <p:cNvPr id="6753" name="Google Shape;6382;p54"/>
            <p:cNvSpPr/>
            <p:nvPr/>
          </p:nvSpPr>
          <p:spPr>
            <a:xfrm>
              <a:off x="1709280" y="2003400"/>
              <a:ext cx="37080" cy="35640"/>
            </a:xfrm>
            <a:custGeom>
              <a:avLst/>
              <a:gdLst/>
              <a:ahLst/>
              <a:rect l="l" t="t" r="r" b="b"/>
              <a:pathLst>
                <a:path w="1261" h="1222">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w="0">
              <a:noFill/>
            </a:ln>
          </p:spPr>
          <p:style>
            <a:lnRef idx="0"/>
            <a:fillRef idx="0"/>
            <a:effectRef idx="0"/>
            <a:fontRef idx="minor"/>
          </p:style>
        </p:sp>
        <p:sp>
          <p:nvSpPr>
            <p:cNvPr id="6754" name="Google Shape;6383;p54"/>
            <p:cNvSpPr/>
            <p:nvPr/>
          </p:nvSpPr>
          <p:spPr>
            <a:xfrm>
              <a:off x="2019960" y="1948320"/>
              <a:ext cx="41760" cy="21240"/>
            </a:xfrm>
            <a:custGeom>
              <a:avLst/>
              <a:gdLst/>
              <a:ahLst/>
              <a:rect l="l" t="t" r="r" b="b"/>
              <a:pathLst>
                <a:path w="1418" h="725">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w="0">
              <a:noFill/>
            </a:ln>
          </p:spPr>
          <p:style>
            <a:lnRef idx="0"/>
            <a:fillRef idx="0"/>
            <a:effectRef idx="0"/>
            <a:fontRef idx="minor"/>
          </p:style>
        </p:sp>
        <p:sp>
          <p:nvSpPr>
            <p:cNvPr id="6755" name="Google Shape;6384;p54"/>
            <p:cNvSpPr/>
            <p:nvPr/>
          </p:nvSpPr>
          <p:spPr>
            <a:xfrm>
              <a:off x="2021760" y="1878120"/>
              <a:ext cx="37080" cy="35640"/>
            </a:xfrm>
            <a:custGeom>
              <a:avLst/>
              <a:gdLst/>
              <a:ahLst/>
              <a:rect l="l" t="t" r="r" b="b"/>
              <a:pathLst>
                <a:path w="1261" h="1222">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w="0">
              <a:noFill/>
            </a:ln>
          </p:spPr>
          <p:style>
            <a:lnRef idx="0"/>
            <a:fillRef idx="0"/>
            <a:effectRef idx="0"/>
            <a:fontRef idx="minor"/>
          </p:style>
        </p:sp>
        <p:sp>
          <p:nvSpPr>
            <p:cNvPr id="6756" name="Google Shape;6385;p54"/>
            <p:cNvSpPr/>
            <p:nvPr/>
          </p:nvSpPr>
          <p:spPr>
            <a:xfrm>
              <a:off x="2021760" y="2004120"/>
              <a:ext cx="37080" cy="34920"/>
            </a:xfrm>
            <a:custGeom>
              <a:avLst/>
              <a:gdLst/>
              <a:ahLst/>
              <a:rect l="l" t="t" r="r" b="b"/>
              <a:pathLst>
                <a:path w="1261" h="1198">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w="0">
              <a:noFill/>
            </a:ln>
          </p:spPr>
          <p:style>
            <a:lnRef idx="0"/>
            <a:fillRef idx="0"/>
            <a:effectRef idx="0"/>
            <a:fontRef idx="minor"/>
          </p:style>
        </p:sp>
        <p:sp>
          <p:nvSpPr>
            <p:cNvPr id="6757" name="Google Shape;6386;p54"/>
            <p:cNvSpPr/>
            <p:nvPr/>
          </p:nvSpPr>
          <p:spPr>
            <a:xfrm>
              <a:off x="1753920" y="1822680"/>
              <a:ext cx="254160" cy="249120"/>
            </a:xfrm>
            <a:custGeom>
              <a:avLst/>
              <a:gdLst/>
              <a:ahLst/>
              <a:rect l="l" t="t" r="r" b="b"/>
              <a:pathLst>
                <a:path w="8602" h="8435">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w="0">
              <a:noFill/>
            </a:ln>
          </p:spPr>
          <p:style>
            <a:lnRef idx="0"/>
            <a:fillRef idx="0"/>
            <a:effectRef idx="0"/>
            <a:fontRef idx="minor"/>
          </p:style>
        </p:sp>
        <p:sp>
          <p:nvSpPr>
            <p:cNvPr id="6758" name="Google Shape;6387;p54"/>
            <p:cNvSpPr/>
            <p:nvPr/>
          </p:nvSpPr>
          <p:spPr>
            <a:xfrm>
              <a:off x="1863000" y="1995840"/>
              <a:ext cx="41760" cy="77040"/>
            </a:xfrm>
            <a:custGeom>
              <a:avLst/>
              <a:gdLst/>
              <a:ahLst/>
              <a:rect l="l" t="t" r="r" b="b"/>
              <a:pathLst>
                <a:path w="1419" h="2616">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w="0">
              <a:noFill/>
            </a:ln>
          </p:spPr>
          <p:style>
            <a:lnRef idx="0"/>
            <a:fillRef idx="0"/>
            <a:effectRef idx="0"/>
            <a:fontRef idx="minor"/>
          </p:style>
        </p:sp>
        <p:sp>
          <p:nvSpPr>
            <p:cNvPr id="6759" name="Google Shape;6388;p54"/>
            <p:cNvSpPr/>
            <p:nvPr/>
          </p:nvSpPr>
          <p:spPr>
            <a:xfrm>
              <a:off x="1811880" y="2094480"/>
              <a:ext cx="146160" cy="40680"/>
            </a:xfrm>
            <a:custGeom>
              <a:avLst/>
              <a:gdLst/>
              <a:ahLst/>
              <a:rect l="l" t="t" r="r" b="b"/>
              <a:pathLst>
                <a:path w="4947" h="138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w="0">
              <a:noFill/>
            </a:ln>
          </p:spPr>
          <p:style>
            <a:lnRef idx="0"/>
            <a:fillRef idx="0"/>
            <a:effectRef idx="0"/>
            <a:fontRef idx="minor"/>
          </p:style>
        </p:sp>
        <p:sp>
          <p:nvSpPr>
            <p:cNvPr id="6760" name="Google Shape;6389;p54"/>
            <p:cNvSpPr/>
            <p:nvPr/>
          </p:nvSpPr>
          <p:spPr>
            <a:xfrm>
              <a:off x="1866960" y="1941480"/>
              <a:ext cx="34200" cy="36720"/>
            </a:xfrm>
            <a:custGeom>
              <a:avLst/>
              <a:gdLst/>
              <a:ahLst/>
              <a:rect l="l" t="t" r="r" b="b"/>
              <a:pathLst>
                <a:path w="1166" h="1253">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w="0">
              <a:noFill/>
            </a:ln>
          </p:spPr>
          <p:style>
            <a:lnRef idx="0"/>
            <a:fillRef idx="0"/>
            <a:effectRef idx="0"/>
            <a:fontRef idx="minor"/>
          </p:style>
        </p:sp>
        <p:sp>
          <p:nvSpPr>
            <p:cNvPr id="6761" name="Google Shape;6390;p54"/>
            <p:cNvSpPr/>
            <p:nvPr/>
          </p:nvSpPr>
          <p:spPr>
            <a:xfrm>
              <a:off x="1834200" y="2157120"/>
              <a:ext cx="100440" cy="21240"/>
            </a:xfrm>
            <a:custGeom>
              <a:avLst/>
              <a:gdLst/>
              <a:ahLst/>
              <a:rect l="l" t="t" r="r" b="b"/>
              <a:pathLst>
                <a:path w="3404" h="725">
                  <a:moveTo>
                    <a:pt x="1" y="0"/>
                  </a:moveTo>
                  <a:cubicBezTo>
                    <a:pt x="158" y="410"/>
                    <a:pt x="536" y="725"/>
                    <a:pt x="977" y="725"/>
                  </a:cubicBezTo>
                  <a:lnTo>
                    <a:pt x="2395" y="725"/>
                  </a:lnTo>
                  <a:cubicBezTo>
                    <a:pt x="2868" y="725"/>
                    <a:pt x="3246" y="410"/>
                    <a:pt x="3403" y="0"/>
                  </a:cubicBezTo>
                  <a:close/>
                </a:path>
              </a:pathLst>
            </a:custGeom>
            <a:solidFill>
              <a:schemeClr val="dk2"/>
            </a:solidFill>
            <a:ln w="0">
              <a:noFill/>
            </a:ln>
          </p:spPr>
          <p:style>
            <a:lnRef idx="0"/>
            <a:fillRef idx="0"/>
            <a:effectRef idx="0"/>
            <a:fontRef idx="minor"/>
          </p:style>
        </p:sp>
      </p:grpSp>
      <p:grpSp>
        <p:nvGrpSpPr>
          <p:cNvPr id="6762" name="Google Shape;6391;p54"/>
          <p:cNvGrpSpPr/>
          <p:nvPr/>
        </p:nvGrpSpPr>
        <p:grpSpPr>
          <a:xfrm>
            <a:off x="1705320" y="2259360"/>
            <a:ext cx="358560" cy="354960"/>
            <a:chOff x="1705320" y="2259360"/>
            <a:chExt cx="358560" cy="354960"/>
          </a:xfrm>
        </p:grpSpPr>
        <p:sp>
          <p:nvSpPr>
            <p:cNvPr id="6763" name="Google Shape;6392;p54"/>
            <p:cNvSpPr/>
            <p:nvPr/>
          </p:nvSpPr>
          <p:spPr>
            <a:xfrm>
              <a:off x="1707120" y="2259360"/>
              <a:ext cx="270000" cy="105120"/>
            </a:xfrm>
            <a:custGeom>
              <a:avLst/>
              <a:gdLst/>
              <a:ahLst/>
              <a:rect l="l" t="t" r="r" b="b"/>
              <a:pathLst>
                <a:path w="9137" h="3569">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w="0">
              <a:noFill/>
            </a:ln>
          </p:spPr>
          <p:style>
            <a:lnRef idx="0"/>
            <a:fillRef idx="0"/>
            <a:effectRef idx="0"/>
            <a:fontRef idx="minor"/>
          </p:style>
        </p:sp>
        <p:sp>
          <p:nvSpPr>
            <p:cNvPr id="6764" name="Google Shape;6393;p54"/>
            <p:cNvSpPr/>
            <p:nvPr/>
          </p:nvSpPr>
          <p:spPr>
            <a:xfrm>
              <a:off x="1707120" y="2351880"/>
              <a:ext cx="167400" cy="136800"/>
            </a:xfrm>
            <a:custGeom>
              <a:avLst/>
              <a:gdLst/>
              <a:ahLst/>
              <a:rect l="l" t="t" r="r" b="b"/>
              <a:pathLst>
                <a:path w="5671" h="4632">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w="0">
              <a:noFill/>
            </a:ln>
          </p:spPr>
          <p:style>
            <a:lnRef idx="0"/>
            <a:fillRef idx="0"/>
            <a:effectRef idx="0"/>
            <a:fontRef idx="minor"/>
          </p:style>
        </p:sp>
        <p:sp>
          <p:nvSpPr>
            <p:cNvPr id="6765" name="Google Shape;6394;p54"/>
            <p:cNvSpPr/>
            <p:nvPr/>
          </p:nvSpPr>
          <p:spPr>
            <a:xfrm>
              <a:off x="1870200" y="2349000"/>
              <a:ext cx="193680" cy="174960"/>
            </a:xfrm>
            <a:custGeom>
              <a:avLst/>
              <a:gdLst/>
              <a:ahLst/>
              <a:rect l="l" t="t" r="r" b="b"/>
              <a:pathLst>
                <a:path w="6554" h="592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w="0">
              <a:noFill/>
            </a:ln>
          </p:spPr>
          <p:style>
            <a:lnRef idx="0"/>
            <a:fillRef idx="0"/>
            <a:effectRef idx="0"/>
            <a:fontRef idx="minor"/>
          </p:style>
        </p:sp>
        <p:sp>
          <p:nvSpPr>
            <p:cNvPr id="6766" name="Google Shape;6395;p54"/>
            <p:cNvSpPr/>
            <p:nvPr/>
          </p:nvSpPr>
          <p:spPr>
            <a:xfrm>
              <a:off x="1705320" y="2426400"/>
              <a:ext cx="271800" cy="187920"/>
            </a:xfrm>
            <a:custGeom>
              <a:avLst/>
              <a:gdLst/>
              <a:ahLst/>
              <a:rect l="l" t="t" r="r" b="b"/>
              <a:pathLst>
                <a:path w="9200" h="6365">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w="0">
              <a:noFill/>
            </a:ln>
          </p:spPr>
          <p:style>
            <a:lnRef idx="0"/>
            <a:fillRef idx="0"/>
            <a:effectRef idx="0"/>
            <a:fontRef idx="minor"/>
          </p:style>
        </p:sp>
      </p:grpSp>
      <p:grpSp>
        <p:nvGrpSpPr>
          <p:cNvPr id="6767" name="Google Shape;6396;p54"/>
          <p:cNvGrpSpPr/>
          <p:nvPr/>
        </p:nvGrpSpPr>
        <p:grpSpPr>
          <a:xfrm>
            <a:off x="3920760" y="1407240"/>
            <a:ext cx="356760" cy="353880"/>
            <a:chOff x="3920760" y="1407240"/>
            <a:chExt cx="356760" cy="353880"/>
          </a:xfrm>
        </p:grpSpPr>
        <p:sp>
          <p:nvSpPr>
            <p:cNvPr id="6768" name="Google Shape;6397;p54"/>
            <p:cNvSpPr/>
            <p:nvPr/>
          </p:nvSpPr>
          <p:spPr>
            <a:xfrm>
              <a:off x="3920760" y="1407240"/>
              <a:ext cx="356760" cy="209520"/>
            </a:xfrm>
            <a:custGeom>
              <a:avLst/>
              <a:gdLst/>
              <a:ahLst/>
              <a:rect l="l" t="t" r="r" b="b"/>
              <a:pathLst>
                <a:path w="12067" h="7089">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w="0">
              <a:noFill/>
            </a:ln>
          </p:spPr>
          <p:style>
            <a:lnRef idx="0"/>
            <a:fillRef idx="0"/>
            <a:effectRef idx="0"/>
            <a:fontRef idx="minor"/>
          </p:style>
        </p:sp>
        <p:sp>
          <p:nvSpPr>
            <p:cNvPr id="6769" name="Google Shape;6398;p54"/>
            <p:cNvSpPr/>
            <p:nvPr/>
          </p:nvSpPr>
          <p:spPr>
            <a:xfrm>
              <a:off x="4087440" y="1532160"/>
              <a:ext cx="20160" cy="21240"/>
            </a:xfrm>
            <a:custGeom>
              <a:avLst/>
              <a:gdLst/>
              <a:ahLst/>
              <a:rect l="l" t="t" r="r" b="b"/>
              <a:pathLst>
                <a:path w="694" h="726">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w="0">
              <a:noFill/>
            </a:ln>
          </p:spPr>
          <p:style>
            <a:lnRef idx="0"/>
            <a:fillRef idx="0"/>
            <a:effectRef idx="0"/>
            <a:fontRef idx="minor"/>
          </p:style>
        </p:sp>
        <p:sp>
          <p:nvSpPr>
            <p:cNvPr id="6770" name="Google Shape;6399;p54"/>
            <p:cNvSpPr/>
            <p:nvPr/>
          </p:nvSpPr>
          <p:spPr>
            <a:xfrm>
              <a:off x="4046400" y="1637640"/>
              <a:ext cx="103320" cy="20160"/>
            </a:xfrm>
            <a:custGeom>
              <a:avLst/>
              <a:gdLst/>
              <a:ahLst/>
              <a:rect l="l" t="t" r="r" b="b"/>
              <a:pathLst>
                <a:path w="3498" h="694">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w="0">
              <a:noFill/>
            </a:ln>
          </p:spPr>
          <p:style>
            <a:lnRef idx="0"/>
            <a:fillRef idx="0"/>
            <a:effectRef idx="0"/>
            <a:fontRef idx="minor"/>
          </p:style>
        </p:sp>
        <p:sp>
          <p:nvSpPr>
            <p:cNvPr id="6771" name="Google Shape;6400;p54"/>
            <p:cNvSpPr/>
            <p:nvPr/>
          </p:nvSpPr>
          <p:spPr>
            <a:xfrm>
              <a:off x="4157640" y="1491120"/>
              <a:ext cx="119880" cy="165600"/>
            </a:xfrm>
            <a:custGeom>
              <a:avLst/>
              <a:gdLst/>
              <a:ahLst/>
              <a:rect l="l" t="t" r="r" b="b"/>
              <a:pathLst>
                <a:path w="4065" h="5609">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w="0">
              <a:noFill/>
            </a:ln>
          </p:spPr>
          <p:style>
            <a:lnRef idx="0"/>
            <a:fillRef idx="0"/>
            <a:effectRef idx="0"/>
            <a:fontRef idx="minor"/>
          </p:style>
        </p:sp>
        <p:sp>
          <p:nvSpPr>
            <p:cNvPr id="6772" name="Google Shape;6401;p54"/>
            <p:cNvSpPr/>
            <p:nvPr/>
          </p:nvSpPr>
          <p:spPr>
            <a:xfrm>
              <a:off x="3922560" y="1493280"/>
              <a:ext cx="118080" cy="165600"/>
            </a:xfrm>
            <a:custGeom>
              <a:avLst/>
              <a:gdLst/>
              <a:ahLst/>
              <a:rect l="l" t="t" r="r" b="b"/>
              <a:pathLst>
                <a:path w="4002" h="5609">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w="0">
              <a:noFill/>
            </a:ln>
          </p:spPr>
          <p:style>
            <a:lnRef idx="0"/>
            <a:fillRef idx="0"/>
            <a:effectRef idx="0"/>
            <a:fontRef idx="minor"/>
          </p:style>
        </p:sp>
        <p:sp>
          <p:nvSpPr>
            <p:cNvPr id="6773" name="Google Shape;6402;p54"/>
            <p:cNvSpPr/>
            <p:nvPr/>
          </p:nvSpPr>
          <p:spPr>
            <a:xfrm>
              <a:off x="3920760" y="1677600"/>
              <a:ext cx="354960" cy="83520"/>
            </a:xfrm>
            <a:custGeom>
              <a:avLst/>
              <a:gdLst/>
              <a:ahLst/>
              <a:rect l="l" t="t" r="r" b="b"/>
              <a:pathLst>
                <a:path w="12004" h="2837">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w="0">
              <a:noFill/>
            </a:ln>
          </p:spPr>
          <p:style>
            <a:lnRef idx="0"/>
            <a:fillRef idx="0"/>
            <a:effectRef idx="0"/>
            <a:fontRef idx="minor"/>
          </p:style>
        </p:sp>
      </p:grpSp>
      <p:grpSp>
        <p:nvGrpSpPr>
          <p:cNvPr id="6774" name="Google Shape;6403;p54"/>
          <p:cNvGrpSpPr/>
          <p:nvPr/>
        </p:nvGrpSpPr>
        <p:grpSpPr>
          <a:xfrm>
            <a:off x="3984480" y="1843560"/>
            <a:ext cx="229320" cy="355320"/>
            <a:chOff x="3984480" y="1843560"/>
            <a:chExt cx="229320" cy="355320"/>
          </a:xfrm>
        </p:grpSpPr>
        <p:sp>
          <p:nvSpPr>
            <p:cNvPr id="6775" name="Google Shape;6404;p54"/>
            <p:cNvSpPr/>
            <p:nvPr/>
          </p:nvSpPr>
          <p:spPr>
            <a:xfrm>
              <a:off x="4047120" y="1948320"/>
              <a:ext cx="60120" cy="60120"/>
            </a:xfrm>
            <a:custGeom>
              <a:avLst/>
              <a:gdLst/>
              <a:ahLst/>
              <a:rect l="l" t="t" r="r" b="b"/>
              <a:pathLst>
                <a:path w="2049" h="2048">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w="0">
              <a:noFill/>
            </a:ln>
          </p:spPr>
          <p:style>
            <a:lnRef idx="0"/>
            <a:fillRef idx="0"/>
            <a:effectRef idx="0"/>
            <a:fontRef idx="minor"/>
          </p:style>
        </p:sp>
        <p:sp>
          <p:nvSpPr>
            <p:cNvPr id="6776" name="Google Shape;6405;p54"/>
            <p:cNvSpPr/>
            <p:nvPr/>
          </p:nvSpPr>
          <p:spPr>
            <a:xfrm>
              <a:off x="4088880" y="1990080"/>
              <a:ext cx="18360" cy="18360"/>
            </a:xfrm>
            <a:custGeom>
              <a:avLst/>
              <a:gdLst/>
              <a:ahLst/>
              <a:rect l="l" t="t" r="r" b="b"/>
              <a:pathLst>
                <a:path w="631" h="631">
                  <a:moveTo>
                    <a:pt x="0" y="1"/>
                  </a:moveTo>
                  <a:lnTo>
                    <a:pt x="0" y="631"/>
                  </a:lnTo>
                  <a:cubicBezTo>
                    <a:pt x="315" y="536"/>
                    <a:pt x="504" y="284"/>
                    <a:pt x="630" y="1"/>
                  </a:cubicBezTo>
                  <a:close/>
                </a:path>
              </a:pathLst>
            </a:custGeom>
            <a:solidFill>
              <a:schemeClr val="dk2"/>
            </a:solidFill>
            <a:ln w="0">
              <a:noFill/>
            </a:ln>
          </p:spPr>
          <p:style>
            <a:lnRef idx="0"/>
            <a:fillRef idx="0"/>
            <a:effectRef idx="0"/>
            <a:fontRef idx="minor"/>
          </p:style>
        </p:sp>
        <p:sp>
          <p:nvSpPr>
            <p:cNvPr id="6777" name="Google Shape;6406;p54"/>
            <p:cNvSpPr/>
            <p:nvPr/>
          </p:nvSpPr>
          <p:spPr>
            <a:xfrm>
              <a:off x="3985560" y="1843560"/>
              <a:ext cx="228240" cy="41760"/>
            </a:xfrm>
            <a:custGeom>
              <a:avLst/>
              <a:gdLst/>
              <a:ahLst/>
              <a:rect l="l" t="t" r="r" b="b"/>
              <a:pathLst>
                <a:path w="7719" h="14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w="0">
              <a:noFill/>
            </a:ln>
          </p:spPr>
          <p:style>
            <a:lnRef idx="0"/>
            <a:fillRef idx="0"/>
            <a:effectRef idx="0"/>
            <a:fontRef idx="minor"/>
          </p:style>
        </p:sp>
        <p:sp>
          <p:nvSpPr>
            <p:cNvPr id="6778" name="Google Shape;6407;p54"/>
            <p:cNvSpPr/>
            <p:nvPr/>
          </p:nvSpPr>
          <p:spPr>
            <a:xfrm>
              <a:off x="4088880" y="1989000"/>
              <a:ext cx="63000" cy="63000"/>
            </a:xfrm>
            <a:custGeom>
              <a:avLst/>
              <a:gdLst/>
              <a:ahLst/>
              <a:rect l="l" t="t" r="r" b="b"/>
              <a:pathLst>
                <a:path w="2143" h="2143">
                  <a:moveTo>
                    <a:pt x="1386" y="0"/>
                  </a:moveTo>
                  <a:cubicBezTo>
                    <a:pt x="1229" y="662"/>
                    <a:pt x="725" y="1229"/>
                    <a:pt x="0" y="1387"/>
                  </a:cubicBezTo>
                  <a:lnTo>
                    <a:pt x="0" y="2143"/>
                  </a:lnTo>
                  <a:lnTo>
                    <a:pt x="2143" y="2143"/>
                  </a:lnTo>
                  <a:lnTo>
                    <a:pt x="2143" y="0"/>
                  </a:lnTo>
                  <a:close/>
                </a:path>
              </a:pathLst>
            </a:custGeom>
            <a:solidFill>
              <a:schemeClr val="dk2"/>
            </a:solidFill>
            <a:ln w="0">
              <a:noFill/>
            </a:ln>
          </p:spPr>
          <p:style>
            <a:lnRef idx="0"/>
            <a:fillRef idx="0"/>
            <a:effectRef idx="0"/>
            <a:fontRef idx="minor"/>
          </p:style>
        </p:sp>
        <p:sp>
          <p:nvSpPr>
            <p:cNvPr id="6779" name="Google Shape;6408;p54"/>
            <p:cNvSpPr/>
            <p:nvPr/>
          </p:nvSpPr>
          <p:spPr>
            <a:xfrm>
              <a:off x="3984480" y="1906200"/>
              <a:ext cx="228240" cy="187920"/>
            </a:xfrm>
            <a:custGeom>
              <a:avLst/>
              <a:gdLst/>
              <a:ahLst/>
              <a:rect l="l" t="t" r="r" b="b"/>
              <a:pathLst>
                <a:path w="7720" h="6365">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w="0">
              <a:noFill/>
            </a:ln>
          </p:spPr>
          <p:style>
            <a:lnRef idx="0"/>
            <a:fillRef idx="0"/>
            <a:effectRef idx="0"/>
            <a:fontRef idx="minor"/>
          </p:style>
        </p:sp>
        <p:sp>
          <p:nvSpPr>
            <p:cNvPr id="6780" name="Google Shape;6409;p54"/>
            <p:cNvSpPr/>
            <p:nvPr/>
          </p:nvSpPr>
          <p:spPr>
            <a:xfrm>
              <a:off x="3984480" y="2116080"/>
              <a:ext cx="228240" cy="82800"/>
            </a:xfrm>
            <a:custGeom>
              <a:avLst/>
              <a:gdLst/>
              <a:ahLst/>
              <a:rect l="l" t="t" r="r" b="b"/>
              <a:pathLst>
                <a:path w="7720" h="2805">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w="0">
              <a:noFill/>
            </a:ln>
          </p:spPr>
          <p:style>
            <a:lnRef idx="0"/>
            <a:fillRef idx="0"/>
            <a:effectRef idx="0"/>
            <a:fontRef idx="minor"/>
          </p:style>
        </p:sp>
      </p:grpSp>
      <p:grpSp>
        <p:nvGrpSpPr>
          <p:cNvPr id="6781" name="Google Shape;6410;p54"/>
          <p:cNvGrpSpPr/>
          <p:nvPr/>
        </p:nvGrpSpPr>
        <p:grpSpPr>
          <a:xfrm>
            <a:off x="3921480" y="2279880"/>
            <a:ext cx="354960" cy="356040"/>
            <a:chOff x="3921480" y="2279880"/>
            <a:chExt cx="354960" cy="356040"/>
          </a:xfrm>
        </p:grpSpPr>
        <p:sp>
          <p:nvSpPr>
            <p:cNvPr id="6782" name="Google Shape;6411;p54"/>
            <p:cNvSpPr/>
            <p:nvPr/>
          </p:nvSpPr>
          <p:spPr>
            <a:xfrm>
              <a:off x="3962520" y="2279880"/>
              <a:ext cx="83520" cy="51840"/>
            </a:xfrm>
            <a:custGeom>
              <a:avLst/>
              <a:gdLst/>
              <a:ahLst/>
              <a:rect l="l" t="t" r="r" b="b"/>
              <a:pathLst>
                <a:path w="2836" h="176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w="0">
              <a:noFill/>
            </a:ln>
          </p:spPr>
          <p:style>
            <a:lnRef idx="0"/>
            <a:fillRef idx="0"/>
            <a:effectRef idx="0"/>
            <a:fontRef idx="minor"/>
          </p:style>
        </p:sp>
        <p:sp>
          <p:nvSpPr>
            <p:cNvPr id="6783" name="Google Shape;6412;p54"/>
            <p:cNvSpPr/>
            <p:nvPr/>
          </p:nvSpPr>
          <p:spPr>
            <a:xfrm>
              <a:off x="3921480" y="2343600"/>
              <a:ext cx="166680" cy="124560"/>
            </a:xfrm>
            <a:custGeom>
              <a:avLst/>
              <a:gdLst/>
              <a:ahLst/>
              <a:rect l="l" t="t" r="r" b="b"/>
              <a:pathLst>
                <a:path w="5640" h="4222">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w="0">
              <a:noFill/>
            </a:ln>
          </p:spPr>
          <p:style>
            <a:lnRef idx="0"/>
            <a:fillRef idx="0"/>
            <a:effectRef idx="0"/>
            <a:fontRef idx="minor"/>
          </p:style>
        </p:sp>
        <p:sp>
          <p:nvSpPr>
            <p:cNvPr id="6784" name="Google Shape;6413;p54"/>
            <p:cNvSpPr/>
            <p:nvPr/>
          </p:nvSpPr>
          <p:spPr>
            <a:xfrm>
              <a:off x="4062240" y="2302560"/>
              <a:ext cx="141480" cy="105120"/>
            </a:xfrm>
            <a:custGeom>
              <a:avLst/>
              <a:gdLst/>
              <a:ahLst/>
              <a:rect l="l" t="t" r="r" b="b"/>
              <a:pathLst>
                <a:path w="4790" h="3561">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w="0">
              <a:noFill/>
            </a:ln>
          </p:spPr>
          <p:style>
            <a:lnRef idx="0"/>
            <a:fillRef idx="0"/>
            <a:effectRef idx="0"/>
            <a:fontRef idx="minor"/>
          </p:style>
        </p:sp>
        <p:sp>
          <p:nvSpPr>
            <p:cNvPr id="6785" name="Google Shape;6414;p54"/>
            <p:cNvSpPr/>
            <p:nvPr/>
          </p:nvSpPr>
          <p:spPr>
            <a:xfrm>
              <a:off x="4150800" y="2405160"/>
              <a:ext cx="84600" cy="83520"/>
            </a:xfrm>
            <a:custGeom>
              <a:avLst/>
              <a:gdLst/>
              <a:ahLst/>
              <a:rect l="l" t="t" r="r" b="b"/>
              <a:pathLst>
                <a:path w="2868" h="2836">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w="0">
              <a:noFill/>
            </a:ln>
          </p:spPr>
          <p:style>
            <a:lnRef idx="0"/>
            <a:fillRef idx="0"/>
            <a:effectRef idx="0"/>
            <a:fontRef idx="minor"/>
          </p:style>
        </p:sp>
        <p:sp>
          <p:nvSpPr>
            <p:cNvPr id="6786" name="Google Shape;6415;p54"/>
            <p:cNvSpPr/>
            <p:nvPr/>
          </p:nvSpPr>
          <p:spPr>
            <a:xfrm>
              <a:off x="4066200" y="2500920"/>
              <a:ext cx="210240" cy="135000"/>
            </a:xfrm>
            <a:custGeom>
              <a:avLst/>
              <a:gdLst/>
              <a:ahLst/>
              <a:rect l="l" t="t" r="r" b="b"/>
              <a:pathLst>
                <a:path w="7121" h="4569">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w="0">
              <a:noFill/>
            </a:ln>
          </p:spPr>
          <p:style>
            <a:lnRef idx="0"/>
            <a:fillRef idx="0"/>
            <a:effectRef idx="0"/>
            <a:fontRef idx="minor"/>
          </p:style>
        </p:sp>
        <p:sp>
          <p:nvSpPr>
            <p:cNvPr id="6787" name="Google Shape;6416;p54"/>
            <p:cNvSpPr/>
            <p:nvPr/>
          </p:nvSpPr>
          <p:spPr>
            <a:xfrm>
              <a:off x="3995280" y="2510280"/>
              <a:ext cx="20160" cy="51840"/>
            </a:xfrm>
            <a:custGeom>
              <a:avLst/>
              <a:gdLst/>
              <a:ahLst/>
              <a:rect l="l" t="t" r="r" b="b"/>
              <a:pathLst>
                <a:path w="694" h="1765">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w="0">
              <a:noFill/>
            </a:ln>
          </p:spPr>
          <p:style>
            <a:lnRef idx="0"/>
            <a:fillRef idx="0"/>
            <a:effectRef idx="0"/>
            <a:fontRef idx="minor"/>
          </p:style>
        </p:sp>
        <p:sp>
          <p:nvSpPr>
            <p:cNvPr id="6788" name="Google Shape;6417;p54"/>
            <p:cNvSpPr/>
            <p:nvPr/>
          </p:nvSpPr>
          <p:spPr>
            <a:xfrm>
              <a:off x="4048560" y="2486880"/>
              <a:ext cx="44280" cy="42480"/>
            </a:xfrm>
            <a:custGeom>
              <a:avLst/>
              <a:gdLst/>
              <a:ahLst/>
              <a:rect l="l" t="t" r="r" b="b"/>
              <a:pathLst>
                <a:path w="1513" h="145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w="0">
              <a:noFill/>
            </a:ln>
          </p:spPr>
          <p:style>
            <a:lnRef idx="0"/>
            <a:fillRef idx="0"/>
            <a:effectRef idx="0"/>
            <a:fontRef idx="minor"/>
          </p:style>
        </p:sp>
        <p:sp>
          <p:nvSpPr>
            <p:cNvPr id="6789" name="Google Shape;6418;p54"/>
            <p:cNvSpPr/>
            <p:nvPr/>
          </p:nvSpPr>
          <p:spPr>
            <a:xfrm>
              <a:off x="3921480" y="2487240"/>
              <a:ext cx="44280" cy="42480"/>
            </a:xfrm>
            <a:custGeom>
              <a:avLst/>
              <a:gdLst/>
              <a:ahLst/>
              <a:rect l="l" t="t" r="r" b="b"/>
              <a:pathLst>
                <a:path w="1513" h="145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w="0">
              <a:noFill/>
            </a:ln>
          </p:spPr>
          <p:style>
            <a:lnRef idx="0"/>
            <a:fillRef idx="0"/>
            <a:effectRef idx="0"/>
            <a:fontRef idx="minor"/>
          </p:style>
        </p:sp>
      </p:grpSp>
      <p:grpSp>
        <p:nvGrpSpPr>
          <p:cNvPr id="6790" name="Google Shape;6419;p54"/>
          <p:cNvGrpSpPr/>
          <p:nvPr/>
        </p:nvGrpSpPr>
        <p:grpSpPr>
          <a:xfrm>
            <a:off x="2626920" y="2773800"/>
            <a:ext cx="354960" cy="311040"/>
            <a:chOff x="2626920" y="2773800"/>
            <a:chExt cx="354960" cy="311040"/>
          </a:xfrm>
        </p:grpSpPr>
        <p:sp>
          <p:nvSpPr>
            <p:cNvPr id="6791" name="Google Shape;6420;p54"/>
            <p:cNvSpPr/>
            <p:nvPr/>
          </p:nvSpPr>
          <p:spPr>
            <a:xfrm>
              <a:off x="2626920" y="2873520"/>
              <a:ext cx="41760" cy="153360"/>
            </a:xfrm>
            <a:custGeom>
              <a:avLst/>
              <a:gdLst/>
              <a:ahLst/>
              <a:rect l="l" t="t" r="r" b="b"/>
              <a:pathLst>
                <a:path w="1419" h="5200">
                  <a:moveTo>
                    <a:pt x="1" y="1"/>
                  </a:moveTo>
                  <a:lnTo>
                    <a:pt x="1" y="5199"/>
                  </a:lnTo>
                  <a:lnTo>
                    <a:pt x="1418" y="4506"/>
                  </a:lnTo>
                  <a:lnTo>
                    <a:pt x="1418" y="726"/>
                  </a:lnTo>
                  <a:lnTo>
                    <a:pt x="1" y="1"/>
                  </a:lnTo>
                  <a:close/>
                </a:path>
              </a:pathLst>
            </a:custGeom>
            <a:solidFill>
              <a:schemeClr val="dk2"/>
            </a:solidFill>
            <a:ln w="0">
              <a:noFill/>
            </a:ln>
          </p:spPr>
          <p:style>
            <a:lnRef idx="0"/>
            <a:fillRef idx="0"/>
            <a:effectRef idx="0"/>
            <a:fontRef idx="minor"/>
          </p:style>
        </p:sp>
        <p:sp>
          <p:nvSpPr>
            <p:cNvPr id="6792" name="Google Shape;6421;p54"/>
            <p:cNvSpPr/>
            <p:nvPr/>
          </p:nvSpPr>
          <p:spPr>
            <a:xfrm>
              <a:off x="2773440" y="2919240"/>
              <a:ext cx="63000" cy="62280"/>
            </a:xfrm>
            <a:custGeom>
              <a:avLst/>
              <a:gdLst/>
              <a:ahLst/>
              <a:rect l="l" t="t" r="r" b="b"/>
              <a:pathLst>
                <a:path w="2144" h="2112">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w="0">
              <a:noFill/>
            </a:ln>
          </p:spPr>
          <p:style>
            <a:lnRef idx="0"/>
            <a:fillRef idx="0"/>
            <a:effectRef idx="0"/>
            <a:fontRef idx="minor"/>
          </p:style>
        </p:sp>
        <p:sp>
          <p:nvSpPr>
            <p:cNvPr id="6793" name="Google Shape;6422;p54"/>
            <p:cNvSpPr/>
            <p:nvPr/>
          </p:nvSpPr>
          <p:spPr>
            <a:xfrm>
              <a:off x="2940120" y="2873520"/>
              <a:ext cx="41760" cy="153360"/>
            </a:xfrm>
            <a:custGeom>
              <a:avLst/>
              <a:gdLst/>
              <a:ahLst/>
              <a:rect l="l" t="t" r="r" b="b"/>
              <a:pathLst>
                <a:path w="1418" h="5200">
                  <a:moveTo>
                    <a:pt x="1418" y="1"/>
                  </a:moveTo>
                  <a:lnTo>
                    <a:pt x="0" y="726"/>
                  </a:lnTo>
                  <a:lnTo>
                    <a:pt x="0" y="4506"/>
                  </a:lnTo>
                  <a:lnTo>
                    <a:pt x="1418" y="5199"/>
                  </a:lnTo>
                  <a:lnTo>
                    <a:pt x="1418" y="1"/>
                  </a:lnTo>
                  <a:close/>
                </a:path>
              </a:pathLst>
            </a:custGeom>
            <a:solidFill>
              <a:schemeClr val="dk2"/>
            </a:solidFill>
            <a:ln w="0">
              <a:noFill/>
            </a:ln>
          </p:spPr>
          <p:style>
            <a:lnRef idx="0"/>
            <a:fillRef idx="0"/>
            <a:effectRef idx="0"/>
            <a:fontRef idx="minor"/>
          </p:style>
        </p:sp>
        <p:sp>
          <p:nvSpPr>
            <p:cNvPr id="6794" name="Google Shape;6423;p54"/>
            <p:cNvSpPr/>
            <p:nvPr/>
          </p:nvSpPr>
          <p:spPr>
            <a:xfrm>
              <a:off x="2626920" y="2794320"/>
              <a:ext cx="354960" cy="290520"/>
            </a:xfrm>
            <a:custGeom>
              <a:avLst/>
              <a:gdLst/>
              <a:ahLst/>
              <a:rect l="l" t="t" r="r" b="b"/>
              <a:pathLst>
                <a:path w="12004" h="983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w="0">
              <a:noFill/>
            </a:ln>
          </p:spPr>
          <p:style>
            <a:lnRef idx="0"/>
            <a:fillRef idx="0"/>
            <a:effectRef idx="0"/>
            <a:fontRef idx="minor"/>
          </p:style>
        </p:sp>
        <p:sp>
          <p:nvSpPr>
            <p:cNvPr id="6795" name="Google Shape;6424;p54"/>
            <p:cNvSpPr/>
            <p:nvPr/>
          </p:nvSpPr>
          <p:spPr>
            <a:xfrm>
              <a:off x="2733120" y="2877120"/>
              <a:ext cx="144360" cy="144360"/>
            </a:xfrm>
            <a:custGeom>
              <a:avLst/>
              <a:gdLst/>
              <a:ahLst/>
              <a:rect l="l" t="t" r="r" b="b"/>
              <a:pathLst>
                <a:path w="4884" h="4885">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w="0">
              <a:noFill/>
            </a:ln>
          </p:spPr>
          <p:style>
            <a:lnRef idx="0"/>
            <a:fillRef idx="0"/>
            <a:effectRef idx="0"/>
            <a:fontRef idx="minor"/>
          </p:style>
        </p:sp>
        <p:sp>
          <p:nvSpPr>
            <p:cNvPr id="6796" name="Google Shape;6425;p54"/>
            <p:cNvSpPr/>
            <p:nvPr/>
          </p:nvSpPr>
          <p:spPr>
            <a:xfrm>
              <a:off x="2747160" y="2773800"/>
              <a:ext cx="116280" cy="20160"/>
            </a:xfrm>
            <a:custGeom>
              <a:avLst/>
              <a:gdLst/>
              <a:ahLst/>
              <a:rect l="l" t="t" r="r" b="b"/>
              <a:pathLst>
                <a:path w="3939" h="695">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w="0">
              <a:noFill/>
            </a:ln>
          </p:spPr>
          <p:style>
            <a:lnRef idx="0"/>
            <a:fillRef idx="0"/>
            <a:effectRef idx="0"/>
            <a:fontRef idx="minor"/>
          </p:style>
        </p:sp>
      </p:grpSp>
      <p:grpSp>
        <p:nvGrpSpPr>
          <p:cNvPr id="6797" name="Google Shape;6426;p54"/>
          <p:cNvGrpSpPr/>
          <p:nvPr/>
        </p:nvGrpSpPr>
        <p:grpSpPr>
          <a:xfrm>
            <a:off x="2626920" y="3188160"/>
            <a:ext cx="354960" cy="322920"/>
            <a:chOff x="2626920" y="3188160"/>
            <a:chExt cx="354960" cy="322920"/>
          </a:xfrm>
        </p:grpSpPr>
        <p:sp>
          <p:nvSpPr>
            <p:cNvPr id="6798" name="Google Shape;6427;p54"/>
            <p:cNvSpPr/>
            <p:nvPr/>
          </p:nvSpPr>
          <p:spPr>
            <a:xfrm>
              <a:off x="2626920" y="3412440"/>
              <a:ext cx="135720" cy="98640"/>
            </a:xfrm>
            <a:custGeom>
              <a:avLst/>
              <a:gdLst/>
              <a:ahLst/>
              <a:rect l="l" t="t" r="r" b="b"/>
              <a:pathLst>
                <a:path w="4601" h="334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w="0">
              <a:noFill/>
            </a:ln>
          </p:spPr>
          <p:style>
            <a:lnRef idx="0"/>
            <a:fillRef idx="0"/>
            <a:effectRef idx="0"/>
            <a:fontRef idx="minor"/>
          </p:style>
        </p:sp>
        <p:sp>
          <p:nvSpPr>
            <p:cNvPr id="6799" name="Google Shape;6428;p54"/>
            <p:cNvSpPr/>
            <p:nvPr/>
          </p:nvSpPr>
          <p:spPr>
            <a:xfrm>
              <a:off x="2835720" y="3289320"/>
              <a:ext cx="44280" cy="44280"/>
            </a:xfrm>
            <a:custGeom>
              <a:avLst/>
              <a:gdLst/>
              <a:ahLst/>
              <a:rect l="l" t="t" r="r" b="b"/>
              <a:pathLst>
                <a:path w="1513" h="1513">
                  <a:moveTo>
                    <a:pt x="1009" y="0"/>
                  </a:moveTo>
                  <a:lnTo>
                    <a:pt x="1" y="1008"/>
                  </a:lnTo>
                  <a:lnTo>
                    <a:pt x="505" y="1512"/>
                  </a:lnTo>
                  <a:lnTo>
                    <a:pt x="1513" y="504"/>
                  </a:lnTo>
                  <a:lnTo>
                    <a:pt x="1009" y="0"/>
                  </a:lnTo>
                  <a:close/>
                </a:path>
              </a:pathLst>
            </a:custGeom>
            <a:solidFill>
              <a:schemeClr val="dk2"/>
            </a:solidFill>
            <a:ln w="0">
              <a:noFill/>
            </a:ln>
          </p:spPr>
          <p:style>
            <a:lnRef idx="0"/>
            <a:fillRef idx="0"/>
            <a:effectRef idx="0"/>
            <a:fontRef idx="minor"/>
          </p:style>
        </p:sp>
        <p:sp>
          <p:nvSpPr>
            <p:cNvPr id="6800" name="Google Shape;6429;p54"/>
            <p:cNvSpPr/>
            <p:nvPr/>
          </p:nvSpPr>
          <p:spPr>
            <a:xfrm>
              <a:off x="2880360" y="3260520"/>
              <a:ext cx="29520" cy="29520"/>
            </a:xfrm>
            <a:custGeom>
              <a:avLst/>
              <a:gdLst/>
              <a:ahLst/>
              <a:rect l="l" t="t" r="r" b="b"/>
              <a:pathLst>
                <a:path w="1009" h="1009">
                  <a:moveTo>
                    <a:pt x="505" y="0"/>
                  </a:moveTo>
                  <a:lnTo>
                    <a:pt x="1" y="505"/>
                  </a:lnTo>
                  <a:lnTo>
                    <a:pt x="505" y="1009"/>
                  </a:lnTo>
                  <a:lnTo>
                    <a:pt x="1009" y="505"/>
                  </a:lnTo>
                  <a:lnTo>
                    <a:pt x="505" y="0"/>
                  </a:lnTo>
                  <a:close/>
                </a:path>
              </a:pathLst>
            </a:custGeom>
            <a:solidFill>
              <a:schemeClr val="dk2"/>
            </a:solidFill>
            <a:ln w="0">
              <a:noFill/>
            </a:ln>
          </p:spPr>
          <p:style>
            <a:lnRef idx="0"/>
            <a:fillRef idx="0"/>
            <a:effectRef idx="0"/>
            <a:fontRef idx="minor"/>
          </p:style>
        </p:sp>
        <p:sp>
          <p:nvSpPr>
            <p:cNvPr id="6801" name="Google Shape;6430;p54"/>
            <p:cNvSpPr/>
            <p:nvPr/>
          </p:nvSpPr>
          <p:spPr>
            <a:xfrm>
              <a:off x="2701440" y="3188160"/>
              <a:ext cx="280440" cy="281160"/>
            </a:xfrm>
            <a:custGeom>
              <a:avLst/>
              <a:gdLst/>
              <a:ahLst/>
              <a:rect l="l" t="t" r="r" b="b"/>
              <a:pathLst>
                <a:path w="9484" h="9512">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w="0">
              <a:noFill/>
            </a:ln>
          </p:spPr>
          <p:style>
            <a:lnRef idx="0"/>
            <a:fillRef idx="0"/>
            <a:effectRef idx="0"/>
            <a:fontRef idx="minor"/>
          </p:style>
        </p:sp>
      </p:grpSp>
      <p:grpSp>
        <p:nvGrpSpPr>
          <p:cNvPr id="6802" name="Google Shape;6431;p54"/>
          <p:cNvGrpSpPr/>
          <p:nvPr/>
        </p:nvGrpSpPr>
        <p:grpSpPr>
          <a:xfrm>
            <a:off x="2668680" y="3625200"/>
            <a:ext cx="271440" cy="355680"/>
            <a:chOff x="2668680" y="3625200"/>
            <a:chExt cx="271440" cy="355680"/>
          </a:xfrm>
        </p:grpSpPr>
        <p:sp>
          <p:nvSpPr>
            <p:cNvPr id="6803" name="Google Shape;6432;p54"/>
            <p:cNvSpPr/>
            <p:nvPr/>
          </p:nvSpPr>
          <p:spPr>
            <a:xfrm>
              <a:off x="2898360" y="3687480"/>
              <a:ext cx="41760" cy="20160"/>
            </a:xfrm>
            <a:custGeom>
              <a:avLst/>
              <a:gdLst/>
              <a:ahLst/>
              <a:rect l="l" t="t" r="r" b="b"/>
              <a:pathLst>
                <a:path w="1419" h="694">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w="0">
              <a:noFill/>
            </a:ln>
          </p:spPr>
          <p:style>
            <a:lnRef idx="0"/>
            <a:fillRef idx="0"/>
            <a:effectRef idx="0"/>
            <a:fontRef idx="minor"/>
          </p:style>
        </p:sp>
        <p:sp>
          <p:nvSpPr>
            <p:cNvPr id="6804" name="Google Shape;6433;p54"/>
            <p:cNvSpPr/>
            <p:nvPr/>
          </p:nvSpPr>
          <p:spPr>
            <a:xfrm>
              <a:off x="2668680" y="3687480"/>
              <a:ext cx="41760" cy="20160"/>
            </a:xfrm>
            <a:custGeom>
              <a:avLst/>
              <a:gdLst/>
              <a:ahLst/>
              <a:rect l="l" t="t" r="r" b="b"/>
              <a:pathLst>
                <a:path w="1418" h="694">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w="0">
              <a:noFill/>
            </a:ln>
          </p:spPr>
          <p:style>
            <a:lnRef idx="0"/>
            <a:fillRef idx="0"/>
            <a:effectRef idx="0"/>
            <a:fontRef idx="minor"/>
          </p:style>
        </p:sp>
        <p:sp>
          <p:nvSpPr>
            <p:cNvPr id="6805" name="Google Shape;6434;p54"/>
            <p:cNvSpPr/>
            <p:nvPr/>
          </p:nvSpPr>
          <p:spPr>
            <a:xfrm>
              <a:off x="2882520" y="3625200"/>
              <a:ext cx="41760" cy="31320"/>
            </a:xfrm>
            <a:custGeom>
              <a:avLst/>
              <a:gdLst/>
              <a:ahLst/>
              <a:rect l="l" t="t" r="r" b="b"/>
              <a:pathLst>
                <a:path w="1419" h="107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w="0">
              <a:noFill/>
            </a:ln>
          </p:spPr>
          <p:style>
            <a:lnRef idx="0"/>
            <a:fillRef idx="0"/>
            <a:effectRef idx="0"/>
            <a:fontRef idx="minor"/>
          </p:style>
        </p:sp>
        <p:sp>
          <p:nvSpPr>
            <p:cNvPr id="6806" name="Google Shape;6435;p54"/>
            <p:cNvSpPr/>
            <p:nvPr/>
          </p:nvSpPr>
          <p:spPr>
            <a:xfrm>
              <a:off x="2684520" y="3739680"/>
              <a:ext cx="41760" cy="30240"/>
            </a:xfrm>
            <a:custGeom>
              <a:avLst/>
              <a:gdLst/>
              <a:ahLst/>
              <a:rect l="l" t="t" r="r" b="b"/>
              <a:pathLst>
                <a:path w="1419" h="1034">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w="0">
              <a:noFill/>
            </a:ln>
          </p:spPr>
          <p:style>
            <a:lnRef idx="0"/>
            <a:fillRef idx="0"/>
            <a:effectRef idx="0"/>
            <a:fontRef idx="minor"/>
          </p:style>
        </p:sp>
        <p:sp>
          <p:nvSpPr>
            <p:cNvPr id="6807" name="Google Shape;6436;p54"/>
            <p:cNvSpPr/>
            <p:nvPr/>
          </p:nvSpPr>
          <p:spPr>
            <a:xfrm>
              <a:off x="2884320" y="3739680"/>
              <a:ext cx="40680" cy="30240"/>
            </a:xfrm>
            <a:custGeom>
              <a:avLst/>
              <a:gdLst/>
              <a:ahLst/>
              <a:rect l="l" t="t" r="r" b="b"/>
              <a:pathLst>
                <a:path w="1387" h="1029">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w="0">
              <a:noFill/>
            </a:ln>
          </p:spPr>
          <p:style>
            <a:lnRef idx="0"/>
            <a:fillRef idx="0"/>
            <a:effectRef idx="0"/>
            <a:fontRef idx="minor"/>
          </p:style>
        </p:sp>
        <p:sp>
          <p:nvSpPr>
            <p:cNvPr id="6808" name="Google Shape;6437;p54"/>
            <p:cNvSpPr/>
            <p:nvPr/>
          </p:nvSpPr>
          <p:spPr>
            <a:xfrm>
              <a:off x="2686680" y="3625560"/>
              <a:ext cx="39600" cy="29880"/>
            </a:xfrm>
            <a:custGeom>
              <a:avLst/>
              <a:gdLst/>
              <a:ahLst/>
              <a:rect l="l" t="t" r="r" b="b"/>
              <a:pathLst>
                <a:path w="1356" h="1021">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w="0">
              <a:noFill/>
            </a:ln>
          </p:spPr>
          <p:style>
            <a:lnRef idx="0"/>
            <a:fillRef idx="0"/>
            <a:effectRef idx="0"/>
            <a:fontRef idx="minor"/>
          </p:style>
        </p:sp>
        <p:sp>
          <p:nvSpPr>
            <p:cNvPr id="6809" name="Google Shape;6438;p54"/>
            <p:cNvSpPr/>
            <p:nvPr/>
          </p:nvSpPr>
          <p:spPr>
            <a:xfrm>
              <a:off x="2732400" y="3791880"/>
              <a:ext cx="145080" cy="41760"/>
            </a:xfrm>
            <a:custGeom>
              <a:avLst/>
              <a:gdLst/>
              <a:ahLst/>
              <a:rect l="l" t="t" r="r" b="b"/>
              <a:pathLst>
                <a:path w="4916" h="1418">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w="0">
              <a:noFill/>
            </a:ln>
          </p:spPr>
          <p:style>
            <a:lnRef idx="0"/>
            <a:fillRef idx="0"/>
            <a:effectRef idx="0"/>
            <a:fontRef idx="minor"/>
          </p:style>
        </p:sp>
        <p:sp>
          <p:nvSpPr>
            <p:cNvPr id="6810" name="Google Shape;6439;p54"/>
            <p:cNvSpPr/>
            <p:nvPr/>
          </p:nvSpPr>
          <p:spPr>
            <a:xfrm>
              <a:off x="2729520" y="3625920"/>
              <a:ext cx="148680" cy="145440"/>
            </a:xfrm>
            <a:custGeom>
              <a:avLst/>
              <a:gdLst/>
              <a:ahLst/>
              <a:rect l="l" t="t" r="r" b="b"/>
              <a:pathLst>
                <a:path w="5041" h="4923">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w="0">
              <a:noFill/>
            </a:ln>
          </p:spPr>
          <p:style>
            <a:lnRef idx="0"/>
            <a:fillRef idx="0"/>
            <a:effectRef idx="0"/>
            <a:fontRef idx="minor"/>
          </p:style>
        </p:sp>
        <p:sp>
          <p:nvSpPr>
            <p:cNvPr id="6811" name="Google Shape;6440;p54"/>
            <p:cNvSpPr/>
            <p:nvPr/>
          </p:nvSpPr>
          <p:spPr>
            <a:xfrm>
              <a:off x="2763000" y="3855240"/>
              <a:ext cx="82800" cy="46440"/>
            </a:xfrm>
            <a:custGeom>
              <a:avLst/>
              <a:gdLst/>
              <a:ahLst/>
              <a:rect l="l" t="t" r="r" b="b"/>
              <a:pathLst>
                <a:path w="2805" h="1576">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w="0">
              <a:noFill/>
            </a:ln>
          </p:spPr>
          <p:style>
            <a:lnRef idx="0"/>
            <a:fillRef idx="0"/>
            <a:effectRef idx="0"/>
            <a:fontRef idx="minor"/>
          </p:style>
        </p:sp>
        <p:sp>
          <p:nvSpPr>
            <p:cNvPr id="6812" name="Google Shape;6441;p54"/>
            <p:cNvSpPr/>
            <p:nvPr/>
          </p:nvSpPr>
          <p:spPr>
            <a:xfrm>
              <a:off x="2770560" y="3908160"/>
              <a:ext cx="69480" cy="72720"/>
            </a:xfrm>
            <a:custGeom>
              <a:avLst/>
              <a:gdLst/>
              <a:ahLst/>
              <a:rect l="l" t="t" r="r" b="b"/>
              <a:pathLst>
                <a:path w="2364" h="2466">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w="0">
              <a:noFill/>
            </a:ln>
          </p:spPr>
          <p:style>
            <a:lnRef idx="0"/>
            <a:fillRef idx="0"/>
            <a:effectRef idx="0"/>
            <a:fontRef idx="minor"/>
          </p:style>
        </p:sp>
      </p:grpSp>
      <p:grpSp>
        <p:nvGrpSpPr>
          <p:cNvPr id="6813" name="Google Shape;6442;p54"/>
          <p:cNvGrpSpPr/>
          <p:nvPr/>
        </p:nvGrpSpPr>
        <p:grpSpPr>
          <a:xfrm>
            <a:off x="3974400" y="3615120"/>
            <a:ext cx="311760" cy="357480"/>
            <a:chOff x="3974400" y="3615120"/>
            <a:chExt cx="311760" cy="357480"/>
          </a:xfrm>
        </p:grpSpPr>
        <p:sp>
          <p:nvSpPr>
            <p:cNvPr id="6814" name="Google Shape;6443;p54"/>
            <p:cNvSpPr/>
            <p:nvPr/>
          </p:nvSpPr>
          <p:spPr>
            <a:xfrm>
              <a:off x="4071240" y="3818160"/>
              <a:ext cx="119880" cy="59400"/>
            </a:xfrm>
            <a:custGeom>
              <a:avLst/>
              <a:gdLst/>
              <a:ahLst/>
              <a:rect l="l" t="t" r="r" b="b"/>
              <a:pathLst>
                <a:path w="4065" h="2017">
                  <a:moveTo>
                    <a:pt x="2017" y="0"/>
                  </a:moveTo>
                  <a:lnTo>
                    <a:pt x="0" y="977"/>
                  </a:lnTo>
                  <a:lnTo>
                    <a:pt x="2017" y="2017"/>
                  </a:lnTo>
                  <a:lnTo>
                    <a:pt x="4064" y="977"/>
                  </a:lnTo>
                  <a:lnTo>
                    <a:pt x="2017" y="0"/>
                  </a:lnTo>
                  <a:close/>
                </a:path>
              </a:pathLst>
            </a:custGeom>
            <a:solidFill>
              <a:schemeClr val="dk2"/>
            </a:solidFill>
            <a:ln w="0">
              <a:noFill/>
            </a:ln>
          </p:spPr>
          <p:style>
            <a:lnRef idx="0"/>
            <a:fillRef idx="0"/>
            <a:effectRef idx="0"/>
            <a:fontRef idx="minor"/>
          </p:style>
        </p:sp>
        <p:sp>
          <p:nvSpPr>
            <p:cNvPr id="6815" name="Google Shape;6444;p54"/>
            <p:cNvSpPr/>
            <p:nvPr/>
          </p:nvSpPr>
          <p:spPr>
            <a:xfrm>
              <a:off x="3986640" y="3615120"/>
              <a:ext cx="288720" cy="103680"/>
            </a:xfrm>
            <a:custGeom>
              <a:avLst/>
              <a:gdLst/>
              <a:ahLst/>
              <a:rect l="l" t="t" r="r" b="b"/>
              <a:pathLst>
                <a:path w="9767" h="3513">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w="0">
              <a:noFill/>
            </a:ln>
          </p:spPr>
          <p:style>
            <a:lnRef idx="0"/>
            <a:fillRef idx="0"/>
            <a:effectRef idx="0"/>
            <a:fontRef idx="minor"/>
          </p:style>
        </p:sp>
        <p:sp>
          <p:nvSpPr>
            <p:cNvPr id="6816" name="Google Shape;6445;p54"/>
            <p:cNvSpPr/>
            <p:nvPr/>
          </p:nvSpPr>
          <p:spPr>
            <a:xfrm>
              <a:off x="4058280" y="3706200"/>
              <a:ext cx="61200" cy="124560"/>
            </a:xfrm>
            <a:custGeom>
              <a:avLst/>
              <a:gdLst/>
              <a:ahLst/>
              <a:rect l="l" t="t" r="r" b="b"/>
              <a:pathLst>
                <a:path w="2080" h="4223">
                  <a:moveTo>
                    <a:pt x="2080" y="1"/>
                  </a:moveTo>
                  <a:lnTo>
                    <a:pt x="0" y="1009"/>
                  </a:lnTo>
                  <a:lnTo>
                    <a:pt x="0" y="4222"/>
                  </a:lnTo>
                  <a:lnTo>
                    <a:pt x="2080" y="3151"/>
                  </a:lnTo>
                  <a:lnTo>
                    <a:pt x="2080" y="1"/>
                  </a:lnTo>
                  <a:close/>
                </a:path>
              </a:pathLst>
            </a:custGeom>
            <a:solidFill>
              <a:schemeClr val="dk2"/>
            </a:solidFill>
            <a:ln w="0">
              <a:noFill/>
            </a:ln>
          </p:spPr>
          <p:style>
            <a:lnRef idx="0"/>
            <a:fillRef idx="0"/>
            <a:effectRef idx="0"/>
            <a:fontRef idx="minor"/>
          </p:style>
        </p:sp>
        <p:sp>
          <p:nvSpPr>
            <p:cNvPr id="6817" name="Google Shape;6446;p54"/>
            <p:cNvSpPr/>
            <p:nvPr/>
          </p:nvSpPr>
          <p:spPr>
            <a:xfrm>
              <a:off x="4141080" y="3705120"/>
              <a:ext cx="145080" cy="263520"/>
            </a:xfrm>
            <a:custGeom>
              <a:avLst/>
              <a:gdLst/>
              <a:ahLst/>
              <a:rect l="l" t="t" r="r" b="b"/>
              <a:pathLst>
                <a:path w="4915" h="8917">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w="0">
              <a:noFill/>
            </a:ln>
          </p:spPr>
          <p:style>
            <a:lnRef idx="0"/>
            <a:fillRef idx="0"/>
            <a:effectRef idx="0"/>
            <a:fontRef idx="minor"/>
          </p:style>
        </p:sp>
        <p:sp>
          <p:nvSpPr>
            <p:cNvPr id="6818" name="Google Shape;6447;p54"/>
            <p:cNvSpPr/>
            <p:nvPr/>
          </p:nvSpPr>
          <p:spPr>
            <a:xfrm>
              <a:off x="4141080" y="3706200"/>
              <a:ext cx="62280" cy="124560"/>
            </a:xfrm>
            <a:custGeom>
              <a:avLst/>
              <a:gdLst/>
              <a:ahLst/>
              <a:rect l="l" t="t" r="r" b="b"/>
              <a:pathLst>
                <a:path w="2111" h="4223">
                  <a:moveTo>
                    <a:pt x="0" y="1"/>
                  </a:moveTo>
                  <a:lnTo>
                    <a:pt x="0" y="3151"/>
                  </a:lnTo>
                  <a:lnTo>
                    <a:pt x="2111" y="4222"/>
                  </a:lnTo>
                  <a:lnTo>
                    <a:pt x="2111" y="1009"/>
                  </a:lnTo>
                  <a:lnTo>
                    <a:pt x="0" y="1"/>
                  </a:lnTo>
                  <a:close/>
                </a:path>
              </a:pathLst>
            </a:custGeom>
            <a:solidFill>
              <a:schemeClr val="dk2"/>
            </a:solidFill>
            <a:ln w="0">
              <a:noFill/>
            </a:ln>
          </p:spPr>
          <p:style>
            <a:lnRef idx="0"/>
            <a:fillRef idx="0"/>
            <a:effectRef idx="0"/>
            <a:fontRef idx="minor"/>
          </p:style>
        </p:sp>
        <p:sp>
          <p:nvSpPr>
            <p:cNvPr id="6819" name="Google Shape;6448;p54"/>
            <p:cNvSpPr/>
            <p:nvPr/>
          </p:nvSpPr>
          <p:spPr>
            <a:xfrm>
              <a:off x="3974400" y="3706200"/>
              <a:ext cx="145080" cy="266400"/>
            </a:xfrm>
            <a:custGeom>
              <a:avLst/>
              <a:gdLst/>
              <a:ahLst/>
              <a:rect l="l" t="t" r="r" b="b"/>
              <a:pathLst>
                <a:path w="4916" h="9012">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w="0">
              <a:noFill/>
            </a:ln>
          </p:spPr>
          <p:style>
            <a:lnRef idx="0"/>
            <a:fillRef idx="0"/>
            <a:effectRef idx="0"/>
            <a:fontRef idx="minor"/>
          </p:style>
        </p:sp>
      </p:grpSp>
      <p:grpSp>
        <p:nvGrpSpPr>
          <p:cNvPr id="6820" name="Google Shape;6449;p54"/>
          <p:cNvGrpSpPr/>
          <p:nvPr/>
        </p:nvGrpSpPr>
        <p:grpSpPr>
          <a:xfrm>
            <a:off x="2148120" y="1397880"/>
            <a:ext cx="355680" cy="332640"/>
            <a:chOff x="2148120" y="1397880"/>
            <a:chExt cx="355680" cy="332640"/>
          </a:xfrm>
        </p:grpSpPr>
        <p:sp>
          <p:nvSpPr>
            <p:cNvPr id="6821" name="Google Shape;6450;p54"/>
            <p:cNvSpPr/>
            <p:nvPr/>
          </p:nvSpPr>
          <p:spPr>
            <a:xfrm>
              <a:off x="2233080" y="1522800"/>
              <a:ext cx="76320" cy="68760"/>
            </a:xfrm>
            <a:custGeom>
              <a:avLst/>
              <a:gdLst/>
              <a:ahLst/>
              <a:rect l="l" t="t" r="r" b="b"/>
              <a:pathLst>
                <a:path w="2585" h="234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w="0">
              <a:noFill/>
            </a:ln>
          </p:spPr>
          <p:style>
            <a:lnRef idx="0"/>
            <a:fillRef idx="0"/>
            <a:effectRef idx="0"/>
            <a:fontRef idx="minor"/>
          </p:style>
        </p:sp>
        <p:sp>
          <p:nvSpPr>
            <p:cNvPr id="6822" name="Google Shape;6451;p54"/>
            <p:cNvSpPr/>
            <p:nvPr/>
          </p:nvSpPr>
          <p:spPr>
            <a:xfrm>
              <a:off x="2208600" y="1397880"/>
              <a:ext cx="235440" cy="122760"/>
            </a:xfrm>
            <a:custGeom>
              <a:avLst/>
              <a:gdLst/>
              <a:ahLst/>
              <a:rect l="l" t="t" r="r" b="b"/>
              <a:pathLst>
                <a:path w="7972" h="4159">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w="0">
              <a:noFill/>
            </a:ln>
          </p:spPr>
          <p:style>
            <a:lnRef idx="0"/>
            <a:fillRef idx="0"/>
            <a:effectRef idx="0"/>
            <a:fontRef idx="minor"/>
          </p:style>
        </p:sp>
        <p:sp>
          <p:nvSpPr>
            <p:cNvPr id="6823" name="Google Shape;6452;p54"/>
            <p:cNvSpPr/>
            <p:nvPr/>
          </p:nvSpPr>
          <p:spPr>
            <a:xfrm>
              <a:off x="2295360" y="1621800"/>
              <a:ext cx="62280" cy="63000"/>
            </a:xfrm>
            <a:custGeom>
              <a:avLst/>
              <a:gdLst/>
              <a:ahLst/>
              <a:rect l="l" t="t" r="r" b="b"/>
              <a:pathLst>
                <a:path w="2112" h="2143">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w="0">
              <a:noFill/>
            </a:ln>
          </p:spPr>
          <p:style>
            <a:lnRef idx="0"/>
            <a:fillRef idx="0"/>
            <a:effectRef idx="0"/>
            <a:fontRef idx="minor"/>
          </p:style>
        </p:sp>
        <p:sp>
          <p:nvSpPr>
            <p:cNvPr id="6824" name="Google Shape;6453;p54"/>
            <p:cNvSpPr/>
            <p:nvPr/>
          </p:nvSpPr>
          <p:spPr>
            <a:xfrm>
              <a:off x="2343960" y="1522800"/>
              <a:ext cx="74160" cy="68760"/>
            </a:xfrm>
            <a:custGeom>
              <a:avLst/>
              <a:gdLst/>
              <a:ahLst/>
              <a:rect l="l" t="t" r="r" b="b"/>
              <a:pathLst>
                <a:path w="2522" h="2336">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w="0">
              <a:noFill/>
            </a:ln>
          </p:spPr>
          <p:style>
            <a:lnRef idx="0"/>
            <a:fillRef idx="0"/>
            <a:effectRef idx="0"/>
            <a:fontRef idx="minor"/>
          </p:style>
        </p:sp>
        <p:sp>
          <p:nvSpPr>
            <p:cNvPr id="6825" name="Google Shape;6454;p54"/>
            <p:cNvSpPr/>
            <p:nvPr/>
          </p:nvSpPr>
          <p:spPr>
            <a:xfrm>
              <a:off x="2296440" y="1546200"/>
              <a:ext cx="57600" cy="58680"/>
            </a:xfrm>
            <a:custGeom>
              <a:avLst/>
              <a:gdLst/>
              <a:ahLst/>
              <a:rect l="l" t="t" r="r" b="b"/>
              <a:pathLst>
                <a:path w="1954" h="199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w="0">
              <a:noFill/>
            </a:ln>
          </p:spPr>
          <p:style>
            <a:lnRef idx="0"/>
            <a:fillRef idx="0"/>
            <a:effectRef idx="0"/>
            <a:fontRef idx="minor"/>
          </p:style>
        </p:sp>
        <p:sp>
          <p:nvSpPr>
            <p:cNvPr id="6826" name="Google Shape;6455;p54"/>
            <p:cNvSpPr/>
            <p:nvPr/>
          </p:nvSpPr>
          <p:spPr>
            <a:xfrm>
              <a:off x="2327040" y="1514520"/>
              <a:ext cx="176760" cy="216000"/>
            </a:xfrm>
            <a:custGeom>
              <a:avLst/>
              <a:gdLst/>
              <a:ahLst/>
              <a:rect l="l" t="t" r="r" b="b"/>
              <a:pathLst>
                <a:path w="5987" h="731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w="0">
              <a:noFill/>
            </a:ln>
          </p:spPr>
          <p:style>
            <a:lnRef idx="0"/>
            <a:fillRef idx="0"/>
            <a:effectRef idx="0"/>
            <a:fontRef idx="minor"/>
          </p:style>
        </p:sp>
        <p:sp>
          <p:nvSpPr>
            <p:cNvPr id="6827" name="Google Shape;6456;p54"/>
            <p:cNvSpPr/>
            <p:nvPr/>
          </p:nvSpPr>
          <p:spPr>
            <a:xfrm>
              <a:off x="2148120" y="1514520"/>
              <a:ext cx="176760" cy="216000"/>
            </a:xfrm>
            <a:custGeom>
              <a:avLst/>
              <a:gdLst/>
              <a:ahLst/>
              <a:rect l="l" t="t" r="r" b="b"/>
              <a:pathLst>
                <a:path w="5987" h="731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w="0">
              <a:noFill/>
            </a:ln>
          </p:spPr>
          <p:style>
            <a:lnRef idx="0"/>
            <a:fillRef idx="0"/>
            <a:effectRef idx="0"/>
            <a:fontRef idx="minor"/>
          </p:style>
        </p:sp>
      </p:grpSp>
      <p:grpSp>
        <p:nvGrpSpPr>
          <p:cNvPr id="6828" name="Google Shape;6457;p54"/>
          <p:cNvGrpSpPr/>
          <p:nvPr/>
        </p:nvGrpSpPr>
        <p:grpSpPr>
          <a:xfrm>
            <a:off x="2174400" y="1822320"/>
            <a:ext cx="303480" cy="355680"/>
            <a:chOff x="2174400" y="1822320"/>
            <a:chExt cx="303480" cy="355680"/>
          </a:xfrm>
        </p:grpSpPr>
        <p:sp>
          <p:nvSpPr>
            <p:cNvPr id="6829" name="Google Shape;6458;p54"/>
            <p:cNvSpPr/>
            <p:nvPr/>
          </p:nvSpPr>
          <p:spPr>
            <a:xfrm>
              <a:off x="2345040" y="1925640"/>
              <a:ext cx="69480" cy="69480"/>
            </a:xfrm>
            <a:custGeom>
              <a:avLst/>
              <a:gdLst/>
              <a:ahLst/>
              <a:rect l="l" t="t" r="r" b="b"/>
              <a:pathLst>
                <a:path w="2364" h="2363">
                  <a:moveTo>
                    <a:pt x="1" y="0"/>
                  </a:moveTo>
                  <a:lnTo>
                    <a:pt x="1513" y="2363"/>
                  </a:lnTo>
                  <a:lnTo>
                    <a:pt x="2364" y="0"/>
                  </a:lnTo>
                  <a:close/>
                </a:path>
              </a:pathLst>
            </a:custGeom>
            <a:solidFill>
              <a:schemeClr val="dk2"/>
            </a:solidFill>
            <a:ln w="0">
              <a:noFill/>
            </a:ln>
          </p:spPr>
          <p:style>
            <a:lnRef idx="0"/>
            <a:fillRef idx="0"/>
            <a:effectRef idx="0"/>
            <a:fontRef idx="minor"/>
          </p:style>
        </p:sp>
        <p:sp>
          <p:nvSpPr>
            <p:cNvPr id="6830" name="Google Shape;6459;p54"/>
            <p:cNvSpPr/>
            <p:nvPr/>
          </p:nvSpPr>
          <p:spPr>
            <a:xfrm>
              <a:off x="2274120" y="2030040"/>
              <a:ext cx="103320" cy="146160"/>
            </a:xfrm>
            <a:custGeom>
              <a:avLst/>
              <a:gdLst/>
              <a:ahLst/>
              <a:rect l="l" t="t" r="r" b="b"/>
              <a:pathLst>
                <a:path w="3498" h="4947">
                  <a:moveTo>
                    <a:pt x="1" y="1"/>
                  </a:moveTo>
                  <a:lnTo>
                    <a:pt x="1733" y="4947"/>
                  </a:lnTo>
                  <a:lnTo>
                    <a:pt x="3498" y="1"/>
                  </a:lnTo>
                  <a:close/>
                </a:path>
              </a:pathLst>
            </a:custGeom>
            <a:solidFill>
              <a:schemeClr val="dk2"/>
            </a:solidFill>
            <a:ln w="0">
              <a:noFill/>
            </a:ln>
          </p:spPr>
          <p:style>
            <a:lnRef idx="0"/>
            <a:fillRef idx="0"/>
            <a:effectRef idx="0"/>
            <a:fontRef idx="minor"/>
          </p:style>
        </p:sp>
        <p:sp>
          <p:nvSpPr>
            <p:cNvPr id="6831" name="Google Shape;6460;p54"/>
            <p:cNvSpPr/>
            <p:nvPr/>
          </p:nvSpPr>
          <p:spPr>
            <a:xfrm>
              <a:off x="2277720" y="1936080"/>
              <a:ext cx="95760" cy="72360"/>
            </a:xfrm>
            <a:custGeom>
              <a:avLst/>
              <a:gdLst/>
              <a:ahLst/>
              <a:rect l="l" t="t" r="r" b="b"/>
              <a:pathLst>
                <a:path w="3246" h="2458">
                  <a:moveTo>
                    <a:pt x="1607" y="1"/>
                  </a:moveTo>
                  <a:lnTo>
                    <a:pt x="1" y="2458"/>
                  </a:lnTo>
                  <a:lnTo>
                    <a:pt x="3246" y="2458"/>
                  </a:lnTo>
                  <a:lnTo>
                    <a:pt x="1607" y="1"/>
                  </a:lnTo>
                  <a:close/>
                </a:path>
              </a:pathLst>
            </a:custGeom>
            <a:solidFill>
              <a:schemeClr val="dk2"/>
            </a:solidFill>
            <a:ln w="0">
              <a:noFill/>
            </a:ln>
          </p:spPr>
          <p:style>
            <a:lnRef idx="0"/>
            <a:fillRef idx="0"/>
            <a:effectRef idx="0"/>
            <a:fontRef idx="minor"/>
          </p:style>
        </p:sp>
        <p:sp>
          <p:nvSpPr>
            <p:cNvPr id="6832" name="Google Shape;6461;p54"/>
            <p:cNvSpPr/>
            <p:nvPr/>
          </p:nvSpPr>
          <p:spPr>
            <a:xfrm>
              <a:off x="2174400" y="1937880"/>
              <a:ext cx="69480" cy="70560"/>
            </a:xfrm>
            <a:custGeom>
              <a:avLst/>
              <a:gdLst/>
              <a:ahLst/>
              <a:rect l="l" t="t" r="r" b="b"/>
              <a:pathLst>
                <a:path w="2364" h="2395">
                  <a:moveTo>
                    <a:pt x="1513" y="1"/>
                  </a:moveTo>
                  <a:lnTo>
                    <a:pt x="1" y="2395"/>
                  </a:lnTo>
                  <a:lnTo>
                    <a:pt x="2363" y="2395"/>
                  </a:lnTo>
                  <a:lnTo>
                    <a:pt x="1513" y="1"/>
                  </a:lnTo>
                  <a:close/>
                </a:path>
              </a:pathLst>
            </a:custGeom>
            <a:solidFill>
              <a:schemeClr val="dk2"/>
            </a:solidFill>
            <a:ln w="0">
              <a:noFill/>
            </a:ln>
          </p:spPr>
          <p:style>
            <a:lnRef idx="0"/>
            <a:fillRef idx="0"/>
            <a:effectRef idx="0"/>
            <a:fontRef idx="minor"/>
          </p:style>
        </p:sp>
        <p:sp>
          <p:nvSpPr>
            <p:cNvPr id="6833" name="Google Shape;6462;p54"/>
            <p:cNvSpPr/>
            <p:nvPr/>
          </p:nvSpPr>
          <p:spPr>
            <a:xfrm>
              <a:off x="2347560" y="2030040"/>
              <a:ext cx="129240" cy="147960"/>
            </a:xfrm>
            <a:custGeom>
              <a:avLst/>
              <a:gdLst/>
              <a:ahLst/>
              <a:rect l="l" t="t" r="r" b="b"/>
              <a:pathLst>
                <a:path w="4380" h="5010">
                  <a:moveTo>
                    <a:pt x="1765" y="1"/>
                  </a:moveTo>
                  <a:lnTo>
                    <a:pt x="0" y="5010"/>
                  </a:lnTo>
                  <a:lnTo>
                    <a:pt x="4380" y="1"/>
                  </a:lnTo>
                  <a:close/>
                </a:path>
              </a:pathLst>
            </a:custGeom>
            <a:solidFill>
              <a:schemeClr val="dk2"/>
            </a:solidFill>
            <a:ln w="0">
              <a:noFill/>
            </a:ln>
          </p:spPr>
          <p:style>
            <a:lnRef idx="0"/>
            <a:fillRef idx="0"/>
            <a:effectRef idx="0"/>
            <a:fontRef idx="minor"/>
          </p:style>
        </p:sp>
        <p:sp>
          <p:nvSpPr>
            <p:cNvPr id="6834" name="Google Shape;6463;p54"/>
            <p:cNvSpPr/>
            <p:nvPr/>
          </p:nvSpPr>
          <p:spPr>
            <a:xfrm>
              <a:off x="2407320" y="1937880"/>
              <a:ext cx="70560" cy="70560"/>
            </a:xfrm>
            <a:custGeom>
              <a:avLst/>
              <a:gdLst/>
              <a:ahLst/>
              <a:rect l="l" t="t" r="r" b="b"/>
              <a:pathLst>
                <a:path w="2396" h="2395">
                  <a:moveTo>
                    <a:pt x="851" y="1"/>
                  </a:moveTo>
                  <a:lnTo>
                    <a:pt x="1" y="2395"/>
                  </a:lnTo>
                  <a:lnTo>
                    <a:pt x="2395" y="2395"/>
                  </a:lnTo>
                  <a:lnTo>
                    <a:pt x="851" y="1"/>
                  </a:lnTo>
                  <a:close/>
                </a:path>
              </a:pathLst>
            </a:custGeom>
            <a:solidFill>
              <a:schemeClr val="dk2"/>
            </a:solidFill>
            <a:ln w="0">
              <a:noFill/>
            </a:ln>
          </p:spPr>
          <p:style>
            <a:lnRef idx="0"/>
            <a:fillRef idx="0"/>
            <a:effectRef idx="0"/>
            <a:fontRef idx="minor"/>
          </p:style>
        </p:sp>
        <p:sp>
          <p:nvSpPr>
            <p:cNvPr id="6835" name="Google Shape;6464;p54"/>
            <p:cNvSpPr/>
            <p:nvPr/>
          </p:nvSpPr>
          <p:spPr>
            <a:xfrm>
              <a:off x="2236680" y="1925640"/>
              <a:ext cx="69480" cy="69480"/>
            </a:xfrm>
            <a:custGeom>
              <a:avLst/>
              <a:gdLst/>
              <a:ahLst/>
              <a:rect l="l" t="t" r="r" b="b"/>
              <a:pathLst>
                <a:path w="2364" h="2363">
                  <a:moveTo>
                    <a:pt x="0" y="0"/>
                  </a:moveTo>
                  <a:lnTo>
                    <a:pt x="819" y="2363"/>
                  </a:lnTo>
                  <a:lnTo>
                    <a:pt x="2363" y="0"/>
                  </a:lnTo>
                  <a:close/>
                </a:path>
              </a:pathLst>
            </a:custGeom>
            <a:solidFill>
              <a:schemeClr val="dk2"/>
            </a:solidFill>
            <a:ln w="0">
              <a:noFill/>
            </a:ln>
          </p:spPr>
          <p:style>
            <a:lnRef idx="0"/>
            <a:fillRef idx="0"/>
            <a:effectRef idx="0"/>
            <a:fontRef idx="minor"/>
          </p:style>
        </p:sp>
        <p:sp>
          <p:nvSpPr>
            <p:cNvPr id="6836" name="Google Shape;6465;p54"/>
            <p:cNvSpPr/>
            <p:nvPr/>
          </p:nvSpPr>
          <p:spPr>
            <a:xfrm>
              <a:off x="2175120" y="2030040"/>
              <a:ext cx="128160" cy="147960"/>
            </a:xfrm>
            <a:custGeom>
              <a:avLst/>
              <a:gdLst/>
              <a:ahLst/>
              <a:rect l="l" t="t" r="r" b="b"/>
              <a:pathLst>
                <a:path w="4348" h="5010">
                  <a:moveTo>
                    <a:pt x="0" y="1"/>
                  </a:moveTo>
                  <a:lnTo>
                    <a:pt x="4348" y="5010"/>
                  </a:lnTo>
                  <a:lnTo>
                    <a:pt x="2583" y="1"/>
                  </a:lnTo>
                  <a:close/>
                </a:path>
              </a:pathLst>
            </a:custGeom>
            <a:solidFill>
              <a:schemeClr val="dk2"/>
            </a:solidFill>
            <a:ln w="0">
              <a:noFill/>
            </a:ln>
          </p:spPr>
          <p:style>
            <a:lnRef idx="0"/>
            <a:fillRef idx="0"/>
            <a:effectRef idx="0"/>
            <a:fontRef idx="minor"/>
          </p:style>
        </p:sp>
        <p:sp>
          <p:nvSpPr>
            <p:cNvPr id="6837" name="Google Shape;6466;p54"/>
            <p:cNvSpPr/>
            <p:nvPr/>
          </p:nvSpPr>
          <p:spPr>
            <a:xfrm>
              <a:off x="2315160" y="1822320"/>
              <a:ext cx="20160" cy="63000"/>
            </a:xfrm>
            <a:custGeom>
              <a:avLst/>
              <a:gdLst/>
              <a:ahLst/>
              <a:rect l="l" t="t" r="r" b="b"/>
              <a:pathLst>
                <a:path w="694" h="214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w="0">
              <a:noFill/>
            </a:ln>
          </p:spPr>
          <p:style>
            <a:lnRef idx="0"/>
            <a:fillRef idx="0"/>
            <a:effectRef idx="0"/>
            <a:fontRef idx="minor"/>
          </p:style>
        </p:sp>
        <p:sp>
          <p:nvSpPr>
            <p:cNvPr id="6838" name="Google Shape;6467;p54"/>
            <p:cNvSpPr/>
            <p:nvPr/>
          </p:nvSpPr>
          <p:spPr>
            <a:xfrm>
              <a:off x="2236680" y="1851840"/>
              <a:ext cx="51120" cy="38160"/>
            </a:xfrm>
            <a:custGeom>
              <a:avLst/>
              <a:gdLst/>
              <a:ahLst/>
              <a:rect l="l" t="t" r="r" b="b"/>
              <a:pathLst>
                <a:path w="1734" h="1306">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w="0">
              <a:noFill/>
            </a:ln>
          </p:spPr>
          <p:style>
            <a:lnRef idx="0"/>
            <a:fillRef idx="0"/>
            <a:effectRef idx="0"/>
            <a:fontRef idx="minor"/>
          </p:style>
        </p:sp>
        <p:sp>
          <p:nvSpPr>
            <p:cNvPr id="6839" name="Google Shape;6468;p54"/>
            <p:cNvSpPr/>
            <p:nvPr/>
          </p:nvSpPr>
          <p:spPr>
            <a:xfrm>
              <a:off x="2361600" y="1851480"/>
              <a:ext cx="52920" cy="38520"/>
            </a:xfrm>
            <a:custGeom>
              <a:avLst/>
              <a:gdLst/>
              <a:ahLst/>
              <a:rect l="l" t="t" r="r" b="b"/>
              <a:pathLst>
                <a:path w="1796" h="1319">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w="0">
              <a:noFill/>
            </a:ln>
          </p:spPr>
          <p:style>
            <a:lnRef idx="0"/>
            <a:fillRef idx="0"/>
            <a:effectRef idx="0"/>
            <a:fontRef idx="minor"/>
          </p:style>
        </p:sp>
      </p:grpSp>
      <p:grpSp>
        <p:nvGrpSpPr>
          <p:cNvPr id="6840" name="Google Shape;6469;p54"/>
          <p:cNvGrpSpPr/>
          <p:nvPr/>
        </p:nvGrpSpPr>
        <p:grpSpPr>
          <a:xfrm>
            <a:off x="2169720" y="2259720"/>
            <a:ext cx="312840" cy="355680"/>
            <a:chOff x="2169720" y="2259720"/>
            <a:chExt cx="312840" cy="355680"/>
          </a:xfrm>
        </p:grpSpPr>
        <p:sp>
          <p:nvSpPr>
            <p:cNvPr id="6841" name="Google Shape;6470;p54"/>
            <p:cNvSpPr/>
            <p:nvPr/>
          </p:nvSpPr>
          <p:spPr>
            <a:xfrm>
              <a:off x="2294640" y="2572920"/>
              <a:ext cx="83520" cy="41760"/>
            </a:xfrm>
            <a:custGeom>
              <a:avLst/>
              <a:gdLst/>
              <a:ahLst/>
              <a:rect l="l" t="t" r="r" b="b"/>
              <a:pathLst>
                <a:path w="2837" h="1419">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w="0">
              <a:noFill/>
            </a:ln>
          </p:spPr>
          <p:style>
            <a:lnRef idx="0"/>
            <a:fillRef idx="0"/>
            <a:effectRef idx="0"/>
            <a:fontRef idx="minor"/>
          </p:style>
        </p:sp>
        <p:sp>
          <p:nvSpPr>
            <p:cNvPr id="6842" name="Google Shape;6471;p54"/>
            <p:cNvSpPr/>
            <p:nvPr/>
          </p:nvSpPr>
          <p:spPr>
            <a:xfrm>
              <a:off x="2169720" y="2259720"/>
              <a:ext cx="102960" cy="355680"/>
            </a:xfrm>
            <a:custGeom>
              <a:avLst/>
              <a:gdLst/>
              <a:ahLst/>
              <a:rect l="l" t="t" r="r" b="b"/>
              <a:pathLst>
                <a:path w="3497" h="12036">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w="0">
              <a:noFill/>
            </a:ln>
          </p:spPr>
          <p:style>
            <a:lnRef idx="0"/>
            <a:fillRef idx="0"/>
            <a:effectRef idx="0"/>
            <a:fontRef idx="minor"/>
          </p:style>
        </p:sp>
        <p:sp>
          <p:nvSpPr>
            <p:cNvPr id="6843" name="Google Shape;6472;p54"/>
            <p:cNvSpPr/>
            <p:nvPr/>
          </p:nvSpPr>
          <p:spPr>
            <a:xfrm>
              <a:off x="2397960" y="2259720"/>
              <a:ext cx="84600" cy="103320"/>
            </a:xfrm>
            <a:custGeom>
              <a:avLst/>
              <a:gdLst/>
              <a:ahLst/>
              <a:rect l="l" t="t" r="r" b="b"/>
              <a:pathLst>
                <a:path w="2868" h="349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w="0">
              <a:noFill/>
            </a:ln>
          </p:spPr>
          <p:style>
            <a:lnRef idx="0"/>
            <a:fillRef idx="0"/>
            <a:effectRef idx="0"/>
            <a:fontRef idx="minor"/>
          </p:style>
        </p:sp>
        <p:sp>
          <p:nvSpPr>
            <p:cNvPr id="6844" name="Google Shape;6473;p54"/>
            <p:cNvSpPr/>
            <p:nvPr/>
          </p:nvSpPr>
          <p:spPr>
            <a:xfrm>
              <a:off x="2401920" y="2377080"/>
              <a:ext cx="76320" cy="50040"/>
            </a:xfrm>
            <a:custGeom>
              <a:avLst/>
              <a:gdLst/>
              <a:ahLst/>
              <a:rect l="l" t="t" r="r" b="b"/>
              <a:pathLst>
                <a:path w="2585" h="1702">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w="0">
              <a:noFill/>
            </a:ln>
          </p:spPr>
          <p:style>
            <a:lnRef idx="0"/>
            <a:fillRef idx="0"/>
            <a:effectRef idx="0"/>
            <a:fontRef idx="minor"/>
          </p:style>
        </p:sp>
        <p:sp>
          <p:nvSpPr>
            <p:cNvPr id="6845" name="Google Shape;6474;p54"/>
            <p:cNvSpPr/>
            <p:nvPr/>
          </p:nvSpPr>
          <p:spPr>
            <a:xfrm>
              <a:off x="2397960" y="2446920"/>
              <a:ext cx="83520" cy="167400"/>
            </a:xfrm>
            <a:custGeom>
              <a:avLst/>
              <a:gdLst/>
              <a:ahLst/>
              <a:rect l="l" t="t" r="r" b="b"/>
              <a:pathLst>
                <a:path w="2837" h="5672">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w="0">
              <a:noFill/>
            </a:ln>
          </p:spPr>
          <p:style>
            <a:lnRef idx="0"/>
            <a:fillRef idx="0"/>
            <a:effectRef idx="0"/>
            <a:fontRef idx="minor"/>
          </p:style>
        </p:sp>
        <p:sp>
          <p:nvSpPr>
            <p:cNvPr id="6846" name="Google Shape;6475;p54"/>
            <p:cNvSpPr/>
            <p:nvPr/>
          </p:nvSpPr>
          <p:spPr>
            <a:xfrm>
              <a:off x="2296440" y="2259720"/>
              <a:ext cx="77040" cy="82800"/>
            </a:xfrm>
            <a:custGeom>
              <a:avLst/>
              <a:gdLst/>
              <a:ahLst/>
              <a:rect l="l" t="t" r="r" b="b"/>
              <a:pathLst>
                <a:path w="2616" h="2805">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w="0">
              <a:noFill/>
            </a:ln>
          </p:spPr>
          <p:style>
            <a:lnRef idx="0"/>
            <a:fillRef idx="0"/>
            <a:effectRef idx="0"/>
            <a:fontRef idx="minor"/>
          </p:style>
        </p:sp>
        <p:sp>
          <p:nvSpPr>
            <p:cNvPr id="6847" name="Google Shape;6476;p54"/>
            <p:cNvSpPr/>
            <p:nvPr/>
          </p:nvSpPr>
          <p:spPr>
            <a:xfrm>
              <a:off x="2294640" y="2363040"/>
              <a:ext cx="82800" cy="189000"/>
            </a:xfrm>
            <a:custGeom>
              <a:avLst/>
              <a:gdLst/>
              <a:ahLst/>
              <a:rect l="l" t="t" r="r" b="b"/>
              <a:pathLst>
                <a:path w="2805" h="6397">
                  <a:moveTo>
                    <a:pt x="1" y="1"/>
                  </a:moveTo>
                  <a:lnTo>
                    <a:pt x="1" y="6396"/>
                  </a:lnTo>
                  <a:lnTo>
                    <a:pt x="2805" y="6396"/>
                  </a:lnTo>
                  <a:lnTo>
                    <a:pt x="2805" y="1"/>
                  </a:lnTo>
                  <a:close/>
                </a:path>
              </a:pathLst>
            </a:custGeom>
            <a:solidFill>
              <a:schemeClr val="dk2"/>
            </a:solidFill>
            <a:ln w="0">
              <a:noFill/>
            </a:ln>
          </p:spPr>
          <p:style>
            <a:lnRef idx="0"/>
            <a:fillRef idx="0"/>
            <a:effectRef idx="0"/>
            <a:fontRef idx="minor"/>
          </p:style>
        </p:sp>
      </p:grpSp>
      <p:grpSp>
        <p:nvGrpSpPr>
          <p:cNvPr id="6848" name="Google Shape;6477;p54"/>
          <p:cNvGrpSpPr/>
          <p:nvPr/>
        </p:nvGrpSpPr>
        <p:grpSpPr>
          <a:xfrm>
            <a:off x="888480" y="2752200"/>
            <a:ext cx="312120" cy="356760"/>
            <a:chOff x="888480" y="2752200"/>
            <a:chExt cx="312120" cy="356760"/>
          </a:xfrm>
        </p:grpSpPr>
        <p:sp>
          <p:nvSpPr>
            <p:cNvPr id="6849" name="Google Shape;6478;p54"/>
            <p:cNvSpPr/>
            <p:nvPr/>
          </p:nvSpPr>
          <p:spPr>
            <a:xfrm>
              <a:off x="1033920" y="2877120"/>
              <a:ext cx="62280" cy="63000"/>
            </a:xfrm>
            <a:custGeom>
              <a:avLst/>
              <a:gdLst/>
              <a:ahLst/>
              <a:rect l="l" t="t" r="r" b="b"/>
              <a:pathLst>
                <a:path w="2112" h="2144">
                  <a:moveTo>
                    <a:pt x="1387" y="1"/>
                  </a:moveTo>
                  <a:cubicBezTo>
                    <a:pt x="1198" y="726"/>
                    <a:pt x="694" y="1261"/>
                    <a:pt x="1" y="1387"/>
                  </a:cubicBezTo>
                  <a:lnTo>
                    <a:pt x="1" y="2143"/>
                  </a:lnTo>
                  <a:lnTo>
                    <a:pt x="2111" y="2143"/>
                  </a:lnTo>
                  <a:lnTo>
                    <a:pt x="2111" y="1"/>
                  </a:lnTo>
                  <a:close/>
                </a:path>
              </a:pathLst>
            </a:custGeom>
            <a:solidFill>
              <a:schemeClr val="dk2"/>
            </a:solidFill>
            <a:ln w="0">
              <a:noFill/>
            </a:ln>
          </p:spPr>
          <p:style>
            <a:lnRef idx="0"/>
            <a:fillRef idx="0"/>
            <a:effectRef idx="0"/>
            <a:fontRef idx="minor"/>
          </p:style>
        </p:sp>
        <p:sp>
          <p:nvSpPr>
            <p:cNvPr id="6850" name="Google Shape;6479;p54"/>
            <p:cNvSpPr/>
            <p:nvPr/>
          </p:nvSpPr>
          <p:spPr>
            <a:xfrm>
              <a:off x="1033920" y="2877120"/>
              <a:ext cx="18360" cy="18360"/>
            </a:xfrm>
            <a:custGeom>
              <a:avLst/>
              <a:gdLst/>
              <a:ahLst/>
              <a:rect l="l" t="t" r="r" b="b"/>
              <a:pathLst>
                <a:path w="631" h="632">
                  <a:moveTo>
                    <a:pt x="1" y="1"/>
                  </a:moveTo>
                  <a:lnTo>
                    <a:pt x="1" y="631"/>
                  </a:lnTo>
                  <a:cubicBezTo>
                    <a:pt x="316" y="568"/>
                    <a:pt x="536" y="316"/>
                    <a:pt x="631" y="1"/>
                  </a:cubicBezTo>
                  <a:close/>
                </a:path>
              </a:pathLst>
            </a:custGeom>
            <a:solidFill>
              <a:schemeClr val="dk2"/>
            </a:solidFill>
            <a:ln w="0">
              <a:noFill/>
            </a:ln>
          </p:spPr>
          <p:style>
            <a:lnRef idx="0"/>
            <a:fillRef idx="0"/>
            <a:effectRef idx="0"/>
            <a:fontRef idx="minor"/>
          </p:style>
        </p:sp>
        <p:sp>
          <p:nvSpPr>
            <p:cNvPr id="6851" name="Google Shape;6480;p54"/>
            <p:cNvSpPr/>
            <p:nvPr/>
          </p:nvSpPr>
          <p:spPr>
            <a:xfrm>
              <a:off x="909000" y="2752200"/>
              <a:ext cx="248760" cy="356760"/>
            </a:xfrm>
            <a:custGeom>
              <a:avLst/>
              <a:gdLst/>
              <a:ahLst/>
              <a:rect l="l" t="t" r="r" b="b"/>
              <a:pathLst>
                <a:path w="8413" h="12067">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w="0">
              <a:noFill/>
            </a:ln>
          </p:spPr>
          <p:style>
            <a:lnRef idx="0"/>
            <a:fillRef idx="0"/>
            <a:effectRef idx="0"/>
            <a:fontRef idx="minor"/>
          </p:style>
        </p:sp>
        <p:sp>
          <p:nvSpPr>
            <p:cNvPr id="6852" name="Google Shape;6481;p54"/>
            <p:cNvSpPr/>
            <p:nvPr/>
          </p:nvSpPr>
          <p:spPr>
            <a:xfrm>
              <a:off x="992160" y="2836080"/>
              <a:ext cx="60120" cy="60120"/>
            </a:xfrm>
            <a:custGeom>
              <a:avLst/>
              <a:gdLst/>
              <a:ahLst/>
              <a:rect l="l" t="t" r="r" b="b"/>
              <a:pathLst>
                <a:path w="2049" h="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w="0">
              <a:noFill/>
            </a:ln>
          </p:spPr>
          <p:style>
            <a:lnRef idx="0"/>
            <a:fillRef idx="0"/>
            <a:effectRef idx="0"/>
            <a:fontRef idx="minor"/>
          </p:style>
        </p:sp>
        <p:sp>
          <p:nvSpPr>
            <p:cNvPr id="6853" name="Google Shape;6482;p54"/>
            <p:cNvSpPr/>
            <p:nvPr/>
          </p:nvSpPr>
          <p:spPr>
            <a:xfrm>
              <a:off x="888480" y="2794320"/>
              <a:ext cx="20160" cy="21240"/>
            </a:xfrm>
            <a:custGeom>
              <a:avLst/>
              <a:gdLst/>
              <a:ahLst/>
              <a:rect l="l" t="t" r="r" b="b"/>
              <a:pathLst>
                <a:path w="694" h="725">
                  <a:moveTo>
                    <a:pt x="347" y="0"/>
                  </a:moveTo>
                  <a:cubicBezTo>
                    <a:pt x="127" y="0"/>
                    <a:pt x="1" y="158"/>
                    <a:pt x="1" y="378"/>
                  </a:cubicBezTo>
                  <a:cubicBezTo>
                    <a:pt x="1" y="567"/>
                    <a:pt x="127" y="725"/>
                    <a:pt x="347" y="725"/>
                  </a:cubicBezTo>
                  <a:lnTo>
                    <a:pt x="694" y="725"/>
                  </a:lnTo>
                  <a:lnTo>
                    <a:pt x="694" y="0"/>
                  </a:lnTo>
                  <a:close/>
                </a:path>
              </a:pathLst>
            </a:custGeom>
            <a:solidFill>
              <a:schemeClr val="dk2"/>
            </a:solidFill>
            <a:ln w="0">
              <a:noFill/>
            </a:ln>
          </p:spPr>
          <p:style>
            <a:lnRef idx="0"/>
            <a:fillRef idx="0"/>
            <a:effectRef idx="0"/>
            <a:fontRef idx="minor"/>
          </p:style>
        </p:sp>
        <p:sp>
          <p:nvSpPr>
            <p:cNvPr id="6854" name="Google Shape;6483;p54"/>
            <p:cNvSpPr/>
            <p:nvPr/>
          </p:nvSpPr>
          <p:spPr>
            <a:xfrm>
              <a:off x="888480" y="3044160"/>
              <a:ext cx="20160" cy="20160"/>
            </a:xfrm>
            <a:custGeom>
              <a:avLst/>
              <a:gdLst/>
              <a:ahLst/>
              <a:rect l="l" t="t" r="r" b="b"/>
              <a:pathLst>
                <a:path w="694" h="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w="0">
              <a:noFill/>
            </a:ln>
          </p:spPr>
          <p:style>
            <a:lnRef idx="0"/>
            <a:fillRef idx="0"/>
            <a:effectRef idx="0"/>
            <a:fontRef idx="minor"/>
          </p:style>
        </p:sp>
        <p:sp>
          <p:nvSpPr>
            <p:cNvPr id="6855" name="Google Shape;6484;p54"/>
            <p:cNvSpPr/>
            <p:nvPr/>
          </p:nvSpPr>
          <p:spPr>
            <a:xfrm>
              <a:off x="888480" y="2981880"/>
              <a:ext cx="20160" cy="21240"/>
            </a:xfrm>
            <a:custGeom>
              <a:avLst/>
              <a:gdLst/>
              <a:ahLst/>
              <a:rect l="l" t="t" r="r" b="b"/>
              <a:pathLst>
                <a:path w="694" h="726">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w="0">
              <a:noFill/>
            </a:ln>
          </p:spPr>
          <p:style>
            <a:lnRef idx="0"/>
            <a:fillRef idx="0"/>
            <a:effectRef idx="0"/>
            <a:fontRef idx="minor"/>
          </p:style>
        </p:sp>
        <p:sp>
          <p:nvSpPr>
            <p:cNvPr id="6856" name="Google Shape;6485;p54"/>
            <p:cNvSpPr/>
            <p:nvPr/>
          </p:nvSpPr>
          <p:spPr>
            <a:xfrm>
              <a:off x="888480" y="2919240"/>
              <a:ext cx="20160" cy="21240"/>
            </a:xfrm>
            <a:custGeom>
              <a:avLst/>
              <a:gdLst/>
              <a:ahLst/>
              <a:rect l="l" t="t" r="r" b="b"/>
              <a:pathLst>
                <a:path w="694" h="726">
                  <a:moveTo>
                    <a:pt x="347" y="1"/>
                  </a:moveTo>
                  <a:cubicBezTo>
                    <a:pt x="127" y="1"/>
                    <a:pt x="1" y="158"/>
                    <a:pt x="1" y="347"/>
                  </a:cubicBezTo>
                  <a:cubicBezTo>
                    <a:pt x="1" y="568"/>
                    <a:pt x="127" y="725"/>
                    <a:pt x="347" y="725"/>
                  </a:cubicBezTo>
                  <a:lnTo>
                    <a:pt x="694" y="725"/>
                  </a:lnTo>
                  <a:lnTo>
                    <a:pt x="694" y="1"/>
                  </a:lnTo>
                  <a:close/>
                </a:path>
              </a:pathLst>
            </a:custGeom>
            <a:solidFill>
              <a:schemeClr val="dk2"/>
            </a:solidFill>
            <a:ln w="0">
              <a:noFill/>
            </a:ln>
          </p:spPr>
          <p:style>
            <a:lnRef idx="0"/>
            <a:fillRef idx="0"/>
            <a:effectRef idx="0"/>
            <a:fontRef idx="minor"/>
          </p:style>
        </p:sp>
        <p:sp>
          <p:nvSpPr>
            <p:cNvPr id="6857" name="Google Shape;6486;p54"/>
            <p:cNvSpPr/>
            <p:nvPr/>
          </p:nvSpPr>
          <p:spPr>
            <a:xfrm>
              <a:off x="888480" y="2857680"/>
              <a:ext cx="20160" cy="20160"/>
            </a:xfrm>
            <a:custGeom>
              <a:avLst/>
              <a:gdLst/>
              <a:ahLst/>
              <a:rect l="l" t="t" r="r" b="b"/>
              <a:pathLst>
                <a:path w="694" h="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w="0">
              <a:noFill/>
            </a:ln>
          </p:spPr>
          <p:style>
            <a:lnRef idx="0"/>
            <a:fillRef idx="0"/>
            <a:effectRef idx="0"/>
            <a:fontRef idx="minor"/>
          </p:style>
        </p:sp>
        <p:sp>
          <p:nvSpPr>
            <p:cNvPr id="6858" name="Google Shape;6487;p54"/>
            <p:cNvSpPr/>
            <p:nvPr/>
          </p:nvSpPr>
          <p:spPr>
            <a:xfrm>
              <a:off x="1179360" y="3002040"/>
              <a:ext cx="21240" cy="60120"/>
            </a:xfrm>
            <a:custGeom>
              <a:avLst/>
              <a:gdLst/>
              <a:ahLst/>
              <a:rect l="l" t="t" r="r" b="b"/>
              <a:pathLst>
                <a:path w="725" h="2049">
                  <a:moveTo>
                    <a:pt x="0" y="1"/>
                  </a:moveTo>
                  <a:lnTo>
                    <a:pt x="0" y="2048"/>
                  </a:lnTo>
                  <a:cubicBezTo>
                    <a:pt x="410" y="1891"/>
                    <a:pt x="725" y="1481"/>
                    <a:pt x="725" y="1072"/>
                  </a:cubicBezTo>
                  <a:lnTo>
                    <a:pt x="725" y="1"/>
                  </a:lnTo>
                  <a:close/>
                </a:path>
              </a:pathLst>
            </a:custGeom>
            <a:solidFill>
              <a:schemeClr val="dk2"/>
            </a:solidFill>
            <a:ln w="0">
              <a:noFill/>
            </a:ln>
          </p:spPr>
          <p:style>
            <a:lnRef idx="0"/>
            <a:fillRef idx="0"/>
            <a:effectRef idx="0"/>
            <a:fontRef idx="minor"/>
          </p:style>
        </p:sp>
        <p:sp>
          <p:nvSpPr>
            <p:cNvPr id="6859" name="Google Shape;6488;p54"/>
            <p:cNvSpPr/>
            <p:nvPr/>
          </p:nvSpPr>
          <p:spPr>
            <a:xfrm>
              <a:off x="1179360" y="2877120"/>
              <a:ext cx="21240" cy="41760"/>
            </a:xfrm>
            <a:custGeom>
              <a:avLst/>
              <a:gdLst/>
              <a:ahLst/>
              <a:rect l="l" t="t" r="r" b="b"/>
              <a:pathLst>
                <a:path w="725" h="1419">
                  <a:moveTo>
                    <a:pt x="0" y="1"/>
                  </a:moveTo>
                  <a:lnTo>
                    <a:pt x="0" y="1419"/>
                  </a:lnTo>
                  <a:lnTo>
                    <a:pt x="725" y="1419"/>
                  </a:lnTo>
                  <a:lnTo>
                    <a:pt x="725" y="1"/>
                  </a:lnTo>
                  <a:close/>
                </a:path>
              </a:pathLst>
            </a:custGeom>
            <a:solidFill>
              <a:schemeClr val="dk2"/>
            </a:solidFill>
            <a:ln w="0">
              <a:noFill/>
            </a:ln>
          </p:spPr>
          <p:style>
            <a:lnRef idx="0"/>
            <a:fillRef idx="0"/>
            <a:effectRef idx="0"/>
            <a:fontRef idx="minor"/>
          </p:style>
        </p:sp>
        <p:sp>
          <p:nvSpPr>
            <p:cNvPr id="6860" name="Google Shape;6489;p54"/>
            <p:cNvSpPr/>
            <p:nvPr/>
          </p:nvSpPr>
          <p:spPr>
            <a:xfrm>
              <a:off x="1179360" y="2940840"/>
              <a:ext cx="21240" cy="40680"/>
            </a:xfrm>
            <a:custGeom>
              <a:avLst/>
              <a:gdLst/>
              <a:ahLst/>
              <a:rect l="l" t="t" r="r" b="b"/>
              <a:pathLst>
                <a:path w="725" h="1387">
                  <a:moveTo>
                    <a:pt x="0" y="0"/>
                  </a:moveTo>
                  <a:lnTo>
                    <a:pt x="0" y="1387"/>
                  </a:lnTo>
                  <a:lnTo>
                    <a:pt x="725" y="1387"/>
                  </a:lnTo>
                  <a:lnTo>
                    <a:pt x="725" y="0"/>
                  </a:lnTo>
                  <a:close/>
                </a:path>
              </a:pathLst>
            </a:custGeom>
            <a:solidFill>
              <a:schemeClr val="dk2"/>
            </a:solidFill>
            <a:ln w="0">
              <a:noFill/>
            </a:ln>
          </p:spPr>
          <p:style>
            <a:lnRef idx="0"/>
            <a:fillRef idx="0"/>
            <a:effectRef idx="0"/>
            <a:fontRef idx="minor"/>
          </p:style>
        </p:sp>
        <p:sp>
          <p:nvSpPr>
            <p:cNvPr id="6861" name="Google Shape;6490;p54"/>
            <p:cNvSpPr/>
            <p:nvPr/>
          </p:nvSpPr>
          <p:spPr>
            <a:xfrm>
              <a:off x="1179360" y="2797200"/>
              <a:ext cx="21240" cy="60120"/>
            </a:xfrm>
            <a:custGeom>
              <a:avLst/>
              <a:gdLst/>
              <a:ahLst/>
              <a:rect l="l" t="t" r="r" b="b"/>
              <a:pathLst>
                <a:path w="725" h="2049">
                  <a:moveTo>
                    <a:pt x="0" y="1"/>
                  </a:moveTo>
                  <a:lnTo>
                    <a:pt x="0" y="2048"/>
                  </a:lnTo>
                  <a:lnTo>
                    <a:pt x="725" y="2048"/>
                  </a:lnTo>
                  <a:lnTo>
                    <a:pt x="725" y="977"/>
                  </a:lnTo>
                  <a:cubicBezTo>
                    <a:pt x="693" y="505"/>
                    <a:pt x="410" y="127"/>
                    <a:pt x="0" y="1"/>
                  </a:cubicBezTo>
                  <a:close/>
                </a:path>
              </a:pathLst>
            </a:custGeom>
            <a:solidFill>
              <a:schemeClr val="dk2"/>
            </a:solidFill>
            <a:ln w="0">
              <a:noFill/>
            </a:ln>
          </p:spPr>
          <p:style>
            <a:lnRef idx="0"/>
            <a:fillRef idx="0"/>
            <a:effectRef idx="0"/>
            <a:fontRef idx="minor"/>
          </p:style>
        </p:sp>
      </p:grpSp>
      <p:grpSp>
        <p:nvGrpSpPr>
          <p:cNvPr id="6862" name="Google Shape;6491;p54"/>
          <p:cNvGrpSpPr/>
          <p:nvPr/>
        </p:nvGrpSpPr>
        <p:grpSpPr>
          <a:xfrm>
            <a:off x="866880" y="3188520"/>
            <a:ext cx="355680" cy="354600"/>
            <a:chOff x="866880" y="3188520"/>
            <a:chExt cx="355680" cy="354600"/>
          </a:xfrm>
        </p:grpSpPr>
        <p:sp>
          <p:nvSpPr>
            <p:cNvPr id="6863" name="Google Shape;6492;p54"/>
            <p:cNvSpPr/>
            <p:nvPr/>
          </p:nvSpPr>
          <p:spPr>
            <a:xfrm>
              <a:off x="866880" y="3409560"/>
              <a:ext cx="135720" cy="133560"/>
            </a:xfrm>
            <a:custGeom>
              <a:avLst/>
              <a:gdLst/>
              <a:ahLst/>
              <a:rect l="l" t="t" r="r" b="b"/>
              <a:pathLst>
                <a:path w="4600" h="453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w="0">
              <a:noFill/>
            </a:ln>
          </p:spPr>
          <p:style>
            <a:lnRef idx="0"/>
            <a:fillRef idx="0"/>
            <a:effectRef idx="0"/>
            <a:fontRef idx="minor"/>
          </p:style>
        </p:sp>
        <p:sp>
          <p:nvSpPr>
            <p:cNvPr id="6864" name="Google Shape;6493;p54"/>
            <p:cNvSpPr/>
            <p:nvPr/>
          </p:nvSpPr>
          <p:spPr>
            <a:xfrm>
              <a:off x="1078200" y="3313800"/>
              <a:ext cx="18360" cy="18360"/>
            </a:xfrm>
            <a:custGeom>
              <a:avLst/>
              <a:gdLst/>
              <a:ahLst/>
              <a:rect l="l" t="t" r="r" b="b"/>
              <a:pathLst>
                <a:path w="631" h="631">
                  <a:moveTo>
                    <a:pt x="1" y="0"/>
                  </a:moveTo>
                  <a:lnTo>
                    <a:pt x="1" y="630"/>
                  </a:lnTo>
                  <a:cubicBezTo>
                    <a:pt x="284" y="536"/>
                    <a:pt x="505" y="315"/>
                    <a:pt x="631" y="0"/>
                  </a:cubicBezTo>
                  <a:close/>
                </a:path>
              </a:pathLst>
            </a:custGeom>
            <a:solidFill>
              <a:schemeClr val="dk2"/>
            </a:solidFill>
            <a:ln w="0">
              <a:noFill/>
            </a:ln>
          </p:spPr>
          <p:style>
            <a:lnRef idx="0"/>
            <a:fillRef idx="0"/>
            <a:effectRef idx="0"/>
            <a:fontRef idx="minor"/>
          </p:style>
        </p:sp>
        <p:sp>
          <p:nvSpPr>
            <p:cNvPr id="6865" name="Google Shape;6494;p54"/>
            <p:cNvSpPr/>
            <p:nvPr/>
          </p:nvSpPr>
          <p:spPr>
            <a:xfrm>
              <a:off x="1035360" y="3272760"/>
              <a:ext cx="60120" cy="60120"/>
            </a:xfrm>
            <a:custGeom>
              <a:avLst/>
              <a:gdLst/>
              <a:ahLst/>
              <a:rect l="l" t="t" r="r" b="b"/>
              <a:pathLst>
                <a:path w="2049" h="2048">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w="0">
              <a:noFill/>
            </a:ln>
          </p:spPr>
          <p:style>
            <a:lnRef idx="0"/>
            <a:fillRef idx="0"/>
            <a:effectRef idx="0"/>
            <a:fontRef idx="minor"/>
          </p:style>
        </p:sp>
        <p:sp>
          <p:nvSpPr>
            <p:cNvPr id="6866" name="Google Shape;6495;p54"/>
            <p:cNvSpPr/>
            <p:nvPr/>
          </p:nvSpPr>
          <p:spPr>
            <a:xfrm>
              <a:off x="1077480" y="3313800"/>
              <a:ext cx="62280" cy="62280"/>
            </a:xfrm>
            <a:custGeom>
              <a:avLst/>
              <a:gdLst/>
              <a:ahLst/>
              <a:rect l="l" t="t" r="r" b="b"/>
              <a:pathLst>
                <a:path w="2112" h="2112">
                  <a:moveTo>
                    <a:pt x="1355" y="0"/>
                  </a:moveTo>
                  <a:cubicBezTo>
                    <a:pt x="1261" y="693"/>
                    <a:pt x="693" y="1260"/>
                    <a:pt x="0" y="1355"/>
                  </a:cubicBezTo>
                  <a:lnTo>
                    <a:pt x="0" y="2111"/>
                  </a:lnTo>
                  <a:lnTo>
                    <a:pt x="2111" y="2111"/>
                  </a:lnTo>
                  <a:lnTo>
                    <a:pt x="2111" y="0"/>
                  </a:lnTo>
                  <a:close/>
                </a:path>
              </a:pathLst>
            </a:custGeom>
            <a:solidFill>
              <a:schemeClr val="dk2"/>
            </a:solidFill>
            <a:ln w="0">
              <a:noFill/>
            </a:ln>
          </p:spPr>
          <p:style>
            <a:lnRef idx="0"/>
            <a:fillRef idx="0"/>
            <a:effectRef idx="0"/>
            <a:fontRef idx="minor"/>
          </p:style>
        </p:sp>
        <p:sp>
          <p:nvSpPr>
            <p:cNvPr id="6867" name="Google Shape;6496;p54"/>
            <p:cNvSpPr/>
            <p:nvPr/>
          </p:nvSpPr>
          <p:spPr>
            <a:xfrm>
              <a:off x="952560" y="3188520"/>
              <a:ext cx="270000" cy="270000"/>
            </a:xfrm>
            <a:custGeom>
              <a:avLst/>
              <a:gdLst/>
              <a:ahLst/>
              <a:rect l="l" t="t" r="r" b="b"/>
              <a:pathLst>
                <a:path w="9137" h="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w="0">
              <a:noFill/>
            </a:ln>
          </p:spPr>
          <p:style>
            <a:lnRef idx="0"/>
            <a:fillRef idx="0"/>
            <a:effectRef idx="0"/>
            <a:fontRef idx="minor"/>
          </p:style>
        </p:sp>
      </p:grpSp>
      <p:grpSp>
        <p:nvGrpSpPr>
          <p:cNvPr id="6868" name="Google Shape;6497;p54"/>
          <p:cNvGrpSpPr/>
          <p:nvPr/>
        </p:nvGrpSpPr>
        <p:grpSpPr>
          <a:xfrm>
            <a:off x="867240" y="3668040"/>
            <a:ext cx="354960" cy="270000"/>
            <a:chOff x="867240" y="3668040"/>
            <a:chExt cx="354960" cy="270000"/>
          </a:xfrm>
        </p:grpSpPr>
        <p:sp>
          <p:nvSpPr>
            <p:cNvPr id="6869" name="Google Shape;6498;p54"/>
            <p:cNvSpPr/>
            <p:nvPr/>
          </p:nvSpPr>
          <p:spPr>
            <a:xfrm>
              <a:off x="992880" y="3771360"/>
              <a:ext cx="18360" cy="18360"/>
            </a:xfrm>
            <a:custGeom>
              <a:avLst/>
              <a:gdLst/>
              <a:ahLst/>
              <a:rect l="l" t="t" r="r" b="b"/>
              <a:pathLst>
                <a:path w="631" h="631">
                  <a:moveTo>
                    <a:pt x="0" y="0"/>
                  </a:moveTo>
                  <a:lnTo>
                    <a:pt x="0" y="630"/>
                  </a:lnTo>
                  <a:cubicBezTo>
                    <a:pt x="284" y="536"/>
                    <a:pt x="504" y="315"/>
                    <a:pt x="630" y="0"/>
                  </a:cubicBezTo>
                  <a:close/>
                </a:path>
              </a:pathLst>
            </a:custGeom>
            <a:solidFill>
              <a:schemeClr val="dk2"/>
            </a:solidFill>
            <a:ln w="0">
              <a:noFill/>
            </a:ln>
          </p:spPr>
          <p:style>
            <a:lnRef idx="0"/>
            <a:fillRef idx="0"/>
            <a:effectRef idx="0"/>
            <a:fontRef idx="minor"/>
          </p:style>
        </p:sp>
        <p:sp>
          <p:nvSpPr>
            <p:cNvPr id="6870" name="Google Shape;6499;p54"/>
            <p:cNvSpPr/>
            <p:nvPr/>
          </p:nvSpPr>
          <p:spPr>
            <a:xfrm>
              <a:off x="992160" y="3771360"/>
              <a:ext cx="62280" cy="62280"/>
            </a:xfrm>
            <a:custGeom>
              <a:avLst/>
              <a:gdLst/>
              <a:ahLst/>
              <a:rect l="l" t="t" r="r" b="b"/>
              <a:pathLst>
                <a:path w="2112" h="2111">
                  <a:moveTo>
                    <a:pt x="1356" y="0"/>
                  </a:moveTo>
                  <a:cubicBezTo>
                    <a:pt x="1261" y="693"/>
                    <a:pt x="694" y="1260"/>
                    <a:pt x="1" y="1386"/>
                  </a:cubicBezTo>
                  <a:lnTo>
                    <a:pt x="1" y="2111"/>
                  </a:lnTo>
                  <a:lnTo>
                    <a:pt x="2112" y="2111"/>
                  </a:lnTo>
                  <a:lnTo>
                    <a:pt x="2112" y="0"/>
                  </a:lnTo>
                  <a:close/>
                </a:path>
              </a:pathLst>
            </a:custGeom>
            <a:solidFill>
              <a:schemeClr val="dk2"/>
            </a:solidFill>
            <a:ln w="0">
              <a:noFill/>
            </a:ln>
          </p:spPr>
          <p:style>
            <a:lnRef idx="0"/>
            <a:fillRef idx="0"/>
            <a:effectRef idx="0"/>
            <a:fontRef idx="minor"/>
          </p:style>
        </p:sp>
        <p:sp>
          <p:nvSpPr>
            <p:cNvPr id="6871" name="Google Shape;6500;p54"/>
            <p:cNvSpPr/>
            <p:nvPr/>
          </p:nvSpPr>
          <p:spPr>
            <a:xfrm>
              <a:off x="950040" y="3730320"/>
              <a:ext cx="60120" cy="60120"/>
            </a:xfrm>
            <a:custGeom>
              <a:avLst/>
              <a:gdLst/>
              <a:ahLst/>
              <a:rect l="l" t="t" r="r" b="b"/>
              <a:pathLst>
                <a:path w="2048" h="2049">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w="0">
              <a:noFill/>
            </a:ln>
          </p:spPr>
          <p:style>
            <a:lnRef idx="0"/>
            <a:fillRef idx="0"/>
            <a:effectRef idx="0"/>
            <a:fontRef idx="minor"/>
          </p:style>
        </p:sp>
        <p:sp>
          <p:nvSpPr>
            <p:cNvPr id="6872" name="Google Shape;6501;p54"/>
            <p:cNvSpPr/>
            <p:nvPr/>
          </p:nvSpPr>
          <p:spPr>
            <a:xfrm>
              <a:off x="886680" y="3668040"/>
              <a:ext cx="312840" cy="206640"/>
            </a:xfrm>
            <a:custGeom>
              <a:avLst/>
              <a:gdLst/>
              <a:ahLst/>
              <a:rect l="l" t="t" r="r" b="b"/>
              <a:pathLst>
                <a:path w="10587" h="6995">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w="0">
              <a:noFill/>
            </a:ln>
          </p:spPr>
          <p:style>
            <a:lnRef idx="0"/>
            <a:fillRef idx="0"/>
            <a:effectRef idx="0"/>
            <a:fontRef idx="minor"/>
          </p:style>
        </p:sp>
        <p:sp>
          <p:nvSpPr>
            <p:cNvPr id="6873" name="Google Shape;6502;p54"/>
            <p:cNvSpPr/>
            <p:nvPr/>
          </p:nvSpPr>
          <p:spPr>
            <a:xfrm>
              <a:off x="867240" y="3896280"/>
              <a:ext cx="354960" cy="41760"/>
            </a:xfrm>
            <a:custGeom>
              <a:avLst/>
              <a:gdLst/>
              <a:ahLst/>
              <a:rect l="l" t="t" r="r" b="b"/>
              <a:pathLst>
                <a:path w="12004" h="1419">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w="0">
              <a:noFill/>
            </a:ln>
          </p:spPr>
          <p:style>
            <a:lnRef idx="0"/>
            <a:fillRef idx="0"/>
            <a:effectRef idx="0"/>
            <a:fontRef idx="minor"/>
          </p:style>
        </p:sp>
      </p:grpSp>
      <p:grpSp>
        <p:nvGrpSpPr>
          <p:cNvPr id="6874" name="Google Shape;6503;p54"/>
          <p:cNvGrpSpPr/>
          <p:nvPr/>
        </p:nvGrpSpPr>
        <p:grpSpPr>
          <a:xfrm>
            <a:off x="3072240" y="2751120"/>
            <a:ext cx="354240" cy="357120"/>
            <a:chOff x="3072240" y="2751120"/>
            <a:chExt cx="354240" cy="357120"/>
          </a:xfrm>
        </p:grpSpPr>
        <p:sp>
          <p:nvSpPr>
            <p:cNvPr id="6875" name="Google Shape;6504;p54"/>
            <p:cNvSpPr/>
            <p:nvPr/>
          </p:nvSpPr>
          <p:spPr>
            <a:xfrm>
              <a:off x="3073320" y="2751120"/>
              <a:ext cx="353160" cy="229680"/>
            </a:xfrm>
            <a:custGeom>
              <a:avLst/>
              <a:gdLst/>
              <a:ahLst/>
              <a:rect l="l" t="t" r="r" b="b"/>
              <a:pathLst>
                <a:path w="11942" h="7767">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w="0">
              <a:noFill/>
            </a:ln>
          </p:spPr>
          <p:style>
            <a:lnRef idx="0"/>
            <a:fillRef idx="0"/>
            <a:effectRef idx="0"/>
            <a:fontRef idx="minor"/>
          </p:style>
        </p:sp>
        <p:sp>
          <p:nvSpPr>
            <p:cNvPr id="6876" name="Google Shape;6505;p54"/>
            <p:cNvSpPr/>
            <p:nvPr/>
          </p:nvSpPr>
          <p:spPr>
            <a:xfrm>
              <a:off x="3072240" y="2973240"/>
              <a:ext cx="353880" cy="135000"/>
            </a:xfrm>
            <a:custGeom>
              <a:avLst/>
              <a:gdLst/>
              <a:ahLst/>
              <a:rect l="l" t="t" r="r" b="b"/>
              <a:pathLst>
                <a:path w="11973" h="457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w="0">
              <a:noFill/>
            </a:ln>
          </p:spPr>
          <p:style>
            <a:lnRef idx="0"/>
            <a:fillRef idx="0"/>
            <a:effectRef idx="0"/>
            <a:fontRef idx="minor"/>
          </p:style>
        </p:sp>
        <p:sp>
          <p:nvSpPr>
            <p:cNvPr id="6877" name="Google Shape;6506;p54"/>
            <p:cNvSpPr/>
            <p:nvPr/>
          </p:nvSpPr>
          <p:spPr>
            <a:xfrm>
              <a:off x="3072240" y="2910960"/>
              <a:ext cx="353880" cy="133920"/>
            </a:xfrm>
            <a:custGeom>
              <a:avLst/>
              <a:gdLst/>
              <a:ahLst/>
              <a:rect l="l" t="t" r="r" b="b"/>
              <a:pathLst>
                <a:path w="11973" h="4537">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w="0">
              <a:noFill/>
            </a:ln>
          </p:spPr>
          <p:style>
            <a:lnRef idx="0"/>
            <a:fillRef idx="0"/>
            <a:effectRef idx="0"/>
            <a:fontRef idx="minor"/>
          </p:style>
        </p:sp>
      </p:grpSp>
      <p:grpSp>
        <p:nvGrpSpPr>
          <p:cNvPr id="6878" name="Google Shape;6507;p54"/>
          <p:cNvGrpSpPr/>
          <p:nvPr/>
        </p:nvGrpSpPr>
        <p:grpSpPr>
          <a:xfrm>
            <a:off x="3071520" y="3209040"/>
            <a:ext cx="355680" cy="313920"/>
            <a:chOff x="3071520" y="3209040"/>
            <a:chExt cx="355680" cy="313920"/>
          </a:xfrm>
        </p:grpSpPr>
        <p:sp>
          <p:nvSpPr>
            <p:cNvPr id="6879" name="Google Shape;6508;p54"/>
            <p:cNvSpPr/>
            <p:nvPr/>
          </p:nvSpPr>
          <p:spPr>
            <a:xfrm>
              <a:off x="3071520" y="3209040"/>
              <a:ext cx="354960" cy="83520"/>
            </a:xfrm>
            <a:custGeom>
              <a:avLst/>
              <a:gdLst/>
              <a:ahLst/>
              <a:rect l="l" t="t" r="r" b="b"/>
              <a:pathLst>
                <a:path w="12005" h="2837">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w="0">
              <a:noFill/>
            </a:ln>
          </p:spPr>
          <p:style>
            <a:lnRef idx="0"/>
            <a:fillRef idx="0"/>
            <a:effectRef idx="0"/>
            <a:fontRef idx="minor"/>
          </p:style>
        </p:sp>
        <p:sp>
          <p:nvSpPr>
            <p:cNvPr id="6880" name="Google Shape;6509;p54"/>
            <p:cNvSpPr/>
            <p:nvPr/>
          </p:nvSpPr>
          <p:spPr>
            <a:xfrm>
              <a:off x="3072240" y="3314520"/>
              <a:ext cx="354960" cy="208440"/>
            </a:xfrm>
            <a:custGeom>
              <a:avLst/>
              <a:gdLst/>
              <a:ahLst/>
              <a:rect l="l" t="t" r="r" b="b"/>
              <a:pathLst>
                <a:path w="12004" h="7058">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w="0">
              <a:noFill/>
            </a:ln>
          </p:spPr>
          <p:style>
            <a:lnRef idx="0"/>
            <a:fillRef idx="0"/>
            <a:effectRef idx="0"/>
            <a:fontRef idx="minor"/>
          </p:style>
        </p:sp>
      </p:grpSp>
      <p:grpSp>
        <p:nvGrpSpPr>
          <p:cNvPr id="6881" name="Google Shape;6510;p54"/>
          <p:cNvGrpSpPr/>
          <p:nvPr/>
        </p:nvGrpSpPr>
        <p:grpSpPr>
          <a:xfrm>
            <a:off x="3072240" y="3625200"/>
            <a:ext cx="354240" cy="355680"/>
            <a:chOff x="3072240" y="3625200"/>
            <a:chExt cx="354240" cy="355680"/>
          </a:xfrm>
        </p:grpSpPr>
        <p:sp>
          <p:nvSpPr>
            <p:cNvPr id="6882" name="Google Shape;6511;p54"/>
            <p:cNvSpPr/>
            <p:nvPr/>
          </p:nvSpPr>
          <p:spPr>
            <a:xfrm>
              <a:off x="3072240" y="3625200"/>
              <a:ext cx="338040" cy="160200"/>
            </a:xfrm>
            <a:custGeom>
              <a:avLst/>
              <a:gdLst/>
              <a:ahLst/>
              <a:rect l="l" t="t" r="r" b="b"/>
              <a:pathLst>
                <a:path w="11437" h="542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w="0">
              <a:noFill/>
            </a:ln>
          </p:spPr>
          <p:style>
            <a:lnRef idx="0"/>
            <a:fillRef idx="0"/>
            <a:effectRef idx="0"/>
            <a:fontRef idx="minor"/>
          </p:style>
        </p:sp>
        <p:sp>
          <p:nvSpPr>
            <p:cNvPr id="6883" name="Google Shape;6512;p54"/>
            <p:cNvSpPr/>
            <p:nvPr/>
          </p:nvSpPr>
          <p:spPr>
            <a:xfrm>
              <a:off x="3184920" y="3687480"/>
              <a:ext cx="178560" cy="178200"/>
            </a:xfrm>
            <a:custGeom>
              <a:avLst/>
              <a:gdLst/>
              <a:ahLst/>
              <a:rect l="l" t="t" r="r" b="b"/>
              <a:pathLst>
                <a:path w="6050" h="6037">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w="0">
              <a:noFill/>
            </a:ln>
          </p:spPr>
          <p:style>
            <a:lnRef idx="0"/>
            <a:fillRef idx="0"/>
            <a:effectRef idx="0"/>
            <a:fontRef idx="minor"/>
          </p:style>
        </p:sp>
        <p:sp>
          <p:nvSpPr>
            <p:cNvPr id="6884" name="Google Shape;6513;p54"/>
            <p:cNvSpPr/>
            <p:nvPr/>
          </p:nvSpPr>
          <p:spPr>
            <a:xfrm>
              <a:off x="3266280" y="3641040"/>
              <a:ext cx="160200" cy="339120"/>
            </a:xfrm>
            <a:custGeom>
              <a:avLst/>
              <a:gdLst/>
              <a:ahLst/>
              <a:rect l="l" t="t" r="r" b="b"/>
              <a:pathLst>
                <a:path w="5420" h="11469">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w="0">
              <a:noFill/>
            </a:ln>
          </p:spPr>
          <p:style>
            <a:lnRef idx="0"/>
            <a:fillRef idx="0"/>
            <a:effectRef idx="0"/>
            <a:fontRef idx="minor"/>
          </p:style>
        </p:sp>
        <p:sp>
          <p:nvSpPr>
            <p:cNvPr id="6885" name="Google Shape;6514;p54"/>
            <p:cNvSpPr/>
            <p:nvPr/>
          </p:nvSpPr>
          <p:spPr>
            <a:xfrm>
              <a:off x="3075120" y="3834000"/>
              <a:ext cx="85320" cy="82800"/>
            </a:xfrm>
            <a:custGeom>
              <a:avLst/>
              <a:gdLst/>
              <a:ahLst/>
              <a:rect l="l" t="t" r="r" b="b"/>
              <a:pathLst>
                <a:path w="2900" h="2813">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w="0">
              <a:noFill/>
            </a:ln>
          </p:spPr>
          <p:style>
            <a:lnRef idx="0"/>
            <a:fillRef idx="0"/>
            <a:effectRef idx="0"/>
            <a:fontRef idx="minor"/>
          </p:style>
        </p:sp>
        <p:sp>
          <p:nvSpPr>
            <p:cNvPr id="6886" name="Google Shape;6515;p54"/>
            <p:cNvSpPr/>
            <p:nvPr/>
          </p:nvSpPr>
          <p:spPr>
            <a:xfrm>
              <a:off x="3134880" y="3892320"/>
              <a:ext cx="83520" cy="83880"/>
            </a:xfrm>
            <a:custGeom>
              <a:avLst/>
              <a:gdLst/>
              <a:ahLst/>
              <a:rect l="l" t="t" r="r" b="b"/>
              <a:pathLst>
                <a:path w="2836" h="2845">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w="0">
              <a:noFill/>
            </a:ln>
          </p:spPr>
          <p:style>
            <a:lnRef idx="0"/>
            <a:fillRef idx="0"/>
            <a:effectRef idx="0"/>
            <a:fontRef idx="minor"/>
          </p:style>
        </p:sp>
        <p:sp>
          <p:nvSpPr>
            <p:cNvPr id="6887" name="Google Shape;6516;p54"/>
            <p:cNvSpPr/>
            <p:nvPr/>
          </p:nvSpPr>
          <p:spPr>
            <a:xfrm>
              <a:off x="3072240" y="3887640"/>
              <a:ext cx="93960" cy="93240"/>
            </a:xfrm>
            <a:custGeom>
              <a:avLst/>
              <a:gdLst/>
              <a:ahLst/>
              <a:rect l="l" t="t" r="r" b="b"/>
              <a:pathLst>
                <a:path w="3183" h="3159">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w="0">
              <a:noFill/>
            </a:ln>
          </p:spPr>
          <p:style>
            <a:lnRef idx="0"/>
            <a:fillRef idx="0"/>
            <a:effectRef idx="0"/>
            <a:fontRef idx="minor"/>
          </p:style>
        </p:sp>
      </p:grpSp>
      <p:grpSp>
        <p:nvGrpSpPr>
          <p:cNvPr id="6888" name="Google Shape;6517;p54"/>
          <p:cNvGrpSpPr/>
          <p:nvPr/>
        </p:nvGrpSpPr>
        <p:grpSpPr>
          <a:xfrm>
            <a:off x="2186280" y="4117680"/>
            <a:ext cx="355680" cy="355680"/>
            <a:chOff x="2186280" y="4117680"/>
            <a:chExt cx="355680" cy="355680"/>
          </a:xfrm>
        </p:grpSpPr>
        <p:sp>
          <p:nvSpPr>
            <p:cNvPr id="6889" name="Google Shape;6518;p54"/>
            <p:cNvSpPr/>
            <p:nvPr/>
          </p:nvSpPr>
          <p:spPr>
            <a:xfrm>
              <a:off x="2186280" y="4117680"/>
              <a:ext cx="355680" cy="355680"/>
            </a:xfrm>
            <a:custGeom>
              <a:avLst/>
              <a:gdLst/>
              <a:ahLst/>
              <a:rect l="l" t="t" r="r" b="b"/>
              <a:pathLst>
                <a:path w="12036" h="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w="0">
              <a:noFill/>
            </a:ln>
          </p:spPr>
          <p:style>
            <a:lnRef idx="0"/>
            <a:fillRef idx="0"/>
            <a:effectRef idx="0"/>
            <a:fontRef idx="minor"/>
          </p:style>
        </p:sp>
        <p:sp>
          <p:nvSpPr>
            <p:cNvPr id="6890" name="Google Shape;6519;p54"/>
            <p:cNvSpPr/>
            <p:nvPr/>
          </p:nvSpPr>
          <p:spPr>
            <a:xfrm>
              <a:off x="2355120" y="4285800"/>
              <a:ext cx="20160" cy="21240"/>
            </a:xfrm>
            <a:custGeom>
              <a:avLst/>
              <a:gdLst/>
              <a:ahLst/>
              <a:rect l="l" t="t" r="r" b="b"/>
              <a:pathLst>
                <a:path w="694" h="726">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w="0">
              <a:noFill/>
            </a:ln>
          </p:spPr>
          <p:style>
            <a:lnRef idx="0"/>
            <a:fillRef idx="0"/>
            <a:effectRef idx="0"/>
            <a:fontRef idx="minor"/>
          </p:style>
        </p:sp>
        <p:sp>
          <p:nvSpPr>
            <p:cNvPr id="6891" name="Google Shape;6520;p54"/>
            <p:cNvSpPr/>
            <p:nvPr/>
          </p:nvSpPr>
          <p:spPr>
            <a:xfrm>
              <a:off x="2305800" y="4235400"/>
              <a:ext cx="119160" cy="120960"/>
            </a:xfrm>
            <a:custGeom>
              <a:avLst/>
              <a:gdLst/>
              <a:ahLst/>
              <a:rect l="l" t="t" r="r" b="b"/>
              <a:pathLst>
                <a:path w="4033" h="4096">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w="0">
              <a:noFill/>
            </a:ln>
          </p:spPr>
          <p:style>
            <a:lnRef idx="0"/>
            <a:fillRef idx="0"/>
            <a:effectRef idx="0"/>
            <a:fontRef idx="minor"/>
          </p:style>
        </p:sp>
      </p:grpSp>
      <p:grpSp>
        <p:nvGrpSpPr>
          <p:cNvPr id="6892" name="Google Shape;6521;p54"/>
          <p:cNvGrpSpPr/>
          <p:nvPr/>
        </p:nvGrpSpPr>
        <p:grpSpPr>
          <a:xfrm>
            <a:off x="2589840" y="1386720"/>
            <a:ext cx="353880" cy="354240"/>
            <a:chOff x="2589840" y="1386720"/>
            <a:chExt cx="353880" cy="354240"/>
          </a:xfrm>
        </p:grpSpPr>
        <p:sp>
          <p:nvSpPr>
            <p:cNvPr id="6893" name="Google Shape;6522;p54"/>
            <p:cNvSpPr/>
            <p:nvPr/>
          </p:nvSpPr>
          <p:spPr>
            <a:xfrm>
              <a:off x="2776320" y="1386720"/>
              <a:ext cx="167400" cy="219600"/>
            </a:xfrm>
            <a:custGeom>
              <a:avLst/>
              <a:gdLst/>
              <a:ahLst/>
              <a:rect l="l" t="t" r="r" b="b"/>
              <a:pathLst>
                <a:path w="5672" h="7436">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w="0">
              <a:noFill/>
            </a:ln>
          </p:spPr>
          <p:style>
            <a:lnRef idx="0"/>
            <a:fillRef idx="0"/>
            <a:effectRef idx="0"/>
            <a:fontRef idx="minor"/>
          </p:style>
        </p:sp>
        <p:sp>
          <p:nvSpPr>
            <p:cNvPr id="6894" name="Google Shape;6523;p54"/>
            <p:cNvSpPr/>
            <p:nvPr/>
          </p:nvSpPr>
          <p:spPr>
            <a:xfrm>
              <a:off x="2589840" y="1386720"/>
              <a:ext cx="219600" cy="167400"/>
            </a:xfrm>
            <a:custGeom>
              <a:avLst/>
              <a:gdLst/>
              <a:ahLst/>
              <a:rect l="l" t="t" r="r" b="b"/>
              <a:pathLst>
                <a:path w="7436" h="5672">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w="0">
              <a:noFill/>
            </a:ln>
          </p:spPr>
          <p:style>
            <a:lnRef idx="0"/>
            <a:fillRef idx="0"/>
            <a:effectRef idx="0"/>
            <a:fontRef idx="minor"/>
          </p:style>
        </p:sp>
        <p:sp>
          <p:nvSpPr>
            <p:cNvPr id="6895" name="Google Shape;6524;p54"/>
            <p:cNvSpPr/>
            <p:nvPr/>
          </p:nvSpPr>
          <p:spPr>
            <a:xfrm>
              <a:off x="2589840" y="1520280"/>
              <a:ext cx="167400" cy="220680"/>
            </a:xfrm>
            <a:custGeom>
              <a:avLst/>
              <a:gdLst/>
              <a:ahLst/>
              <a:rect l="l" t="t" r="r" b="b"/>
              <a:pathLst>
                <a:path w="5672" h="7468">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w="0">
              <a:noFill/>
            </a:ln>
          </p:spPr>
          <p:style>
            <a:lnRef idx="0"/>
            <a:fillRef idx="0"/>
            <a:effectRef idx="0"/>
            <a:fontRef idx="minor"/>
          </p:style>
        </p:sp>
        <p:sp>
          <p:nvSpPr>
            <p:cNvPr id="6896" name="Google Shape;6525;p54"/>
            <p:cNvSpPr/>
            <p:nvPr/>
          </p:nvSpPr>
          <p:spPr>
            <a:xfrm>
              <a:off x="2724120" y="1573200"/>
              <a:ext cx="219600" cy="167400"/>
            </a:xfrm>
            <a:custGeom>
              <a:avLst/>
              <a:gdLst/>
              <a:ahLst/>
              <a:rect l="l" t="t" r="r" b="b"/>
              <a:pathLst>
                <a:path w="7436" h="5672">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w="0">
              <a:noFill/>
            </a:ln>
          </p:spPr>
          <p:style>
            <a:lnRef idx="0"/>
            <a:fillRef idx="0"/>
            <a:effectRef idx="0"/>
            <a:fontRef idx="minor"/>
          </p:style>
        </p:sp>
      </p:grpSp>
      <p:grpSp>
        <p:nvGrpSpPr>
          <p:cNvPr id="6897" name="Google Shape;6526;p54"/>
          <p:cNvGrpSpPr/>
          <p:nvPr/>
        </p:nvGrpSpPr>
        <p:grpSpPr>
          <a:xfrm>
            <a:off x="2589480" y="1822320"/>
            <a:ext cx="354960" cy="356760"/>
            <a:chOff x="2589480" y="1822320"/>
            <a:chExt cx="354960" cy="356760"/>
          </a:xfrm>
        </p:grpSpPr>
        <p:sp>
          <p:nvSpPr>
            <p:cNvPr id="6898" name="Google Shape;6527;p54"/>
            <p:cNvSpPr/>
            <p:nvPr/>
          </p:nvSpPr>
          <p:spPr>
            <a:xfrm>
              <a:off x="2692080" y="1895760"/>
              <a:ext cx="87480" cy="31320"/>
            </a:xfrm>
            <a:custGeom>
              <a:avLst/>
              <a:gdLst/>
              <a:ahLst/>
              <a:rect l="l" t="t" r="r" b="b"/>
              <a:pathLst>
                <a:path w="2962" h="1073">
                  <a:moveTo>
                    <a:pt x="1260" y="1"/>
                  </a:moveTo>
                  <a:lnTo>
                    <a:pt x="0" y="1072"/>
                  </a:lnTo>
                  <a:lnTo>
                    <a:pt x="1702" y="1072"/>
                  </a:lnTo>
                  <a:lnTo>
                    <a:pt x="2962" y="1"/>
                  </a:lnTo>
                  <a:close/>
                </a:path>
              </a:pathLst>
            </a:custGeom>
            <a:solidFill>
              <a:schemeClr val="dk2"/>
            </a:solidFill>
            <a:ln w="0">
              <a:noFill/>
            </a:ln>
          </p:spPr>
          <p:style>
            <a:lnRef idx="0"/>
            <a:fillRef idx="0"/>
            <a:effectRef idx="0"/>
            <a:fontRef idx="minor"/>
          </p:style>
        </p:sp>
        <p:sp>
          <p:nvSpPr>
            <p:cNvPr id="6899" name="Google Shape;6528;p54"/>
            <p:cNvSpPr/>
            <p:nvPr/>
          </p:nvSpPr>
          <p:spPr>
            <a:xfrm>
              <a:off x="2774880" y="1895760"/>
              <a:ext cx="86400" cy="31320"/>
            </a:xfrm>
            <a:custGeom>
              <a:avLst/>
              <a:gdLst/>
              <a:ahLst/>
              <a:rect l="l" t="t" r="r" b="b"/>
              <a:pathLst>
                <a:path w="2931" h="1073">
                  <a:moveTo>
                    <a:pt x="1260" y="1"/>
                  </a:moveTo>
                  <a:lnTo>
                    <a:pt x="0" y="1072"/>
                  </a:lnTo>
                  <a:lnTo>
                    <a:pt x="1670" y="1072"/>
                  </a:lnTo>
                  <a:lnTo>
                    <a:pt x="2930" y="1"/>
                  </a:lnTo>
                  <a:close/>
                </a:path>
              </a:pathLst>
            </a:custGeom>
            <a:solidFill>
              <a:schemeClr val="dk2"/>
            </a:solidFill>
            <a:ln w="0">
              <a:noFill/>
            </a:ln>
          </p:spPr>
          <p:style>
            <a:lnRef idx="0"/>
            <a:fillRef idx="0"/>
            <a:effectRef idx="0"/>
            <a:fontRef idx="minor"/>
          </p:style>
        </p:sp>
        <p:sp>
          <p:nvSpPr>
            <p:cNvPr id="6900" name="Google Shape;6529;p54"/>
            <p:cNvSpPr/>
            <p:nvPr/>
          </p:nvSpPr>
          <p:spPr>
            <a:xfrm>
              <a:off x="2748960" y="1824120"/>
              <a:ext cx="112320" cy="51120"/>
            </a:xfrm>
            <a:custGeom>
              <a:avLst/>
              <a:gdLst/>
              <a:ahLst/>
              <a:rect l="l" t="t" r="r" b="b"/>
              <a:pathLst>
                <a:path w="3813" h="1734">
                  <a:moveTo>
                    <a:pt x="0" y="1"/>
                  </a:moveTo>
                  <a:lnTo>
                    <a:pt x="2142" y="1734"/>
                  </a:lnTo>
                  <a:lnTo>
                    <a:pt x="3812" y="1734"/>
                  </a:lnTo>
                  <a:lnTo>
                    <a:pt x="1733" y="1"/>
                  </a:lnTo>
                  <a:close/>
                </a:path>
              </a:pathLst>
            </a:custGeom>
            <a:solidFill>
              <a:schemeClr val="dk2"/>
            </a:solidFill>
            <a:ln w="0">
              <a:noFill/>
            </a:ln>
          </p:spPr>
          <p:style>
            <a:lnRef idx="0"/>
            <a:fillRef idx="0"/>
            <a:effectRef idx="0"/>
            <a:fontRef idx="minor"/>
          </p:style>
        </p:sp>
        <p:sp>
          <p:nvSpPr>
            <p:cNvPr id="6901" name="Google Shape;6530;p54"/>
            <p:cNvSpPr/>
            <p:nvPr/>
          </p:nvSpPr>
          <p:spPr>
            <a:xfrm>
              <a:off x="2589480" y="1822320"/>
              <a:ext cx="118080" cy="103320"/>
            </a:xfrm>
            <a:custGeom>
              <a:avLst/>
              <a:gdLst/>
              <a:ahLst/>
              <a:rect l="l" t="t" r="r" b="b"/>
              <a:pathLst>
                <a:path w="4002" h="3499">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w="0">
              <a:noFill/>
            </a:ln>
          </p:spPr>
          <p:style>
            <a:lnRef idx="0"/>
            <a:fillRef idx="0"/>
            <a:effectRef idx="0"/>
            <a:fontRef idx="minor"/>
          </p:style>
        </p:sp>
        <p:sp>
          <p:nvSpPr>
            <p:cNvPr id="6902" name="Google Shape;6531;p54"/>
            <p:cNvSpPr/>
            <p:nvPr/>
          </p:nvSpPr>
          <p:spPr>
            <a:xfrm>
              <a:off x="2666880" y="1824120"/>
              <a:ext cx="112320" cy="51120"/>
            </a:xfrm>
            <a:custGeom>
              <a:avLst/>
              <a:gdLst/>
              <a:ahLst/>
              <a:rect l="l" t="t" r="r" b="b"/>
              <a:pathLst>
                <a:path w="3813" h="1734">
                  <a:moveTo>
                    <a:pt x="1" y="1"/>
                  </a:moveTo>
                  <a:lnTo>
                    <a:pt x="2111" y="1734"/>
                  </a:lnTo>
                  <a:lnTo>
                    <a:pt x="3813" y="1734"/>
                  </a:lnTo>
                  <a:lnTo>
                    <a:pt x="1702" y="1"/>
                  </a:lnTo>
                  <a:close/>
                </a:path>
              </a:pathLst>
            </a:custGeom>
            <a:solidFill>
              <a:schemeClr val="dk2"/>
            </a:solidFill>
            <a:ln w="0">
              <a:noFill/>
            </a:ln>
          </p:spPr>
          <p:style>
            <a:lnRef idx="0"/>
            <a:fillRef idx="0"/>
            <a:effectRef idx="0"/>
            <a:fontRef idx="minor"/>
          </p:style>
        </p:sp>
        <p:sp>
          <p:nvSpPr>
            <p:cNvPr id="6903" name="Google Shape;6532;p54"/>
            <p:cNvSpPr/>
            <p:nvPr/>
          </p:nvSpPr>
          <p:spPr>
            <a:xfrm>
              <a:off x="2589480" y="1948320"/>
              <a:ext cx="354960" cy="230760"/>
            </a:xfrm>
            <a:custGeom>
              <a:avLst/>
              <a:gdLst/>
              <a:ahLst/>
              <a:rect l="l" t="t" r="r" b="b"/>
              <a:pathLst>
                <a:path w="12004" h="781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w="0">
              <a:noFill/>
            </a:ln>
          </p:spPr>
          <p:style>
            <a:lnRef idx="0"/>
            <a:fillRef idx="0"/>
            <a:effectRef idx="0"/>
            <a:fontRef idx="minor"/>
          </p:style>
        </p:sp>
        <p:sp>
          <p:nvSpPr>
            <p:cNvPr id="6904" name="Google Shape;6533;p54"/>
            <p:cNvSpPr/>
            <p:nvPr/>
          </p:nvSpPr>
          <p:spPr>
            <a:xfrm>
              <a:off x="2756160" y="2030040"/>
              <a:ext cx="33120" cy="43560"/>
            </a:xfrm>
            <a:custGeom>
              <a:avLst/>
              <a:gdLst/>
              <a:ahLst/>
              <a:rect l="l" t="t" r="r" b="b"/>
              <a:pathLst>
                <a:path w="1135" h="1482">
                  <a:moveTo>
                    <a:pt x="0" y="1"/>
                  </a:moveTo>
                  <a:lnTo>
                    <a:pt x="0" y="1481"/>
                  </a:lnTo>
                  <a:lnTo>
                    <a:pt x="1134" y="757"/>
                  </a:lnTo>
                  <a:lnTo>
                    <a:pt x="0" y="1"/>
                  </a:lnTo>
                  <a:close/>
                </a:path>
              </a:pathLst>
            </a:custGeom>
            <a:solidFill>
              <a:schemeClr val="dk2"/>
            </a:solidFill>
            <a:ln w="0">
              <a:noFill/>
            </a:ln>
          </p:spPr>
          <p:style>
            <a:lnRef idx="0"/>
            <a:fillRef idx="0"/>
            <a:effectRef idx="0"/>
            <a:fontRef idx="minor"/>
          </p:style>
        </p:sp>
        <p:sp>
          <p:nvSpPr>
            <p:cNvPr id="6905" name="Google Shape;6534;p54"/>
            <p:cNvSpPr/>
            <p:nvPr/>
          </p:nvSpPr>
          <p:spPr>
            <a:xfrm>
              <a:off x="2831760" y="1822320"/>
              <a:ext cx="111600" cy="52920"/>
            </a:xfrm>
            <a:custGeom>
              <a:avLst/>
              <a:gdLst/>
              <a:ahLst/>
              <a:rect l="l" t="t" r="r" b="b"/>
              <a:pathLst>
                <a:path w="3781" h="1797">
                  <a:moveTo>
                    <a:pt x="0" y="1"/>
                  </a:moveTo>
                  <a:lnTo>
                    <a:pt x="2111" y="1797"/>
                  </a:lnTo>
                  <a:lnTo>
                    <a:pt x="3781" y="1797"/>
                  </a:lnTo>
                  <a:lnTo>
                    <a:pt x="3781" y="1072"/>
                  </a:lnTo>
                  <a:cubicBezTo>
                    <a:pt x="3781" y="474"/>
                    <a:pt x="3308" y="1"/>
                    <a:pt x="2709" y="1"/>
                  </a:cubicBezTo>
                  <a:close/>
                </a:path>
              </a:pathLst>
            </a:custGeom>
            <a:solidFill>
              <a:schemeClr val="dk2"/>
            </a:solidFill>
            <a:ln w="0">
              <a:noFill/>
            </a:ln>
          </p:spPr>
          <p:style>
            <a:lnRef idx="0"/>
            <a:fillRef idx="0"/>
            <a:effectRef idx="0"/>
            <a:fontRef idx="minor"/>
          </p:style>
        </p:sp>
        <p:sp>
          <p:nvSpPr>
            <p:cNvPr id="6906" name="Google Shape;6535;p54"/>
            <p:cNvSpPr/>
            <p:nvPr/>
          </p:nvSpPr>
          <p:spPr>
            <a:xfrm>
              <a:off x="2693880" y="1980000"/>
              <a:ext cx="144360" cy="144360"/>
            </a:xfrm>
            <a:custGeom>
              <a:avLst/>
              <a:gdLst/>
              <a:ahLst/>
              <a:rect l="l" t="t" r="r" b="b"/>
              <a:pathLst>
                <a:path w="4884" h="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w="0">
              <a:noFill/>
            </a:ln>
          </p:spPr>
          <p:style>
            <a:lnRef idx="0"/>
            <a:fillRef idx="0"/>
            <a:effectRef idx="0"/>
            <a:fontRef idx="minor"/>
          </p:style>
        </p:sp>
        <p:sp>
          <p:nvSpPr>
            <p:cNvPr id="6907" name="Google Shape;6536;p54"/>
            <p:cNvSpPr/>
            <p:nvPr/>
          </p:nvSpPr>
          <p:spPr>
            <a:xfrm>
              <a:off x="2856960" y="1895760"/>
              <a:ext cx="86400" cy="31320"/>
            </a:xfrm>
            <a:custGeom>
              <a:avLst/>
              <a:gdLst/>
              <a:ahLst/>
              <a:rect l="l" t="t" r="r" b="b"/>
              <a:pathLst>
                <a:path w="2931" h="1073">
                  <a:moveTo>
                    <a:pt x="1261" y="1"/>
                  </a:moveTo>
                  <a:lnTo>
                    <a:pt x="1" y="1072"/>
                  </a:lnTo>
                  <a:lnTo>
                    <a:pt x="2931" y="1072"/>
                  </a:lnTo>
                  <a:lnTo>
                    <a:pt x="2931" y="1"/>
                  </a:lnTo>
                  <a:close/>
                </a:path>
              </a:pathLst>
            </a:custGeom>
            <a:solidFill>
              <a:schemeClr val="dk2"/>
            </a:solidFill>
            <a:ln w="0">
              <a:noFill/>
            </a:ln>
          </p:spPr>
          <p:style>
            <a:lnRef idx="0"/>
            <a:fillRef idx="0"/>
            <a:effectRef idx="0"/>
            <a:fontRef idx="minor"/>
          </p:style>
        </p:sp>
      </p:grpSp>
      <p:grpSp>
        <p:nvGrpSpPr>
          <p:cNvPr id="6908" name="Google Shape;6537;p54"/>
          <p:cNvGrpSpPr/>
          <p:nvPr/>
        </p:nvGrpSpPr>
        <p:grpSpPr>
          <a:xfrm>
            <a:off x="2587320" y="2259360"/>
            <a:ext cx="358920" cy="354960"/>
            <a:chOff x="2587320" y="2259360"/>
            <a:chExt cx="358920" cy="354960"/>
          </a:xfrm>
        </p:grpSpPr>
        <p:sp>
          <p:nvSpPr>
            <p:cNvPr id="6909" name="Google Shape;6538;p54"/>
            <p:cNvSpPr/>
            <p:nvPr/>
          </p:nvSpPr>
          <p:spPr>
            <a:xfrm>
              <a:off x="2587320" y="2509920"/>
              <a:ext cx="129240" cy="104400"/>
            </a:xfrm>
            <a:custGeom>
              <a:avLst/>
              <a:gdLst/>
              <a:ahLst/>
              <a:rect l="l" t="t" r="r" b="b"/>
              <a:pathLst>
                <a:path w="4384" h="3545">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w="0">
              <a:noFill/>
            </a:ln>
          </p:spPr>
          <p:style>
            <a:lnRef idx="0"/>
            <a:fillRef idx="0"/>
            <a:effectRef idx="0"/>
            <a:fontRef idx="minor"/>
          </p:style>
        </p:sp>
        <p:sp>
          <p:nvSpPr>
            <p:cNvPr id="6910" name="Google Shape;6539;p54"/>
            <p:cNvSpPr/>
            <p:nvPr/>
          </p:nvSpPr>
          <p:spPr>
            <a:xfrm>
              <a:off x="2717280" y="2259360"/>
              <a:ext cx="93960" cy="154800"/>
            </a:xfrm>
            <a:custGeom>
              <a:avLst/>
              <a:gdLst/>
              <a:ahLst/>
              <a:rect l="l" t="t" r="r" b="b"/>
              <a:pathLst>
                <a:path w="3183" h="5239">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w="0">
              <a:noFill/>
            </a:ln>
          </p:spPr>
          <p:style>
            <a:lnRef idx="0"/>
            <a:fillRef idx="0"/>
            <a:effectRef idx="0"/>
            <a:fontRef idx="minor"/>
          </p:style>
        </p:sp>
        <p:sp>
          <p:nvSpPr>
            <p:cNvPr id="6911" name="Google Shape;6540;p54"/>
            <p:cNvSpPr/>
            <p:nvPr/>
          </p:nvSpPr>
          <p:spPr>
            <a:xfrm>
              <a:off x="2810520" y="2363400"/>
              <a:ext cx="135720" cy="62640"/>
            </a:xfrm>
            <a:custGeom>
              <a:avLst/>
              <a:gdLst/>
              <a:ahLst/>
              <a:rect l="l" t="t" r="r" b="b"/>
              <a:pathLst>
                <a:path w="4600" h="2132">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w="0">
              <a:noFill/>
            </a:ln>
          </p:spPr>
          <p:style>
            <a:lnRef idx="0"/>
            <a:fillRef idx="0"/>
            <a:effectRef idx="0"/>
            <a:fontRef idx="minor"/>
          </p:style>
        </p:sp>
        <p:sp>
          <p:nvSpPr>
            <p:cNvPr id="6912" name="Google Shape;6541;p54"/>
            <p:cNvSpPr/>
            <p:nvPr/>
          </p:nvSpPr>
          <p:spPr>
            <a:xfrm>
              <a:off x="2815200" y="2446920"/>
              <a:ext cx="60120" cy="78840"/>
            </a:xfrm>
            <a:custGeom>
              <a:avLst/>
              <a:gdLst/>
              <a:ahLst/>
              <a:rect l="l" t="t" r="r" b="b"/>
              <a:pathLst>
                <a:path w="2049" h="2679">
                  <a:moveTo>
                    <a:pt x="1" y="0"/>
                  </a:moveTo>
                  <a:lnTo>
                    <a:pt x="1734" y="2678"/>
                  </a:lnTo>
                  <a:lnTo>
                    <a:pt x="2049" y="0"/>
                  </a:lnTo>
                  <a:close/>
                </a:path>
              </a:pathLst>
            </a:custGeom>
            <a:solidFill>
              <a:schemeClr val="dk2"/>
            </a:solidFill>
            <a:ln w="0">
              <a:noFill/>
            </a:ln>
          </p:spPr>
          <p:style>
            <a:lnRef idx="0"/>
            <a:fillRef idx="0"/>
            <a:effectRef idx="0"/>
            <a:fontRef idx="minor"/>
          </p:style>
        </p:sp>
        <p:sp>
          <p:nvSpPr>
            <p:cNvPr id="6913" name="Google Shape;6542;p54"/>
            <p:cNvSpPr/>
            <p:nvPr/>
          </p:nvSpPr>
          <p:spPr>
            <a:xfrm>
              <a:off x="2653560" y="2259720"/>
              <a:ext cx="204840" cy="294120"/>
            </a:xfrm>
            <a:custGeom>
              <a:avLst/>
              <a:gdLst/>
              <a:ahLst/>
              <a:rect l="l" t="t" r="r" b="b"/>
              <a:pathLst>
                <a:path w="6932" h="9949">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w="0">
              <a:noFill/>
            </a:ln>
          </p:spPr>
          <p:style>
            <a:lnRef idx="0"/>
            <a:fillRef idx="0"/>
            <a:effectRef idx="0"/>
            <a:fontRef idx="minor"/>
          </p:style>
        </p:sp>
        <p:sp>
          <p:nvSpPr>
            <p:cNvPr id="6914" name="Google Shape;6543;p54"/>
            <p:cNvSpPr/>
            <p:nvPr/>
          </p:nvSpPr>
          <p:spPr>
            <a:xfrm>
              <a:off x="2676960" y="2507760"/>
              <a:ext cx="178560" cy="105840"/>
            </a:xfrm>
            <a:custGeom>
              <a:avLst/>
              <a:gdLst/>
              <a:ahLst/>
              <a:rect l="l" t="t" r="r" b="b"/>
              <a:pathLst>
                <a:path w="6050" h="3592">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w="0">
              <a:noFill/>
            </a:ln>
          </p:spPr>
          <p:style>
            <a:lnRef idx="0"/>
            <a:fillRef idx="0"/>
            <a:effectRef idx="0"/>
            <a:fontRef idx="minor"/>
          </p:style>
        </p:sp>
      </p:grpSp>
      <p:grpSp>
        <p:nvGrpSpPr>
          <p:cNvPr id="6915" name="Google Shape;6544;p54"/>
          <p:cNvGrpSpPr/>
          <p:nvPr/>
        </p:nvGrpSpPr>
        <p:grpSpPr>
          <a:xfrm>
            <a:off x="1303560" y="2752200"/>
            <a:ext cx="355680" cy="354240"/>
            <a:chOff x="1303560" y="2752200"/>
            <a:chExt cx="355680" cy="354240"/>
          </a:xfrm>
        </p:grpSpPr>
        <p:sp>
          <p:nvSpPr>
            <p:cNvPr id="6916" name="Google Shape;6545;p54"/>
            <p:cNvSpPr/>
            <p:nvPr/>
          </p:nvSpPr>
          <p:spPr>
            <a:xfrm>
              <a:off x="1554120" y="2758680"/>
              <a:ext cx="55800" cy="56520"/>
            </a:xfrm>
            <a:custGeom>
              <a:avLst/>
              <a:gdLst/>
              <a:ahLst/>
              <a:rect l="l" t="t" r="r" b="b"/>
              <a:pathLst>
                <a:path w="1892" h="1923">
                  <a:moveTo>
                    <a:pt x="1" y="1"/>
                  </a:moveTo>
                  <a:lnTo>
                    <a:pt x="1" y="1923"/>
                  </a:lnTo>
                  <a:lnTo>
                    <a:pt x="1891" y="1923"/>
                  </a:lnTo>
                  <a:lnTo>
                    <a:pt x="1" y="1"/>
                  </a:lnTo>
                  <a:close/>
                </a:path>
              </a:pathLst>
            </a:custGeom>
            <a:solidFill>
              <a:schemeClr val="dk2"/>
            </a:solidFill>
            <a:ln w="0">
              <a:noFill/>
            </a:ln>
          </p:spPr>
          <p:style>
            <a:lnRef idx="0"/>
            <a:fillRef idx="0"/>
            <a:effectRef idx="0"/>
            <a:fontRef idx="minor"/>
          </p:style>
        </p:sp>
        <p:sp>
          <p:nvSpPr>
            <p:cNvPr id="6917" name="Google Shape;6546;p54"/>
            <p:cNvSpPr/>
            <p:nvPr/>
          </p:nvSpPr>
          <p:spPr>
            <a:xfrm>
              <a:off x="1347480" y="2752200"/>
              <a:ext cx="270000" cy="105120"/>
            </a:xfrm>
            <a:custGeom>
              <a:avLst/>
              <a:gdLst/>
              <a:ahLst/>
              <a:rect l="l" t="t" r="r" b="b"/>
              <a:pathLst>
                <a:path w="9138" h="3561">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w="0">
              <a:noFill/>
            </a:ln>
          </p:spPr>
          <p:style>
            <a:lnRef idx="0"/>
            <a:fillRef idx="0"/>
            <a:effectRef idx="0"/>
            <a:fontRef idx="minor"/>
          </p:style>
        </p:sp>
        <p:sp>
          <p:nvSpPr>
            <p:cNvPr id="6918" name="Google Shape;6547;p54"/>
            <p:cNvSpPr/>
            <p:nvPr/>
          </p:nvSpPr>
          <p:spPr>
            <a:xfrm>
              <a:off x="1471320" y="2982600"/>
              <a:ext cx="18360" cy="18360"/>
            </a:xfrm>
            <a:custGeom>
              <a:avLst/>
              <a:gdLst/>
              <a:ahLst/>
              <a:rect l="l" t="t" r="r" b="b"/>
              <a:pathLst>
                <a:path w="631" h="631">
                  <a:moveTo>
                    <a:pt x="1" y="0"/>
                  </a:moveTo>
                  <a:lnTo>
                    <a:pt x="1" y="630"/>
                  </a:lnTo>
                  <a:cubicBezTo>
                    <a:pt x="284" y="504"/>
                    <a:pt x="536" y="252"/>
                    <a:pt x="631" y="0"/>
                  </a:cubicBezTo>
                  <a:close/>
                </a:path>
              </a:pathLst>
            </a:custGeom>
            <a:solidFill>
              <a:schemeClr val="dk2"/>
            </a:solidFill>
            <a:ln w="0">
              <a:noFill/>
            </a:ln>
          </p:spPr>
          <p:style>
            <a:lnRef idx="0"/>
            <a:fillRef idx="0"/>
            <a:effectRef idx="0"/>
            <a:fontRef idx="minor"/>
          </p:style>
        </p:sp>
        <p:sp>
          <p:nvSpPr>
            <p:cNvPr id="6919" name="Google Shape;6548;p54"/>
            <p:cNvSpPr/>
            <p:nvPr/>
          </p:nvSpPr>
          <p:spPr>
            <a:xfrm>
              <a:off x="1429200" y="2940840"/>
              <a:ext cx="60120" cy="60120"/>
            </a:xfrm>
            <a:custGeom>
              <a:avLst/>
              <a:gdLst/>
              <a:ahLst/>
              <a:rect l="l" t="t" r="r" b="b"/>
              <a:pathLst>
                <a:path w="2048" h="2049">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w="0">
              <a:noFill/>
            </a:ln>
          </p:spPr>
          <p:style>
            <a:lnRef idx="0"/>
            <a:fillRef idx="0"/>
            <a:effectRef idx="0"/>
            <a:fontRef idx="minor"/>
          </p:style>
        </p:sp>
        <p:sp>
          <p:nvSpPr>
            <p:cNvPr id="6920" name="Google Shape;6549;p54"/>
            <p:cNvSpPr/>
            <p:nvPr/>
          </p:nvSpPr>
          <p:spPr>
            <a:xfrm>
              <a:off x="1472400" y="2980800"/>
              <a:ext cx="62280" cy="63000"/>
            </a:xfrm>
            <a:custGeom>
              <a:avLst/>
              <a:gdLst/>
              <a:ahLst/>
              <a:rect l="l" t="t" r="r" b="b"/>
              <a:pathLst>
                <a:path w="2112" h="2143">
                  <a:moveTo>
                    <a:pt x="1355" y="0"/>
                  </a:moveTo>
                  <a:cubicBezTo>
                    <a:pt x="1198" y="725"/>
                    <a:pt x="662" y="1260"/>
                    <a:pt x="0" y="1386"/>
                  </a:cubicBezTo>
                  <a:lnTo>
                    <a:pt x="0" y="2142"/>
                  </a:lnTo>
                  <a:lnTo>
                    <a:pt x="2111" y="2142"/>
                  </a:lnTo>
                  <a:lnTo>
                    <a:pt x="2111" y="0"/>
                  </a:lnTo>
                  <a:close/>
                </a:path>
              </a:pathLst>
            </a:custGeom>
            <a:solidFill>
              <a:schemeClr val="dk2"/>
            </a:solidFill>
            <a:ln w="0">
              <a:noFill/>
            </a:ln>
          </p:spPr>
          <p:style>
            <a:lnRef idx="0"/>
            <a:fillRef idx="0"/>
            <a:effectRef idx="0"/>
            <a:fontRef idx="minor"/>
          </p:style>
        </p:sp>
        <p:sp>
          <p:nvSpPr>
            <p:cNvPr id="6921" name="Google Shape;6550;p54"/>
            <p:cNvSpPr/>
            <p:nvPr/>
          </p:nvSpPr>
          <p:spPr>
            <a:xfrm>
              <a:off x="1303560" y="2835360"/>
              <a:ext cx="355680" cy="271080"/>
            </a:xfrm>
            <a:custGeom>
              <a:avLst/>
              <a:gdLst/>
              <a:ahLst/>
              <a:rect l="l" t="t" r="r" b="b"/>
              <a:pathLst>
                <a:path w="12035" h="9169">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w="0">
              <a:noFill/>
            </a:ln>
          </p:spPr>
          <p:style>
            <a:lnRef idx="0"/>
            <a:fillRef idx="0"/>
            <a:effectRef idx="0"/>
            <a:fontRef idx="minor"/>
          </p:style>
        </p:sp>
      </p:grpSp>
      <p:grpSp>
        <p:nvGrpSpPr>
          <p:cNvPr id="6922" name="Google Shape;6551;p54"/>
          <p:cNvGrpSpPr/>
          <p:nvPr/>
        </p:nvGrpSpPr>
        <p:grpSpPr>
          <a:xfrm>
            <a:off x="1303920" y="3188520"/>
            <a:ext cx="354960" cy="355320"/>
            <a:chOff x="1303920" y="3188520"/>
            <a:chExt cx="354960" cy="355320"/>
          </a:xfrm>
        </p:grpSpPr>
        <p:sp>
          <p:nvSpPr>
            <p:cNvPr id="6923" name="Google Shape;6552;p54"/>
            <p:cNvSpPr/>
            <p:nvPr/>
          </p:nvSpPr>
          <p:spPr>
            <a:xfrm>
              <a:off x="1493280" y="3377160"/>
              <a:ext cx="165600" cy="166680"/>
            </a:xfrm>
            <a:custGeom>
              <a:avLst/>
              <a:gdLst/>
              <a:ahLst/>
              <a:rect l="l" t="t" r="r" b="b"/>
              <a:pathLst>
                <a:path w="5608" h="564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w="0">
              <a:noFill/>
            </a:ln>
          </p:spPr>
          <p:style>
            <a:lnRef idx="0"/>
            <a:fillRef idx="0"/>
            <a:effectRef idx="0"/>
            <a:fontRef idx="minor"/>
          </p:style>
        </p:sp>
        <p:sp>
          <p:nvSpPr>
            <p:cNvPr id="6924" name="Google Shape;6553;p54"/>
            <p:cNvSpPr/>
            <p:nvPr/>
          </p:nvSpPr>
          <p:spPr>
            <a:xfrm>
              <a:off x="1512720" y="3195360"/>
              <a:ext cx="55440" cy="55440"/>
            </a:xfrm>
            <a:custGeom>
              <a:avLst/>
              <a:gdLst/>
              <a:ahLst/>
              <a:rect l="l" t="t" r="r" b="b"/>
              <a:pathLst>
                <a:path w="1891" h="1891">
                  <a:moveTo>
                    <a:pt x="1" y="0"/>
                  </a:moveTo>
                  <a:lnTo>
                    <a:pt x="1" y="1890"/>
                  </a:lnTo>
                  <a:lnTo>
                    <a:pt x="1891" y="1890"/>
                  </a:lnTo>
                  <a:lnTo>
                    <a:pt x="1" y="0"/>
                  </a:lnTo>
                  <a:close/>
                </a:path>
              </a:pathLst>
            </a:custGeom>
            <a:solidFill>
              <a:schemeClr val="dk2"/>
            </a:solidFill>
            <a:ln w="0">
              <a:noFill/>
            </a:ln>
          </p:spPr>
          <p:style>
            <a:lnRef idx="0"/>
            <a:fillRef idx="0"/>
            <a:effectRef idx="0"/>
            <a:fontRef idx="minor"/>
          </p:style>
        </p:sp>
        <p:sp>
          <p:nvSpPr>
            <p:cNvPr id="6925" name="Google Shape;6554;p54"/>
            <p:cNvSpPr/>
            <p:nvPr/>
          </p:nvSpPr>
          <p:spPr>
            <a:xfrm>
              <a:off x="1398240" y="3302280"/>
              <a:ext cx="18360" cy="18360"/>
            </a:xfrm>
            <a:custGeom>
              <a:avLst/>
              <a:gdLst/>
              <a:ahLst/>
              <a:rect l="l" t="t" r="r" b="b"/>
              <a:pathLst>
                <a:path w="631" h="631">
                  <a:moveTo>
                    <a:pt x="1" y="0"/>
                  </a:moveTo>
                  <a:lnTo>
                    <a:pt x="1" y="630"/>
                  </a:lnTo>
                  <a:cubicBezTo>
                    <a:pt x="316" y="536"/>
                    <a:pt x="505" y="284"/>
                    <a:pt x="631" y="0"/>
                  </a:cubicBezTo>
                  <a:close/>
                </a:path>
              </a:pathLst>
            </a:custGeom>
            <a:solidFill>
              <a:schemeClr val="dk2"/>
            </a:solidFill>
            <a:ln w="0">
              <a:noFill/>
            </a:ln>
          </p:spPr>
          <p:style>
            <a:lnRef idx="0"/>
            <a:fillRef idx="0"/>
            <a:effectRef idx="0"/>
            <a:fontRef idx="minor"/>
          </p:style>
        </p:sp>
        <p:sp>
          <p:nvSpPr>
            <p:cNvPr id="6926" name="Google Shape;6555;p54"/>
            <p:cNvSpPr/>
            <p:nvPr/>
          </p:nvSpPr>
          <p:spPr>
            <a:xfrm>
              <a:off x="1356120" y="3262320"/>
              <a:ext cx="60120" cy="60120"/>
            </a:xfrm>
            <a:custGeom>
              <a:avLst/>
              <a:gdLst/>
              <a:ahLst/>
              <a:rect l="l" t="t" r="r" b="b"/>
              <a:pathLst>
                <a:path w="2049" h="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w="0">
              <a:noFill/>
            </a:ln>
          </p:spPr>
          <p:style>
            <a:lnRef idx="0"/>
            <a:fillRef idx="0"/>
            <a:effectRef idx="0"/>
            <a:fontRef idx="minor"/>
          </p:style>
        </p:sp>
        <p:sp>
          <p:nvSpPr>
            <p:cNvPr id="6927" name="Google Shape;6556;p54"/>
            <p:cNvSpPr/>
            <p:nvPr/>
          </p:nvSpPr>
          <p:spPr>
            <a:xfrm>
              <a:off x="1398240" y="3302280"/>
              <a:ext cx="63000" cy="64080"/>
            </a:xfrm>
            <a:custGeom>
              <a:avLst/>
              <a:gdLst/>
              <a:ahLst/>
              <a:rect l="l" t="t" r="r" b="b"/>
              <a:pathLst>
                <a:path w="2143" h="2174">
                  <a:moveTo>
                    <a:pt x="1355" y="0"/>
                  </a:moveTo>
                  <a:cubicBezTo>
                    <a:pt x="1229" y="693"/>
                    <a:pt x="694" y="1229"/>
                    <a:pt x="1" y="1386"/>
                  </a:cubicBezTo>
                  <a:lnTo>
                    <a:pt x="1" y="2174"/>
                  </a:lnTo>
                  <a:lnTo>
                    <a:pt x="2143" y="2174"/>
                  </a:lnTo>
                  <a:lnTo>
                    <a:pt x="2143" y="0"/>
                  </a:lnTo>
                  <a:close/>
                </a:path>
              </a:pathLst>
            </a:custGeom>
            <a:solidFill>
              <a:schemeClr val="dk2"/>
            </a:solidFill>
            <a:ln w="0">
              <a:noFill/>
            </a:ln>
          </p:spPr>
          <p:style>
            <a:lnRef idx="0"/>
            <a:fillRef idx="0"/>
            <a:effectRef idx="0"/>
            <a:fontRef idx="minor"/>
          </p:style>
        </p:sp>
        <p:sp>
          <p:nvSpPr>
            <p:cNvPr id="6928" name="Google Shape;6557;p54"/>
            <p:cNvSpPr/>
            <p:nvPr/>
          </p:nvSpPr>
          <p:spPr>
            <a:xfrm>
              <a:off x="1303920" y="3188520"/>
              <a:ext cx="271080" cy="354960"/>
            </a:xfrm>
            <a:custGeom>
              <a:avLst/>
              <a:gdLst/>
              <a:ahLst/>
              <a:rect l="l" t="t" r="r" b="b"/>
              <a:pathLst>
                <a:path w="9169" h="12004">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w="0">
              <a:noFill/>
            </a:ln>
          </p:spPr>
          <p:style>
            <a:lnRef idx="0"/>
            <a:fillRef idx="0"/>
            <a:effectRef idx="0"/>
            <a:fontRef idx="minor"/>
          </p:style>
        </p:sp>
      </p:grpSp>
      <p:grpSp>
        <p:nvGrpSpPr>
          <p:cNvPr id="6929" name="Google Shape;6558;p54"/>
          <p:cNvGrpSpPr/>
          <p:nvPr/>
        </p:nvGrpSpPr>
        <p:grpSpPr>
          <a:xfrm>
            <a:off x="1304280" y="3627000"/>
            <a:ext cx="353880" cy="353160"/>
            <a:chOff x="1304280" y="3627000"/>
            <a:chExt cx="353880" cy="353160"/>
          </a:xfrm>
        </p:grpSpPr>
        <p:sp>
          <p:nvSpPr>
            <p:cNvPr id="6930" name="Google Shape;6559;p54"/>
            <p:cNvSpPr/>
            <p:nvPr/>
          </p:nvSpPr>
          <p:spPr>
            <a:xfrm>
              <a:off x="1386360" y="3854520"/>
              <a:ext cx="187920" cy="125640"/>
            </a:xfrm>
            <a:custGeom>
              <a:avLst/>
              <a:gdLst/>
              <a:ahLst/>
              <a:rect l="l" t="t" r="r" b="b"/>
              <a:pathLst>
                <a:path w="6365" h="4254">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w="0">
              <a:noFill/>
            </a:ln>
          </p:spPr>
          <p:style>
            <a:lnRef idx="0"/>
            <a:fillRef idx="0"/>
            <a:effectRef idx="0"/>
            <a:fontRef idx="minor"/>
          </p:style>
        </p:sp>
        <p:sp>
          <p:nvSpPr>
            <p:cNvPr id="6931" name="Google Shape;6560;p54"/>
            <p:cNvSpPr/>
            <p:nvPr/>
          </p:nvSpPr>
          <p:spPr>
            <a:xfrm>
              <a:off x="1511280" y="3631680"/>
              <a:ext cx="56520" cy="55440"/>
            </a:xfrm>
            <a:custGeom>
              <a:avLst/>
              <a:gdLst/>
              <a:ahLst/>
              <a:rect l="l" t="t" r="r" b="b"/>
              <a:pathLst>
                <a:path w="1922" h="1891">
                  <a:moveTo>
                    <a:pt x="0" y="0"/>
                  </a:moveTo>
                  <a:lnTo>
                    <a:pt x="0" y="1891"/>
                  </a:lnTo>
                  <a:lnTo>
                    <a:pt x="1922" y="1891"/>
                  </a:lnTo>
                  <a:lnTo>
                    <a:pt x="0" y="0"/>
                  </a:lnTo>
                  <a:close/>
                </a:path>
              </a:pathLst>
            </a:custGeom>
            <a:solidFill>
              <a:schemeClr val="dk2"/>
            </a:solidFill>
            <a:ln w="0">
              <a:noFill/>
            </a:ln>
          </p:spPr>
          <p:style>
            <a:lnRef idx="0"/>
            <a:fillRef idx="0"/>
            <a:effectRef idx="0"/>
            <a:fontRef idx="minor"/>
          </p:style>
        </p:sp>
        <p:sp>
          <p:nvSpPr>
            <p:cNvPr id="6932" name="Google Shape;6561;p54"/>
            <p:cNvSpPr/>
            <p:nvPr/>
          </p:nvSpPr>
          <p:spPr>
            <a:xfrm>
              <a:off x="1304280" y="3730320"/>
              <a:ext cx="353880" cy="166680"/>
            </a:xfrm>
            <a:custGeom>
              <a:avLst/>
              <a:gdLst/>
              <a:ahLst/>
              <a:rect l="l" t="t" r="r" b="b"/>
              <a:pathLst>
                <a:path w="11972" h="5641">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w="0">
              <a:noFill/>
            </a:ln>
          </p:spPr>
          <p:style>
            <a:lnRef idx="0"/>
            <a:fillRef idx="0"/>
            <a:effectRef idx="0"/>
            <a:fontRef idx="minor"/>
          </p:style>
        </p:sp>
        <p:sp>
          <p:nvSpPr>
            <p:cNvPr id="6933" name="Google Shape;6562;p54"/>
            <p:cNvSpPr/>
            <p:nvPr/>
          </p:nvSpPr>
          <p:spPr>
            <a:xfrm>
              <a:off x="1388520" y="3627000"/>
              <a:ext cx="187200" cy="125640"/>
            </a:xfrm>
            <a:custGeom>
              <a:avLst/>
              <a:gdLst/>
              <a:ahLst/>
              <a:rect l="l" t="t" r="r" b="b"/>
              <a:pathLst>
                <a:path w="6333" h="4254">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w="0">
              <a:noFill/>
            </a:ln>
          </p:spPr>
          <p:style>
            <a:lnRef idx="0"/>
            <a:fillRef idx="0"/>
            <a:effectRef idx="0"/>
            <a:fontRef idx="minor"/>
          </p:style>
        </p:sp>
      </p:grpSp>
      <p:grpSp>
        <p:nvGrpSpPr>
          <p:cNvPr id="6934" name="Google Shape;6563;p54"/>
          <p:cNvGrpSpPr/>
          <p:nvPr/>
        </p:nvGrpSpPr>
        <p:grpSpPr>
          <a:xfrm>
            <a:off x="3529800" y="2752200"/>
            <a:ext cx="312120" cy="354240"/>
            <a:chOff x="3529800" y="2752200"/>
            <a:chExt cx="312120" cy="354240"/>
          </a:xfrm>
        </p:grpSpPr>
        <p:sp>
          <p:nvSpPr>
            <p:cNvPr id="6935" name="Google Shape;6564;p54"/>
            <p:cNvSpPr/>
            <p:nvPr/>
          </p:nvSpPr>
          <p:spPr>
            <a:xfrm>
              <a:off x="3593160" y="2752200"/>
              <a:ext cx="248760" cy="292320"/>
            </a:xfrm>
            <a:custGeom>
              <a:avLst/>
              <a:gdLst/>
              <a:ahLst/>
              <a:rect l="l" t="t" r="r" b="b"/>
              <a:pathLst>
                <a:path w="8413" h="989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w="0">
              <a:noFill/>
            </a:ln>
          </p:spPr>
          <p:style>
            <a:lnRef idx="0"/>
            <a:fillRef idx="0"/>
            <a:effectRef idx="0"/>
            <a:fontRef idx="minor"/>
          </p:style>
        </p:sp>
        <p:sp>
          <p:nvSpPr>
            <p:cNvPr id="6936" name="Google Shape;6565;p54"/>
            <p:cNvSpPr/>
            <p:nvPr/>
          </p:nvSpPr>
          <p:spPr>
            <a:xfrm>
              <a:off x="3612600" y="2918160"/>
              <a:ext cx="20160" cy="20160"/>
            </a:xfrm>
            <a:custGeom>
              <a:avLst/>
              <a:gdLst/>
              <a:ahLst/>
              <a:rect l="l" t="t" r="r" b="b"/>
              <a:pathLst>
                <a:path w="694" h="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w="0">
              <a:noFill/>
            </a:ln>
          </p:spPr>
          <p:style>
            <a:lnRef idx="0"/>
            <a:fillRef idx="0"/>
            <a:effectRef idx="0"/>
            <a:fontRef idx="minor"/>
          </p:style>
        </p:sp>
        <p:sp>
          <p:nvSpPr>
            <p:cNvPr id="6937" name="Google Shape;6566;p54"/>
            <p:cNvSpPr/>
            <p:nvPr/>
          </p:nvSpPr>
          <p:spPr>
            <a:xfrm>
              <a:off x="3529800" y="2857680"/>
              <a:ext cx="187200" cy="248760"/>
            </a:xfrm>
            <a:custGeom>
              <a:avLst/>
              <a:gdLst/>
              <a:ahLst/>
              <a:rect l="l" t="t" r="r" b="b"/>
              <a:pathLst>
                <a:path w="6333" h="841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w="0">
              <a:noFill/>
            </a:ln>
          </p:spPr>
          <p:style>
            <a:lnRef idx="0"/>
            <a:fillRef idx="0"/>
            <a:effectRef idx="0"/>
            <a:fontRef idx="minor"/>
          </p:style>
        </p:sp>
      </p:grpSp>
      <p:grpSp>
        <p:nvGrpSpPr>
          <p:cNvPr id="6938" name="Google Shape;6567;p54"/>
          <p:cNvGrpSpPr/>
          <p:nvPr/>
        </p:nvGrpSpPr>
        <p:grpSpPr>
          <a:xfrm>
            <a:off x="3529800" y="3189600"/>
            <a:ext cx="312120" cy="354240"/>
            <a:chOff x="3529800" y="3189600"/>
            <a:chExt cx="312120" cy="354240"/>
          </a:xfrm>
        </p:grpSpPr>
        <p:sp>
          <p:nvSpPr>
            <p:cNvPr id="6939" name="Google Shape;6568;p54"/>
            <p:cNvSpPr/>
            <p:nvPr/>
          </p:nvSpPr>
          <p:spPr>
            <a:xfrm>
              <a:off x="3591360" y="3377160"/>
              <a:ext cx="21240" cy="21240"/>
            </a:xfrm>
            <a:custGeom>
              <a:avLst/>
              <a:gdLst/>
              <a:ahLst/>
              <a:rect l="l" t="t" r="r" b="b"/>
              <a:pathLst>
                <a:path w="726" h="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w="0">
              <a:noFill/>
            </a:ln>
          </p:spPr>
          <p:style>
            <a:lnRef idx="0"/>
            <a:fillRef idx="0"/>
            <a:effectRef idx="0"/>
            <a:fontRef idx="minor"/>
          </p:style>
        </p:sp>
        <p:sp>
          <p:nvSpPr>
            <p:cNvPr id="6940" name="Google Shape;6569;p54"/>
            <p:cNvSpPr/>
            <p:nvPr/>
          </p:nvSpPr>
          <p:spPr>
            <a:xfrm>
              <a:off x="3529800" y="3335040"/>
              <a:ext cx="312120" cy="145080"/>
            </a:xfrm>
            <a:custGeom>
              <a:avLst/>
              <a:gdLst/>
              <a:ahLst/>
              <a:rect l="l" t="t" r="r" b="b"/>
              <a:pathLst>
                <a:path w="10555" h="4916">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w="0">
              <a:noFill/>
            </a:ln>
          </p:spPr>
          <p:style>
            <a:lnRef idx="0"/>
            <a:fillRef idx="0"/>
            <a:effectRef idx="0"/>
            <a:fontRef idx="minor"/>
          </p:style>
        </p:sp>
        <p:sp>
          <p:nvSpPr>
            <p:cNvPr id="6941" name="Google Shape;6570;p54"/>
            <p:cNvSpPr/>
            <p:nvPr/>
          </p:nvSpPr>
          <p:spPr>
            <a:xfrm>
              <a:off x="3758040" y="3377160"/>
              <a:ext cx="20160" cy="63000"/>
            </a:xfrm>
            <a:custGeom>
              <a:avLst/>
              <a:gdLst/>
              <a:ahLst/>
              <a:rect l="l" t="t" r="r" b="b"/>
              <a:pathLst>
                <a:path w="693" h="214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w="0">
              <a:noFill/>
            </a:ln>
          </p:spPr>
          <p:style>
            <a:lnRef idx="0"/>
            <a:fillRef idx="0"/>
            <a:effectRef idx="0"/>
            <a:fontRef idx="minor"/>
          </p:style>
        </p:sp>
        <p:sp>
          <p:nvSpPr>
            <p:cNvPr id="6942" name="Google Shape;6571;p54"/>
            <p:cNvSpPr/>
            <p:nvPr/>
          </p:nvSpPr>
          <p:spPr>
            <a:xfrm>
              <a:off x="3551040" y="3189600"/>
              <a:ext cx="270000" cy="125640"/>
            </a:xfrm>
            <a:custGeom>
              <a:avLst/>
              <a:gdLst/>
              <a:ahLst/>
              <a:rect l="l" t="t" r="r" b="b"/>
              <a:pathLst>
                <a:path w="9138" h="4254">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w="0">
              <a:noFill/>
            </a:ln>
          </p:spPr>
          <p:style>
            <a:lnRef idx="0"/>
            <a:fillRef idx="0"/>
            <a:effectRef idx="0"/>
            <a:fontRef idx="minor"/>
          </p:style>
        </p:sp>
        <p:sp>
          <p:nvSpPr>
            <p:cNvPr id="6943" name="Google Shape;6572;p54"/>
            <p:cNvSpPr/>
            <p:nvPr/>
          </p:nvSpPr>
          <p:spPr>
            <a:xfrm>
              <a:off x="3758040" y="3195360"/>
              <a:ext cx="55440" cy="55440"/>
            </a:xfrm>
            <a:custGeom>
              <a:avLst/>
              <a:gdLst/>
              <a:ahLst/>
              <a:rect l="l" t="t" r="r" b="b"/>
              <a:pathLst>
                <a:path w="1891" h="1891">
                  <a:moveTo>
                    <a:pt x="0" y="0"/>
                  </a:moveTo>
                  <a:lnTo>
                    <a:pt x="0" y="1890"/>
                  </a:lnTo>
                  <a:lnTo>
                    <a:pt x="1890" y="1890"/>
                  </a:lnTo>
                  <a:lnTo>
                    <a:pt x="0" y="0"/>
                  </a:lnTo>
                  <a:close/>
                </a:path>
              </a:pathLst>
            </a:custGeom>
            <a:solidFill>
              <a:schemeClr val="dk2"/>
            </a:solidFill>
            <a:ln w="0">
              <a:noFill/>
            </a:ln>
          </p:spPr>
          <p:style>
            <a:lnRef idx="0"/>
            <a:fillRef idx="0"/>
            <a:effectRef idx="0"/>
            <a:fontRef idx="minor"/>
          </p:style>
        </p:sp>
        <p:sp>
          <p:nvSpPr>
            <p:cNvPr id="6944" name="Google Shape;6573;p54"/>
            <p:cNvSpPr/>
            <p:nvPr/>
          </p:nvSpPr>
          <p:spPr>
            <a:xfrm>
              <a:off x="3550320" y="3502080"/>
              <a:ext cx="270000" cy="41760"/>
            </a:xfrm>
            <a:custGeom>
              <a:avLst/>
              <a:gdLst/>
              <a:ahLst/>
              <a:rect l="l" t="t" r="r" b="b"/>
              <a:pathLst>
                <a:path w="9137" h="1418">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w="0">
              <a:noFill/>
            </a:ln>
          </p:spPr>
          <p:style>
            <a:lnRef idx="0"/>
            <a:fillRef idx="0"/>
            <a:effectRef idx="0"/>
            <a:fontRef idx="minor"/>
          </p:style>
        </p:sp>
      </p:grpSp>
      <p:grpSp>
        <p:nvGrpSpPr>
          <p:cNvPr id="6945" name="Google Shape;6574;p54"/>
          <p:cNvGrpSpPr/>
          <p:nvPr/>
        </p:nvGrpSpPr>
        <p:grpSpPr>
          <a:xfrm>
            <a:off x="3540960" y="3625920"/>
            <a:ext cx="289800" cy="354960"/>
            <a:chOff x="3540960" y="3625920"/>
            <a:chExt cx="289800" cy="354960"/>
          </a:xfrm>
        </p:grpSpPr>
        <p:sp>
          <p:nvSpPr>
            <p:cNvPr id="6946" name="Google Shape;6575;p54"/>
            <p:cNvSpPr/>
            <p:nvPr/>
          </p:nvSpPr>
          <p:spPr>
            <a:xfrm>
              <a:off x="3620160" y="3826440"/>
              <a:ext cx="27720" cy="28440"/>
            </a:xfrm>
            <a:custGeom>
              <a:avLst/>
              <a:gdLst/>
              <a:ahLst/>
              <a:rect l="l" t="t" r="r" b="b"/>
              <a:pathLst>
                <a:path w="946" h="978">
                  <a:moveTo>
                    <a:pt x="473" y="1"/>
                  </a:moveTo>
                  <a:lnTo>
                    <a:pt x="1" y="978"/>
                  </a:lnTo>
                  <a:lnTo>
                    <a:pt x="946" y="978"/>
                  </a:lnTo>
                  <a:lnTo>
                    <a:pt x="473" y="1"/>
                  </a:lnTo>
                  <a:close/>
                </a:path>
              </a:pathLst>
            </a:custGeom>
            <a:solidFill>
              <a:schemeClr val="dk2"/>
            </a:solidFill>
            <a:ln w="0">
              <a:noFill/>
            </a:ln>
          </p:spPr>
          <p:style>
            <a:lnRef idx="0"/>
            <a:fillRef idx="0"/>
            <a:effectRef idx="0"/>
            <a:fontRef idx="minor"/>
          </p:style>
        </p:sp>
        <p:sp>
          <p:nvSpPr>
            <p:cNvPr id="6947" name="Google Shape;6576;p54"/>
            <p:cNvSpPr/>
            <p:nvPr/>
          </p:nvSpPr>
          <p:spPr>
            <a:xfrm>
              <a:off x="3769200" y="3631680"/>
              <a:ext cx="55440" cy="55440"/>
            </a:xfrm>
            <a:custGeom>
              <a:avLst/>
              <a:gdLst/>
              <a:ahLst/>
              <a:rect l="l" t="t" r="r" b="b"/>
              <a:pathLst>
                <a:path w="1891" h="1891">
                  <a:moveTo>
                    <a:pt x="1" y="0"/>
                  </a:moveTo>
                  <a:lnTo>
                    <a:pt x="1" y="1891"/>
                  </a:lnTo>
                  <a:lnTo>
                    <a:pt x="1891" y="1891"/>
                  </a:lnTo>
                  <a:lnTo>
                    <a:pt x="1" y="0"/>
                  </a:lnTo>
                  <a:close/>
                </a:path>
              </a:pathLst>
            </a:custGeom>
            <a:solidFill>
              <a:schemeClr val="dk2"/>
            </a:solidFill>
            <a:ln w="0">
              <a:noFill/>
            </a:ln>
          </p:spPr>
          <p:style>
            <a:lnRef idx="0"/>
            <a:fillRef idx="0"/>
            <a:effectRef idx="0"/>
            <a:fontRef idx="minor"/>
          </p:style>
        </p:sp>
        <p:sp>
          <p:nvSpPr>
            <p:cNvPr id="6948" name="Google Shape;6577;p54"/>
            <p:cNvSpPr/>
            <p:nvPr/>
          </p:nvSpPr>
          <p:spPr>
            <a:xfrm>
              <a:off x="3561480" y="3625920"/>
              <a:ext cx="269280" cy="354960"/>
            </a:xfrm>
            <a:custGeom>
              <a:avLst/>
              <a:gdLst/>
              <a:ahLst/>
              <a:rect l="l" t="t" r="r" b="b"/>
              <a:pathLst>
                <a:path w="9106" h="12004">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w="0">
              <a:noFill/>
            </a:ln>
          </p:spPr>
          <p:style>
            <a:lnRef idx="0"/>
            <a:fillRef idx="0"/>
            <a:effectRef idx="0"/>
            <a:fontRef idx="minor"/>
          </p:style>
        </p:sp>
        <p:sp>
          <p:nvSpPr>
            <p:cNvPr id="6949" name="Google Shape;6578;p54"/>
            <p:cNvSpPr/>
            <p:nvPr/>
          </p:nvSpPr>
          <p:spPr>
            <a:xfrm>
              <a:off x="3540960" y="3771360"/>
              <a:ext cx="228240" cy="145080"/>
            </a:xfrm>
            <a:custGeom>
              <a:avLst/>
              <a:gdLst/>
              <a:ahLst/>
              <a:rect l="l" t="t" r="r" b="b"/>
              <a:pathLst>
                <a:path w="7720" h="4915">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w="0">
              <a:noFill/>
            </a:ln>
          </p:spPr>
          <p:style>
            <a:lnRef idx="0"/>
            <a:fillRef idx="0"/>
            <a:effectRef idx="0"/>
            <a:fontRef idx="minor"/>
          </p:style>
        </p:sp>
      </p:grpSp>
      <p:grpSp>
        <p:nvGrpSpPr>
          <p:cNvPr id="6950" name="Google Shape;6579;p54"/>
          <p:cNvGrpSpPr/>
          <p:nvPr/>
        </p:nvGrpSpPr>
        <p:grpSpPr>
          <a:xfrm>
            <a:off x="2626920" y="4095000"/>
            <a:ext cx="354960" cy="354960"/>
            <a:chOff x="2626920" y="4095000"/>
            <a:chExt cx="354960" cy="354960"/>
          </a:xfrm>
        </p:grpSpPr>
        <p:sp>
          <p:nvSpPr>
            <p:cNvPr id="6951" name="Google Shape;6580;p54"/>
            <p:cNvSpPr/>
            <p:nvPr/>
          </p:nvSpPr>
          <p:spPr>
            <a:xfrm>
              <a:off x="2669760" y="4095000"/>
              <a:ext cx="63000" cy="21960"/>
            </a:xfrm>
            <a:custGeom>
              <a:avLst/>
              <a:gdLst/>
              <a:ahLst/>
              <a:rect l="l" t="t" r="r" b="b"/>
              <a:pathLst>
                <a:path w="2144" h="757">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w="0">
              <a:noFill/>
            </a:ln>
          </p:spPr>
          <p:style>
            <a:lnRef idx="0"/>
            <a:fillRef idx="0"/>
            <a:effectRef idx="0"/>
            <a:fontRef idx="minor"/>
          </p:style>
        </p:sp>
        <p:sp>
          <p:nvSpPr>
            <p:cNvPr id="6952" name="Google Shape;6581;p54"/>
            <p:cNvSpPr/>
            <p:nvPr/>
          </p:nvSpPr>
          <p:spPr>
            <a:xfrm>
              <a:off x="2626920" y="4116600"/>
              <a:ext cx="335160" cy="333360"/>
            </a:xfrm>
            <a:custGeom>
              <a:avLst/>
              <a:gdLst/>
              <a:ahLst/>
              <a:rect l="l" t="t" r="r" b="b"/>
              <a:pathLst>
                <a:path w="11343" h="11279">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w="0">
              <a:noFill/>
            </a:ln>
          </p:spPr>
          <p:style>
            <a:lnRef idx="0"/>
            <a:fillRef idx="0"/>
            <a:effectRef idx="0"/>
            <a:fontRef idx="minor"/>
          </p:style>
        </p:sp>
        <p:sp>
          <p:nvSpPr>
            <p:cNvPr id="6953" name="Google Shape;6582;p54"/>
            <p:cNvSpPr/>
            <p:nvPr/>
          </p:nvSpPr>
          <p:spPr>
            <a:xfrm>
              <a:off x="2959920" y="4345920"/>
              <a:ext cx="21960" cy="62280"/>
            </a:xfrm>
            <a:custGeom>
              <a:avLst/>
              <a:gdLst/>
              <a:ahLst/>
              <a:rect l="l" t="t" r="r" b="b"/>
              <a:pathLst>
                <a:path w="756" h="2112">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w="0">
              <a:noFill/>
            </a:ln>
          </p:spPr>
          <p:style>
            <a:lnRef idx="0"/>
            <a:fillRef idx="0"/>
            <a:effectRef idx="0"/>
            <a:fontRef idx="minor"/>
          </p:style>
        </p:sp>
      </p:grpSp>
      <p:grpSp>
        <p:nvGrpSpPr>
          <p:cNvPr id="6954" name="Google Shape;6583;p54"/>
          <p:cNvGrpSpPr/>
          <p:nvPr/>
        </p:nvGrpSpPr>
        <p:grpSpPr>
          <a:xfrm>
            <a:off x="4835520" y="1828440"/>
            <a:ext cx="355680" cy="354240"/>
            <a:chOff x="4835520" y="1828440"/>
            <a:chExt cx="355680" cy="354240"/>
          </a:xfrm>
        </p:grpSpPr>
        <p:sp>
          <p:nvSpPr>
            <p:cNvPr id="6955" name="Google Shape;6584;p54"/>
            <p:cNvSpPr/>
            <p:nvPr/>
          </p:nvSpPr>
          <p:spPr>
            <a:xfrm>
              <a:off x="5066280" y="1828440"/>
              <a:ext cx="124920" cy="144720"/>
            </a:xfrm>
            <a:custGeom>
              <a:avLst/>
              <a:gdLst/>
              <a:ahLst/>
              <a:rect l="l" t="t" r="r" b="b"/>
              <a:pathLst>
                <a:path w="4978" h="5766">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w="0">
              <a:noFill/>
            </a:ln>
          </p:spPr>
          <p:style>
            <a:lnRef idx="0"/>
            <a:fillRef idx="0"/>
            <a:effectRef idx="0"/>
            <a:fontRef idx="minor"/>
          </p:style>
        </p:sp>
        <p:sp>
          <p:nvSpPr>
            <p:cNvPr id="6956" name="Google Shape;6585;p54"/>
            <p:cNvSpPr/>
            <p:nvPr/>
          </p:nvSpPr>
          <p:spPr>
            <a:xfrm>
              <a:off x="4981320" y="1828440"/>
              <a:ext cx="63000" cy="61200"/>
            </a:xfrm>
            <a:custGeom>
              <a:avLst/>
              <a:gdLst/>
              <a:ahLst/>
              <a:rect l="l" t="t" r="r" b="b"/>
              <a:pathLst>
                <a:path w="2521" h="2443">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w="0">
              <a:noFill/>
            </a:ln>
          </p:spPr>
          <p:style>
            <a:lnRef idx="0"/>
            <a:fillRef idx="0"/>
            <a:effectRef idx="0"/>
            <a:fontRef idx="minor"/>
          </p:style>
        </p:sp>
        <p:sp>
          <p:nvSpPr>
            <p:cNvPr id="6957" name="Google Shape;6586;p54"/>
            <p:cNvSpPr/>
            <p:nvPr/>
          </p:nvSpPr>
          <p:spPr>
            <a:xfrm>
              <a:off x="4835520" y="1828440"/>
              <a:ext cx="124920" cy="144000"/>
            </a:xfrm>
            <a:custGeom>
              <a:avLst/>
              <a:gdLst/>
              <a:ahLst/>
              <a:rect l="l" t="t" r="r" b="b"/>
              <a:pathLst>
                <a:path w="4978" h="5736">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w="0">
              <a:noFill/>
            </a:ln>
          </p:spPr>
          <p:style>
            <a:lnRef idx="0"/>
            <a:fillRef idx="0"/>
            <a:effectRef idx="0"/>
            <a:fontRef idx="minor"/>
          </p:style>
        </p:sp>
        <p:sp>
          <p:nvSpPr>
            <p:cNvPr id="6958" name="Google Shape;6587;p54"/>
            <p:cNvSpPr/>
            <p:nvPr/>
          </p:nvSpPr>
          <p:spPr>
            <a:xfrm>
              <a:off x="4835520" y="2056680"/>
              <a:ext cx="354960" cy="126000"/>
            </a:xfrm>
            <a:custGeom>
              <a:avLst/>
              <a:gdLst/>
              <a:ahLst/>
              <a:rect l="l" t="t" r="r" b="b"/>
              <a:pathLst>
                <a:path w="14115" h="5011">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w="0">
              <a:noFill/>
            </a:ln>
          </p:spPr>
          <p:style>
            <a:lnRef idx="0"/>
            <a:fillRef idx="0"/>
            <a:effectRef idx="0"/>
            <a:fontRef idx="minor"/>
          </p:style>
        </p:sp>
        <p:sp>
          <p:nvSpPr>
            <p:cNvPr id="6959" name="Google Shape;6588;p54"/>
            <p:cNvSpPr/>
            <p:nvPr/>
          </p:nvSpPr>
          <p:spPr>
            <a:xfrm>
              <a:off x="5069520" y="1992600"/>
              <a:ext cx="120960" cy="105480"/>
            </a:xfrm>
            <a:custGeom>
              <a:avLst/>
              <a:gdLst/>
              <a:ahLst/>
              <a:rect l="l" t="t" r="r" b="b"/>
              <a:pathLst>
                <a:path w="4821" h="4203">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w="0">
              <a:noFill/>
            </a:ln>
          </p:spPr>
          <p:style>
            <a:lnRef idx="0"/>
            <a:fillRef idx="0"/>
            <a:effectRef idx="0"/>
            <a:fontRef idx="minor"/>
          </p:style>
        </p:sp>
        <p:sp>
          <p:nvSpPr>
            <p:cNvPr id="6960" name="Google Shape;6589;p54"/>
            <p:cNvSpPr/>
            <p:nvPr/>
          </p:nvSpPr>
          <p:spPr>
            <a:xfrm>
              <a:off x="4835520" y="1992600"/>
              <a:ext cx="121680" cy="105480"/>
            </a:xfrm>
            <a:custGeom>
              <a:avLst/>
              <a:gdLst/>
              <a:ahLst/>
              <a:rect l="l" t="t" r="r" b="b"/>
              <a:pathLst>
                <a:path w="4852" h="4207">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w="0">
              <a:noFill/>
            </a:ln>
          </p:spPr>
          <p:style>
            <a:lnRef idx="0"/>
            <a:fillRef idx="0"/>
            <a:effectRef idx="0"/>
            <a:fontRef idx="minor"/>
          </p:style>
        </p:sp>
      </p:grpSp>
      <p:grpSp>
        <p:nvGrpSpPr>
          <p:cNvPr id="6961" name="Google Shape;6590;p54"/>
          <p:cNvGrpSpPr/>
          <p:nvPr/>
        </p:nvGrpSpPr>
        <p:grpSpPr>
          <a:xfrm>
            <a:off x="6618960" y="1387800"/>
            <a:ext cx="356760" cy="353880"/>
            <a:chOff x="6618960" y="1387800"/>
            <a:chExt cx="356760" cy="353880"/>
          </a:xfrm>
        </p:grpSpPr>
        <p:sp>
          <p:nvSpPr>
            <p:cNvPr id="6962" name="Google Shape;6591;p54"/>
            <p:cNvSpPr/>
            <p:nvPr/>
          </p:nvSpPr>
          <p:spPr>
            <a:xfrm>
              <a:off x="6618960" y="1387800"/>
              <a:ext cx="356760" cy="165960"/>
            </a:xfrm>
            <a:custGeom>
              <a:avLst/>
              <a:gdLst/>
              <a:ahLst/>
              <a:rect l="l" t="t" r="r" b="b"/>
              <a:pathLst>
                <a:path w="14178" h="6601">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w="0">
              <a:noFill/>
            </a:ln>
          </p:spPr>
          <p:style>
            <a:lnRef idx="0"/>
            <a:fillRef idx="0"/>
            <a:effectRef idx="0"/>
            <a:fontRef idx="minor"/>
          </p:style>
        </p:sp>
        <p:sp>
          <p:nvSpPr>
            <p:cNvPr id="6963" name="Google Shape;6592;p54"/>
            <p:cNvSpPr/>
            <p:nvPr/>
          </p:nvSpPr>
          <p:spPr>
            <a:xfrm>
              <a:off x="6620400" y="1679400"/>
              <a:ext cx="41760" cy="62280"/>
            </a:xfrm>
            <a:custGeom>
              <a:avLst/>
              <a:gdLst/>
              <a:ahLst/>
              <a:rect l="l" t="t" r="r" b="b"/>
              <a:pathLst>
                <a:path w="1671" h="249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w="0">
              <a:noFill/>
            </a:ln>
          </p:spPr>
          <p:style>
            <a:lnRef idx="0"/>
            <a:fillRef idx="0"/>
            <a:effectRef idx="0"/>
            <a:fontRef idx="minor"/>
          </p:style>
        </p:sp>
        <p:sp>
          <p:nvSpPr>
            <p:cNvPr id="6964" name="Google Shape;6593;p54"/>
            <p:cNvSpPr/>
            <p:nvPr/>
          </p:nvSpPr>
          <p:spPr>
            <a:xfrm>
              <a:off x="6620400" y="1524600"/>
              <a:ext cx="41760" cy="133560"/>
            </a:xfrm>
            <a:custGeom>
              <a:avLst/>
              <a:gdLst/>
              <a:ahLst/>
              <a:rect l="l" t="t" r="r" b="b"/>
              <a:pathLst>
                <a:path w="1671" h="5325">
                  <a:moveTo>
                    <a:pt x="0" y="0"/>
                  </a:moveTo>
                  <a:lnTo>
                    <a:pt x="0" y="5325"/>
                  </a:lnTo>
                  <a:lnTo>
                    <a:pt x="1670" y="5325"/>
                  </a:lnTo>
                  <a:lnTo>
                    <a:pt x="1670" y="1481"/>
                  </a:lnTo>
                  <a:cubicBezTo>
                    <a:pt x="1009" y="1103"/>
                    <a:pt x="441" y="630"/>
                    <a:pt x="0" y="0"/>
                  </a:cubicBezTo>
                  <a:close/>
                </a:path>
              </a:pathLst>
            </a:custGeom>
            <a:solidFill>
              <a:schemeClr val="dk2"/>
            </a:solidFill>
            <a:ln w="0">
              <a:noFill/>
            </a:ln>
          </p:spPr>
          <p:style>
            <a:lnRef idx="0"/>
            <a:fillRef idx="0"/>
            <a:effectRef idx="0"/>
            <a:fontRef idx="minor"/>
          </p:style>
        </p:sp>
      </p:grpSp>
      <p:grpSp>
        <p:nvGrpSpPr>
          <p:cNvPr id="6965" name="Google Shape;6594;p54"/>
          <p:cNvGrpSpPr/>
          <p:nvPr/>
        </p:nvGrpSpPr>
        <p:grpSpPr>
          <a:xfrm>
            <a:off x="6619680" y="1827720"/>
            <a:ext cx="354960" cy="355680"/>
            <a:chOff x="6619680" y="1827720"/>
            <a:chExt cx="354960" cy="355680"/>
          </a:xfrm>
        </p:grpSpPr>
        <p:sp>
          <p:nvSpPr>
            <p:cNvPr id="6966" name="Google Shape;6595;p54"/>
            <p:cNvSpPr/>
            <p:nvPr/>
          </p:nvSpPr>
          <p:spPr>
            <a:xfrm>
              <a:off x="6721200" y="2140920"/>
              <a:ext cx="150480" cy="42480"/>
            </a:xfrm>
            <a:custGeom>
              <a:avLst/>
              <a:gdLst/>
              <a:ahLst/>
              <a:rect l="l" t="t" r="r" b="b"/>
              <a:pathLst>
                <a:path w="5987" h="1702">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w="0">
              <a:noFill/>
            </a:ln>
          </p:spPr>
          <p:style>
            <a:lnRef idx="0"/>
            <a:fillRef idx="0"/>
            <a:effectRef idx="0"/>
            <a:fontRef idx="minor"/>
          </p:style>
        </p:sp>
        <p:sp>
          <p:nvSpPr>
            <p:cNvPr id="6967" name="Google Shape;6596;p54"/>
            <p:cNvSpPr/>
            <p:nvPr/>
          </p:nvSpPr>
          <p:spPr>
            <a:xfrm>
              <a:off x="6932160" y="1929960"/>
              <a:ext cx="42480" cy="150480"/>
            </a:xfrm>
            <a:custGeom>
              <a:avLst/>
              <a:gdLst/>
              <a:ahLst/>
              <a:rect l="l" t="t" r="r" b="b"/>
              <a:pathLst>
                <a:path w="1703" h="5987">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w="0">
              <a:noFill/>
            </a:ln>
          </p:spPr>
          <p:style>
            <a:lnRef idx="0"/>
            <a:fillRef idx="0"/>
            <a:effectRef idx="0"/>
            <a:fontRef idx="minor"/>
          </p:style>
        </p:sp>
        <p:sp>
          <p:nvSpPr>
            <p:cNvPr id="6968" name="Google Shape;6597;p54"/>
            <p:cNvSpPr/>
            <p:nvPr/>
          </p:nvSpPr>
          <p:spPr>
            <a:xfrm>
              <a:off x="6721200" y="1827720"/>
              <a:ext cx="149760" cy="42480"/>
            </a:xfrm>
            <a:custGeom>
              <a:avLst/>
              <a:gdLst/>
              <a:ahLst/>
              <a:rect l="l" t="t" r="r" b="b"/>
              <a:pathLst>
                <a:path w="5955" h="1702">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w="0">
              <a:noFill/>
            </a:ln>
          </p:spPr>
          <p:style>
            <a:lnRef idx="0"/>
            <a:fillRef idx="0"/>
            <a:effectRef idx="0"/>
            <a:fontRef idx="minor"/>
          </p:style>
        </p:sp>
        <p:sp>
          <p:nvSpPr>
            <p:cNvPr id="6969" name="Google Shape;6598;p54"/>
            <p:cNvSpPr/>
            <p:nvPr/>
          </p:nvSpPr>
          <p:spPr>
            <a:xfrm>
              <a:off x="6619680" y="1930680"/>
              <a:ext cx="41760" cy="149760"/>
            </a:xfrm>
            <a:custGeom>
              <a:avLst/>
              <a:gdLst/>
              <a:ahLst/>
              <a:rect l="l" t="t" r="r" b="b"/>
              <a:pathLst>
                <a:path w="1671" h="5956">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w="0">
              <a:noFill/>
            </a:ln>
          </p:spPr>
          <p:style>
            <a:lnRef idx="0"/>
            <a:fillRef idx="0"/>
            <a:effectRef idx="0"/>
            <a:fontRef idx="minor"/>
          </p:style>
        </p:sp>
        <p:sp>
          <p:nvSpPr>
            <p:cNvPr id="6970" name="Google Shape;6599;p54"/>
            <p:cNvSpPr/>
            <p:nvPr/>
          </p:nvSpPr>
          <p:spPr>
            <a:xfrm>
              <a:off x="6681600" y="1891080"/>
              <a:ext cx="229680" cy="227520"/>
            </a:xfrm>
            <a:custGeom>
              <a:avLst/>
              <a:gdLst/>
              <a:ahLst/>
              <a:rect l="l" t="t" r="r" b="b"/>
              <a:pathLst>
                <a:path w="9137" h="9048">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w="0">
              <a:noFill/>
            </a:ln>
          </p:spPr>
          <p:style>
            <a:lnRef idx="0"/>
            <a:fillRef idx="0"/>
            <a:effectRef idx="0"/>
            <a:fontRef idx="minor"/>
          </p:style>
        </p:sp>
        <p:sp>
          <p:nvSpPr>
            <p:cNvPr id="6971" name="Google Shape;6600;p54"/>
            <p:cNvSpPr/>
            <p:nvPr/>
          </p:nvSpPr>
          <p:spPr>
            <a:xfrm>
              <a:off x="6724440" y="1932120"/>
              <a:ext cx="145800" cy="145800"/>
            </a:xfrm>
            <a:custGeom>
              <a:avLst/>
              <a:gdLst/>
              <a:ahLst/>
              <a:rect l="l" t="t" r="r" b="b"/>
              <a:pathLst>
                <a:path w="5798" h="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w="0">
              <a:noFill/>
            </a:ln>
          </p:spPr>
          <p:style>
            <a:lnRef idx="0"/>
            <a:fillRef idx="0"/>
            <a:effectRef idx="0"/>
            <a:fontRef idx="minor"/>
          </p:style>
        </p:sp>
        <p:sp>
          <p:nvSpPr>
            <p:cNvPr id="6972" name="Google Shape;6601;p54"/>
            <p:cNvSpPr/>
            <p:nvPr/>
          </p:nvSpPr>
          <p:spPr>
            <a:xfrm>
              <a:off x="6764760" y="1973520"/>
              <a:ext cx="63000" cy="63000"/>
            </a:xfrm>
            <a:custGeom>
              <a:avLst/>
              <a:gdLst/>
              <a:ahLst/>
              <a:rect l="l" t="t" r="r" b="b"/>
              <a:pathLst>
                <a:path w="2521" h="2522">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w="0">
              <a:noFill/>
            </a:ln>
          </p:spPr>
          <p:style>
            <a:lnRef idx="0"/>
            <a:fillRef idx="0"/>
            <a:effectRef idx="0"/>
            <a:fontRef idx="minor"/>
          </p:style>
        </p:sp>
      </p:grpSp>
      <p:grpSp>
        <p:nvGrpSpPr>
          <p:cNvPr id="6973" name="Google Shape;6602;p54"/>
          <p:cNvGrpSpPr/>
          <p:nvPr/>
        </p:nvGrpSpPr>
        <p:grpSpPr>
          <a:xfrm>
            <a:off x="6630480" y="2271960"/>
            <a:ext cx="354240" cy="356040"/>
            <a:chOff x="6630480" y="2271960"/>
            <a:chExt cx="354240" cy="356040"/>
          </a:xfrm>
        </p:grpSpPr>
        <p:sp>
          <p:nvSpPr>
            <p:cNvPr id="6974" name="Google Shape;6603;p54"/>
            <p:cNvSpPr/>
            <p:nvPr/>
          </p:nvSpPr>
          <p:spPr>
            <a:xfrm>
              <a:off x="6777000" y="2271960"/>
              <a:ext cx="61560" cy="62280"/>
            </a:xfrm>
            <a:custGeom>
              <a:avLst/>
              <a:gdLst/>
              <a:ahLst/>
              <a:rect l="l" t="t" r="r" b="b"/>
              <a:pathLst>
                <a:path w="2458" h="2491">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w="0">
              <a:noFill/>
            </a:ln>
          </p:spPr>
          <p:style>
            <a:lnRef idx="0"/>
            <a:fillRef idx="0"/>
            <a:effectRef idx="0"/>
            <a:fontRef idx="minor"/>
          </p:style>
        </p:sp>
        <p:sp>
          <p:nvSpPr>
            <p:cNvPr id="6975" name="Google Shape;6604;p54"/>
            <p:cNvSpPr/>
            <p:nvPr/>
          </p:nvSpPr>
          <p:spPr>
            <a:xfrm>
              <a:off x="6714360" y="2544120"/>
              <a:ext cx="187560" cy="83880"/>
            </a:xfrm>
            <a:custGeom>
              <a:avLst/>
              <a:gdLst/>
              <a:ahLst/>
              <a:rect l="l" t="t" r="r" b="b"/>
              <a:pathLst>
                <a:path w="7468" h="334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w="0">
              <a:noFill/>
            </a:ln>
          </p:spPr>
          <p:style>
            <a:lnRef idx="0"/>
            <a:fillRef idx="0"/>
            <a:effectRef idx="0"/>
            <a:fontRef idx="minor"/>
          </p:style>
        </p:sp>
        <p:sp>
          <p:nvSpPr>
            <p:cNvPr id="6976" name="Google Shape;6605;p54"/>
            <p:cNvSpPr/>
            <p:nvPr/>
          </p:nvSpPr>
          <p:spPr>
            <a:xfrm>
              <a:off x="6881040" y="2377080"/>
              <a:ext cx="103680" cy="101880"/>
            </a:xfrm>
            <a:custGeom>
              <a:avLst/>
              <a:gdLst/>
              <a:ahLst/>
              <a:rect l="l" t="t" r="r" b="b"/>
              <a:pathLst>
                <a:path w="4128" h="4057">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w="0">
              <a:noFill/>
            </a:ln>
          </p:spPr>
          <p:style>
            <a:lnRef idx="0"/>
            <a:fillRef idx="0"/>
            <a:effectRef idx="0"/>
            <a:fontRef idx="minor"/>
          </p:style>
        </p:sp>
        <p:sp>
          <p:nvSpPr>
            <p:cNvPr id="6977" name="Google Shape;6606;p54"/>
            <p:cNvSpPr/>
            <p:nvPr/>
          </p:nvSpPr>
          <p:spPr>
            <a:xfrm>
              <a:off x="6630480" y="2377080"/>
              <a:ext cx="104400" cy="101880"/>
            </a:xfrm>
            <a:custGeom>
              <a:avLst/>
              <a:gdLst/>
              <a:ahLst/>
              <a:rect l="l" t="t" r="r" b="b"/>
              <a:pathLst>
                <a:path w="4160" h="4057">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w="0">
              <a:noFill/>
            </a:ln>
          </p:spPr>
          <p:style>
            <a:lnRef idx="0"/>
            <a:fillRef idx="0"/>
            <a:effectRef idx="0"/>
            <a:fontRef idx="minor"/>
          </p:style>
        </p:sp>
        <p:sp>
          <p:nvSpPr>
            <p:cNvPr id="6978" name="Google Shape;6607;p54"/>
            <p:cNvSpPr/>
            <p:nvPr/>
          </p:nvSpPr>
          <p:spPr>
            <a:xfrm>
              <a:off x="6742080" y="2334600"/>
              <a:ext cx="128160" cy="68040"/>
            </a:xfrm>
            <a:custGeom>
              <a:avLst/>
              <a:gdLst/>
              <a:ahLst/>
              <a:rect l="l" t="t" r="r" b="b"/>
              <a:pathLst>
                <a:path w="5104" h="271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w="0">
              <a:noFill/>
            </a:ln>
          </p:spPr>
          <p:style>
            <a:lnRef idx="0"/>
            <a:fillRef idx="0"/>
            <a:effectRef idx="0"/>
            <a:fontRef idx="minor"/>
          </p:style>
        </p:sp>
        <p:sp>
          <p:nvSpPr>
            <p:cNvPr id="6979" name="Google Shape;6608;p54"/>
            <p:cNvSpPr/>
            <p:nvPr/>
          </p:nvSpPr>
          <p:spPr>
            <a:xfrm>
              <a:off x="6757920" y="2403720"/>
              <a:ext cx="99720" cy="118800"/>
            </a:xfrm>
            <a:custGeom>
              <a:avLst/>
              <a:gdLst/>
              <a:ahLst/>
              <a:rect l="l" t="t" r="r" b="b"/>
              <a:pathLst>
                <a:path w="3970" h="4726">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w="0">
              <a:noFill/>
            </a:ln>
          </p:spPr>
          <p:style>
            <a:lnRef idx="0"/>
            <a:fillRef idx="0"/>
            <a:effectRef idx="0"/>
            <a:fontRef idx="minor"/>
          </p:style>
        </p:sp>
      </p:grpSp>
      <p:grpSp>
        <p:nvGrpSpPr>
          <p:cNvPr id="6980" name="Google Shape;6609;p54"/>
          <p:cNvGrpSpPr/>
          <p:nvPr/>
        </p:nvGrpSpPr>
        <p:grpSpPr>
          <a:xfrm>
            <a:off x="4835160" y="2746440"/>
            <a:ext cx="355320" cy="355320"/>
            <a:chOff x="4835160" y="2746440"/>
            <a:chExt cx="355320" cy="355320"/>
          </a:xfrm>
        </p:grpSpPr>
        <p:sp>
          <p:nvSpPr>
            <p:cNvPr id="6981" name="Google Shape;6610;p54"/>
            <p:cNvSpPr/>
            <p:nvPr/>
          </p:nvSpPr>
          <p:spPr>
            <a:xfrm>
              <a:off x="4836240" y="2829960"/>
              <a:ext cx="354240" cy="42480"/>
            </a:xfrm>
            <a:custGeom>
              <a:avLst/>
              <a:gdLst/>
              <a:ahLst/>
              <a:rect l="l" t="t" r="r" b="b"/>
              <a:pathLst>
                <a:path w="14084" h="1702">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w="0">
              <a:noFill/>
            </a:ln>
          </p:spPr>
          <p:style>
            <a:lnRef idx="0"/>
            <a:fillRef idx="0"/>
            <a:effectRef idx="0"/>
            <a:fontRef idx="minor"/>
          </p:style>
        </p:sp>
        <p:sp>
          <p:nvSpPr>
            <p:cNvPr id="6982" name="Google Shape;6611;p54"/>
            <p:cNvSpPr/>
            <p:nvPr/>
          </p:nvSpPr>
          <p:spPr>
            <a:xfrm>
              <a:off x="4835160" y="3019680"/>
              <a:ext cx="354960" cy="82080"/>
            </a:xfrm>
            <a:custGeom>
              <a:avLst/>
              <a:gdLst/>
              <a:ahLst/>
              <a:rect l="l" t="t" r="r" b="b"/>
              <a:pathLst>
                <a:path w="14115" h="3277">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w="0">
              <a:noFill/>
            </a:ln>
          </p:spPr>
          <p:style>
            <a:lnRef idx="0"/>
            <a:fillRef idx="0"/>
            <a:effectRef idx="0"/>
            <a:fontRef idx="minor"/>
          </p:style>
        </p:sp>
        <p:sp>
          <p:nvSpPr>
            <p:cNvPr id="6983" name="Google Shape;6612;p54"/>
            <p:cNvSpPr/>
            <p:nvPr/>
          </p:nvSpPr>
          <p:spPr>
            <a:xfrm>
              <a:off x="4900320" y="2746440"/>
              <a:ext cx="225000" cy="62640"/>
            </a:xfrm>
            <a:custGeom>
              <a:avLst/>
              <a:gdLst/>
              <a:ahLst/>
              <a:rect l="l" t="t" r="r" b="b"/>
              <a:pathLst>
                <a:path w="8948" h="249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w="0">
              <a:noFill/>
            </a:ln>
          </p:spPr>
          <p:style>
            <a:lnRef idx="0"/>
            <a:fillRef idx="0"/>
            <a:effectRef idx="0"/>
            <a:fontRef idx="minor"/>
          </p:style>
        </p:sp>
        <p:sp>
          <p:nvSpPr>
            <p:cNvPr id="6984" name="Google Shape;6613;p54"/>
            <p:cNvSpPr/>
            <p:nvPr/>
          </p:nvSpPr>
          <p:spPr>
            <a:xfrm>
              <a:off x="4982040" y="2892600"/>
              <a:ext cx="61560" cy="105120"/>
            </a:xfrm>
            <a:custGeom>
              <a:avLst/>
              <a:gdLst/>
              <a:ahLst/>
              <a:rect l="l" t="t" r="r" b="b"/>
              <a:pathLst>
                <a:path w="2458" h="4191">
                  <a:moveTo>
                    <a:pt x="0" y="1"/>
                  </a:moveTo>
                  <a:lnTo>
                    <a:pt x="0" y="4191"/>
                  </a:lnTo>
                  <a:lnTo>
                    <a:pt x="2458" y="4191"/>
                  </a:lnTo>
                  <a:lnTo>
                    <a:pt x="2458" y="1"/>
                  </a:lnTo>
                  <a:close/>
                </a:path>
              </a:pathLst>
            </a:custGeom>
            <a:solidFill>
              <a:schemeClr val="dk2"/>
            </a:solidFill>
            <a:ln w="0">
              <a:noFill/>
            </a:ln>
          </p:spPr>
          <p:style>
            <a:lnRef idx="0"/>
            <a:fillRef idx="0"/>
            <a:effectRef idx="0"/>
            <a:fontRef idx="minor"/>
          </p:style>
        </p:sp>
        <p:sp>
          <p:nvSpPr>
            <p:cNvPr id="6985" name="Google Shape;6614;p54"/>
            <p:cNvSpPr/>
            <p:nvPr/>
          </p:nvSpPr>
          <p:spPr>
            <a:xfrm>
              <a:off x="5086080" y="2892600"/>
              <a:ext cx="63000" cy="105120"/>
            </a:xfrm>
            <a:custGeom>
              <a:avLst/>
              <a:gdLst/>
              <a:ahLst/>
              <a:rect l="l" t="t" r="r" b="b"/>
              <a:pathLst>
                <a:path w="2521" h="4191">
                  <a:moveTo>
                    <a:pt x="1" y="1"/>
                  </a:moveTo>
                  <a:lnTo>
                    <a:pt x="1" y="4191"/>
                  </a:lnTo>
                  <a:lnTo>
                    <a:pt x="2521" y="4191"/>
                  </a:lnTo>
                  <a:lnTo>
                    <a:pt x="2521" y="1"/>
                  </a:lnTo>
                  <a:close/>
                </a:path>
              </a:pathLst>
            </a:custGeom>
            <a:solidFill>
              <a:schemeClr val="dk2"/>
            </a:solidFill>
            <a:ln w="0">
              <a:noFill/>
            </a:ln>
          </p:spPr>
          <p:style>
            <a:lnRef idx="0"/>
            <a:fillRef idx="0"/>
            <a:effectRef idx="0"/>
            <a:fontRef idx="minor"/>
          </p:style>
        </p:sp>
        <p:sp>
          <p:nvSpPr>
            <p:cNvPr id="6986" name="Google Shape;6615;p54"/>
            <p:cNvSpPr/>
            <p:nvPr/>
          </p:nvSpPr>
          <p:spPr>
            <a:xfrm>
              <a:off x="4876560" y="2892600"/>
              <a:ext cx="62280" cy="105120"/>
            </a:xfrm>
            <a:custGeom>
              <a:avLst/>
              <a:gdLst/>
              <a:ahLst/>
              <a:rect l="l" t="t" r="r" b="b"/>
              <a:pathLst>
                <a:path w="2490" h="4191">
                  <a:moveTo>
                    <a:pt x="0" y="1"/>
                  </a:moveTo>
                  <a:lnTo>
                    <a:pt x="0" y="4191"/>
                  </a:lnTo>
                  <a:lnTo>
                    <a:pt x="2489" y="4191"/>
                  </a:lnTo>
                  <a:lnTo>
                    <a:pt x="2489" y="1"/>
                  </a:lnTo>
                  <a:close/>
                </a:path>
              </a:pathLst>
            </a:custGeom>
            <a:solidFill>
              <a:schemeClr val="dk2"/>
            </a:solidFill>
            <a:ln w="0">
              <a:noFill/>
            </a:ln>
          </p:spPr>
          <p:style>
            <a:lnRef idx="0"/>
            <a:fillRef idx="0"/>
            <a:effectRef idx="0"/>
            <a:fontRef idx="minor"/>
          </p:style>
        </p:sp>
      </p:grpSp>
      <p:grpSp>
        <p:nvGrpSpPr>
          <p:cNvPr id="6987" name="Google Shape;6616;p54"/>
          <p:cNvGrpSpPr/>
          <p:nvPr/>
        </p:nvGrpSpPr>
        <p:grpSpPr>
          <a:xfrm>
            <a:off x="4835160" y="3223440"/>
            <a:ext cx="354240" cy="353520"/>
            <a:chOff x="4835160" y="3223440"/>
            <a:chExt cx="354240" cy="353520"/>
          </a:xfrm>
        </p:grpSpPr>
        <p:sp>
          <p:nvSpPr>
            <p:cNvPr id="6988" name="Google Shape;6617;p54"/>
            <p:cNvSpPr/>
            <p:nvPr/>
          </p:nvSpPr>
          <p:spPr>
            <a:xfrm>
              <a:off x="4917960" y="3388320"/>
              <a:ext cx="187560" cy="105120"/>
            </a:xfrm>
            <a:custGeom>
              <a:avLst/>
              <a:gdLst/>
              <a:ahLst/>
              <a:rect l="l" t="t" r="r" b="b"/>
              <a:pathLst>
                <a:path w="7467" h="4192">
                  <a:moveTo>
                    <a:pt x="0" y="1"/>
                  </a:moveTo>
                  <a:lnTo>
                    <a:pt x="0" y="4191"/>
                  </a:lnTo>
                  <a:lnTo>
                    <a:pt x="7467" y="4191"/>
                  </a:lnTo>
                  <a:lnTo>
                    <a:pt x="7467" y="1"/>
                  </a:lnTo>
                  <a:close/>
                </a:path>
              </a:pathLst>
            </a:custGeom>
            <a:solidFill>
              <a:schemeClr val="dk2"/>
            </a:solidFill>
            <a:ln w="0">
              <a:noFill/>
            </a:ln>
          </p:spPr>
          <p:style>
            <a:lnRef idx="0"/>
            <a:fillRef idx="0"/>
            <a:effectRef idx="0"/>
            <a:fontRef idx="minor"/>
          </p:style>
        </p:sp>
        <p:sp>
          <p:nvSpPr>
            <p:cNvPr id="6989" name="Google Shape;6618;p54"/>
            <p:cNvSpPr/>
            <p:nvPr/>
          </p:nvSpPr>
          <p:spPr>
            <a:xfrm>
              <a:off x="4835160" y="3305880"/>
              <a:ext cx="354240" cy="271080"/>
            </a:xfrm>
            <a:custGeom>
              <a:avLst/>
              <a:gdLst/>
              <a:ahLst/>
              <a:rect l="l" t="t" r="r" b="b"/>
              <a:pathLst>
                <a:path w="14084" h="10776">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w="0">
              <a:noFill/>
            </a:ln>
          </p:spPr>
          <p:style>
            <a:lnRef idx="0"/>
            <a:fillRef idx="0"/>
            <a:effectRef idx="0"/>
            <a:fontRef idx="minor"/>
          </p:style>
        </p:sp>
        <p:sp>
          <p:nvSpPr>
            <p:cNvPr id="6990" name="Google Shape;6619;p54"/>
            <p:cNvSpPr/>
            <p:nvPr/>
          </p:nvSpPr>
          <p:spPr>
            <a:xfrm>
              <a:off x="4959000" y="3223440"/>
              <a:ext cx="104400" cy="81360"/>
            </a:xfrm>
            <a:custGeom>
              <a:avLst/>
              <a:gdLst/>
              <a:ahLst/>
              <a:rect l="l" t="t" r="r" b="b"/>
              <a:pathLst>
                <a:path w="4159" h="3246">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w="0">
              <a:noFill/>
            </a:ln>
          </p:spPr>
          <p:style>
            <a:lnRef idx="0"/>
            <a:fillRef idx="0"/>
            <a:effectRef idx="0"/>
            <a:fontRef idx="minor"/>
          </p:style>
        </p:sp>
      </p:grpSp>
      <p:grpSp>
        <p:nvGrpSpPr>
          <p:cNvPr id="6991" name="Google Shape;6620;p54"/>
          <p:cNvGrpSpPr/>
          <p:nvPr/>
        </p:nvGrpSpPr>
        <p:grpSpPr>
          <a:xfrm>
            <a:off x="7502400" y="2747880"/>
            <a:ext cx="312120" cy="354600"/>
            <a:chOff x="7502400" y="2747880"/>
            <a:chExt cx="312120" cy="354600"/>
          </a:xfrm>
        </p:grpSpPr>
        <p:sp>
          <p:nvSpPr>
            <p:cNvPr id="6992" name="Google Shape;6621;p54"/>
            <p:cNvSpPr/>
            <p:nvPr/>
          </p:nvSpPr>
          <p:spPr>
            <a:xfrm>
              <a:off x="7565040" y="2923920"/>
              <a:ext cx="186840" cy="116280"/>
            </a:xfrm>
            <a:custGeom>
              <a:avLst/>
              <a:gdLst/>
              <a:ahLst/>
              <a:rect l="l" t="t" r="r" b="b"/>
              <a:pathLst>
                <a:path w="7436" h="4632">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w="0">
              <a:noFill/>
            </a:ln>
          </p:spPr>
          <p:style>
            <a:lnRef idx="0"/>
            <a:fillRef idx="0"/>
            <a:effectRef idx="0"/>
            <a:fontRef idx="minor"/>
          </p:style>
        </p:sp>
        <p:sp>
          <p:nvSpPr>
            <p:cNvPr id="6993" name="Google Shape;6622;p54"/>
            <p:cNvSpPr/>
            <p:nvPr/>
          </p:nvSpPr>
          <p:spPr>
            <a:xfrm>
              <a:off x="7580880" y="2820240"/>
              <a:ext cx="159840" cy="30600"/>
            </a:xfrm>
            <a:custGeom>
              <a:avLst/>
              <a:gdLst/>
              <a:ahLst/>
              <a:rect l="l" t="t" r="r" b="b"/>
              <a:pathLst>
                <a:path w="6365" h="123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w="0">
              <a:noFill/>
            </a:ln>
          </p:spPr>
          <p:style>
            <a:lnRef idx="0"/>
            <a:fillRef idx="0"/>
            <a:effectRef idx="0"/>
            <a:fontRef idx="minor"/>
          </p:style>
        </p:sp>
        <p:sp>
          <p:nvSpPr>
            <p:cNvPr id="6994" name="Google Shape;6623;p54"/>
            <p:cNvSpPr/>
            <p:nvPr/>
          </p:nvSpPr>
          <p:spPr>
            <a:xfrm>
              <a:off x="7502400" y="2747880"/>
              <a:ext cx="312120" cy="91800"/>
            </a:xfrm>
            <a:custGeom>
              <a:avLst/>
              <a:gdLst/>
              <a:ahLst/>
              <a:rect l="l" t="t" r="r" b="b"/>
              <a:pathLst>
                <a:path w="12414" h="3656">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w="0">
              <a:noFill/>
            </a:ln>
          </p:spPr>
          <p:style>
            <a:lnRef idx="0"/>
            <a:fillRef idx="0"/>
            <a:effectRef idx="0"/>
            <a:fontRef idx="minor"/>
          </p:style>
        </p:sp>
        <p:sp>
          <p:nvSpPr>
            <p:cNvPr id="6995" name="Google Shape;6624;p54"/>
            <p:cNvSpPr/>
            <p:nvPr/>
          </p:nvSpPr>
          <p:spPr>
            <a:xfrm>
              <a:off x="7544160" y="2872440"/>
              <a:ext cx="228240" cy="30600"/>
            </a:xfrm>
            <a:custGeom>
              <a:avLst/>
              <a:gdLst/>
              <a:ahLst/>
              <a:rect l="l" t="t" r="r" b="b"/>
              <a:pathLst>
                <a:path w="9074" h="1230">
                  <a:moveTo>
                    <a:pt x="0" y="1"/>
                  </a:moveTo>
                  <a:cubicBezTo>
                    <a:pt x="0" y="694"/>
                    <a:pt x="536" y="1229"/>
                    <a:pt x="1198" y="1229"/>
                  </a:cubicBezTo>
                  <a:lnTo>
                    <a:pt x="7814" y="1229"/>
                  </a:lnTo>
                  <a:cubicBezTo>
                    <a:pt x="8507" y="1229"/>
                    <a:pt x="9074" y="694"/>
                    <a:pt x="9074" y="1"/>
                  </a:cubicBezTo>
                  <a:close/>
                </a:path>
              </a:pathLst>
            </a:custGeom>
            <a:solidFill>
              <a:schemeClr val="dk2"/>
            </a:solidFill>
            <a:ln w="0">
              <a:noFill/>
            </a:ln>
          </p:spPr>
          <p:style>
            <a:lnRef idx="0"/>
            <a:fillRef idx="0"/>
            <a:effectRef idx="0"/>
            <a:fontRef idx="minor"/>
          </p:style>
        </p:sp>
        <p:sp>
          <p:nvSpPr>
            <p:cNvPr id="6996" name="Google Shape;6625;p54"/>
            <p:cNvSpPr/>
            <p:nvPr/>
          </p:nvSpPr>
          <p:spPr>
            <a:xfrm>
              <a:off x="7544160" y="3061440"/>
              <a:ext cx="228240" cy="41040"/>
            </a:xfrm>
            <a:custGeom>
              <a:avLst/>
              <a:gdLst/>
              <a:ahLst/>
              <a:rect l="l" t="t" r="r" b="b"/>
              <a:pathLst>
                <a:path w="9074" h="164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w="0">
              <a:noFill/>
            </a:ln>
          </p:spPr>
          <p:style>
            <a:lnRef idx="0"/>
            <a:fillRef idx="0"/>
            <a:effectRef idx="0"/>
            <a:fontRef idx="minor"/>
          </p:style>
        </p:sp>
      </p:grpSp>
      <p:grpSp>
        <p:nvGrpSpPr>
          <p:cNvPr id="6997" name="Google Shape;6626;p54"/>
          <p:cNvGrpSpPr/>
          <p:nvPr/>
        </p:nvGrpSpPr>
        <p:grpSpPr>
          <a:xfrm>
            <a:off x="6606720" y="2746800"/>
            <a:ext cx="378720" cy="354600"/>
            <a:chOff x="6606720" y="2746800"/>
            <a:chExt cx="378720" cy="354600"/>
          </a:xfrm>
        </p:grpSpPr>
        <p:sp>
          <p:nvSpPr>
            <p:cNvPr id="6998" name="Google Shape;6627;p54"/>
            <p:cNvSpPr/>
            <p:nvPr/>
          </p:nvSpPr>
          <p:spPr>
            <a:xfrm>
              <a:off x="6739920" y="2872080"/>
              <a:ext cx="113040" cy="104760"/>
            </a:xfrm>
            <a:custGeom>
              <a:avLst/>
              <a:gdLst/>
              <a:ahLst/>
              <a:rect l="l" t="t" r="r" b="b"/>
              <a:pathLst>
                <a:path w="4506" h="4175">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w="0">
              <a:noFill/>
            </a:ln>
          </p:spPr>
          <p:style>
            <a:lnRef idx="0"/>
            <a:fillRef idx="0"/>
            <a:effectRef idx="0"/>
            <a:fontRef idx="minor"/>
          </p:style>
        </p:sp>
        <p:sp>
          <p:nvSpPr>
            <p:cNvPr id="6999" name="Google Shape;6628;p54"/>
            <p:cNvSpPr/>
            <p:nvPr/>
          </p:nvSpPr>
          <p:spPr>
            <a:xfrm>
              <a:off x="6786000" y="2914200"/>
              <a:ext cx="22680" cy="20520"/>
            </a:xfrm>
            <a:custGeom>
              <a:avLst/>
              <a:gdLst/>
              <a:ahLst/>
              <a:rect l="l" t="t" r="r" b="b"/>
              <a:pathLst>
                <a:path w="915" h="836">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w="0">
              <a:noFill/>
            </a:ln>
          </p:spPr>
          <p:style>
            <a:lnRef idx="0"/>
            <a:fillRef idx="0"/>
            <a:effectRef idx="0"/>
            <a:fontRef idx="minor"/>
          </p:style>
        </p:sp>
        <p:sp>
          <p:nvSpPr>
            <p:cNvPr id="7000" name="Google Shape;6629;p54"/>
            <p:cNvSpPr/>
            <p:nvPr/>
          </p:nvSpPr>
          <p:spPr>
            <a:xfrm>
              <a:off x="6741360" y="2869560"/>
              <a:ext cx="244080" cy="231840"/>
            </a:xfrm>
            <a:custGeom>
              <a:avLst/>
              <a:gdLst/>
              <a:ahLst/>
              <a:rect l="l" t="t" r="r" b="b"/>
              <a:pathLst>
                <a:path w="9705" h="9217">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w="0">
              <a:noFill/>
            </a:ln>
          </p:spPr>
          <p:style>
            <a:lnRef idx="0"/>
            <a:fillRef idx="0"/>
            <a:effectRef idx="0"/>
            <a:fontRef idx="minor"/>
          </p:style>
        </p:sp>
        <p:sp>
          <p:nvSpPr>
            <p:cNvPr id="7001" name="Google Shape;6630;p54"/>
            <p:cNvSpPr/>
            <p:nvPr/>
          </p:nvSpPr>
          <p:spPr>
            <a:xfrm>
              <a:off x="6635880" y="2965680"/>
              <a:ext cx="120960" cy="119520"/>
            </a:xfrm>
            <a:custGeom>
              <a:avLst/>
              <a:gdLst/>
              <a:ahLst/>
              <a:rect l="l" t="t" r="r" b="b"/>
              <a:pathLst>
                <a:path w="4821" h="4758">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w="0">
              <a:noFill/>
            </a:ln>
          </p:spPr>
          <p:style>
            <a:lnRef idx="0"/>
            <a:fillRef idx="0"/>
            <a:effectRef idx="0"/>
            <a:fontRef idx="minor"/>
          </p:style>
        </p:sp>
        <p:sp>
          <p:nvSpPr>
            <p:cNvPr id="7002" name="Google Shape;6631;p54"/>
            <p:cNvSpPr/>
            <p:nvPr/>
          </p:nvSpPr>
          <p:spPr>
            <a:xfrm>
              <a:off x="6834240" y="2763360"/>
              <a:ext cx="123480" cy="123480"/>
            </a:xfrm>
            <a:custGeom>
              <a:avLst/>
              <a:gdLst/>
              <a:ahLst/>
              <a:rect l="l" t="t" r="r" b="b"/>
              <a:pathLst>
                <a:path w="4916" h="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w="0">
              <a:noFill/>
            </a:ln>
          </p:spPr>
          <p:style>
            <a:lnRef idx="0"/>
            <a:fillRef idx="0"/>
            <a:effectRef idx="0"/>
            <a:fontRef idx="minor"/>
          </p:style>
        </p:sp>
        <p:sp>
          <p:nvSpPr>
            <p:cNvPr id="7003" name="Google Shape;6632;p54"/>
            <p:cNvSpPr/>
            <p:nvPr/>
          </p:nvSpPr>
          <p:spPr>
            <a:xfrm>
              <a:off x="6606720" y="2746800"/>
              <a:ext cx="243360" cy="234360"/>
            </a:xfrm>
            <a:custGeom>
              <a:avLst/>
              <a:gdLst/>
              <a:ahLst/>
              <a:rect l="l" t="t" r="r" b="b"/>
              <a:pathLst>
                <a:path w="9673" h="9317">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w="0">
              <a:noFill/>
            </a:ln>
          </p:spPr>
          <p:style>
            <a:lnRef idx="0"/>
            <a:fillRef idx="0"/>
            <a:effectRef idx="0"/>
            <a:fontRef idx="minor"/>
          </p:style>
        </p:sp>
      </p:grpSp>
      <p:grpSp>
        <p:nvGrpSpPr>
          <p:cNvPr id="7004" name="Google Shape;6633;p54"/>
          <p:cNvGrpSpPr/>
          <p:nvPr/>
        </p:nvGrpSpPr>
        <p:grpSpPr>
          <a:xfrm>
            <a:off x="5277960" y="1828440"/>
            <a:ext cx="356040" cy="354240"/>
            <a:chOff x="5277960" y="1828440"/>
            <a:chExt cx="356040" cy="354240"/>
          </a:xfrm>
        </p:grpSpPr>
        <p:sp>
          <p:nvSpPr>
            <p:cNvPr id="7005" name="Google Shape;6634;p54"/>
            <p:cNvSpPr/>
            <p:nvPr/>
          </p:nvSpPr>
          <p:spPr>
            <a:xfrm>
              <a:off x="5447160" y="2059200"/>
              <a:ext cx="19440" cy="19440"/>
            </a:xfrm>
            <a:custGeom>
              <a:avLst/>
              <a:gdLst/>
              <a:ahLst/>
              <a:rect l="l" t="t" r="r" b="b"/>
              <a:pathLst>
                <a:path w="789" h="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w="0">
              <a:noFill/>
            </a:ln>
          </p:spPr>
          <p:style>
            <a:lnRef idx="0"/>
            <a:fillRef idx="0"/>
            <a:effectRef idx="0"/>
            <a:fontRef idx="minor"/>
          </p:style>
        </p:sp>
        <p:sp>
          <p:nvSpPr>
            <p:cNvPr id="7006" name="Google Shape;6635;p54"/>
            <p:cNvSpPr/>
            <p:nvPr/>
          </p:nvSpPr>
          <p:spPr>
            <a:xfrm>
              <a:off x="5523120" y="2036880"/>
              <a:ext cx="110880" cy="62280"/>
            </a:xfrm>
            <a:custGeom>
              <a:avLst/>
              <a:gdLst/>
              <a:ahLst/>
              <a:rect l="l" t="t" r="r" b="b"/>
              <a:pathLst>
                <a:path w="4412" h="249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w="0">
              <a:noFill/>
            </a:ln>
          </p:spPr>
          <p:style>
            <a:lnRef idx="0"/>
            <a:fillRef idx="0"/>
            <a:effectRef idx="0"/>
            <a:fontRef idx="minor"/>
          </p:style>
        </p:sp>
        <p:sp>
          <p:nvSpPr>
            <p:cNvPr id="7007" name="Google Shape;6636;p54"/>
            <p:cNvSpPr/>
            <p:nvPr/>
          </p:nvSpPr>
          <p:spPr>
            <a:xfrm>
              <a:off x="5277960" y="2120400"/>
              <a:ext cx="356040" cy="62280"/>
            </a:xfrm>
            <a:custGeom>
              <a:avLst/>
              <a:gdLst/>
              <a:ahLst/>
              <a:rect l="l" t="t" r="r" b="b"/>
              <a:pathLst>
                <a:path w="14147" h="249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w="0">
              <a:noFill/>
            </a:ln>
          </p:spPr>
          <p:style>
            <a:lnRef idx="0"/>
            <a:fillRef idx="0"/>
            <a:effectRef idx="0"/>
            <a:fontRef idx="minor"/>
          </p:style>
        </p:sp>
        <p:sp>
          <p:nvSpPr>
            <p:cNvPr id="7008" name="Google Shape;6637;p54"/>
            <p:cNvSpPr/>
            <p:nvPr/>
          </p:nvSpPr>
          <p:spPr>
            <a:xfrm>
              <a:off x="5404320" y="2016360"/>
              <a:ext cx="105120" cy="105120"/>
            </a:xfrm>
            <a:custGeom>
              <a:avLst/>
              <a:gdLst/>
              <a:ahLst/>
              <a:rect l="l" t="t" r="r" b="b"/>
              <a:pathLst>
                <a:path w="4191" h="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w="0">
              <a:noFill/>
            </a:ln>
          </p:spPr>
          <p:style>
            <a:lnRef idx="0"/>
            <a:fillRef idx="0"/>
            <a:effectRef idx="0"/>
            <a:fontRef idx="minor"/>
          </p:style>
        </p:sp>
        <p:sp>
          <p:nvSpPr>
            <p:cNvPr id="7009" name="Google Shape;6638;p54"/>
            <p:cNvSpPr/>
            <p:nvPr/>
          </p:nvSpPr>
          <p:spPr>
            <a:xfrm>
              <a:off x="5277960" y="2037960"/>
              <a:ext cx="112320" cy="62280"/>
            </a:xfrm>
            <a:custGeom>
              <a:avLst/>
              <a:gdLst/>
              <a:ahLst/>
              <a:rect l="l" t="t" r="r" b="b"/>
              <a:pathLst>
                <a:path w="4475" h="249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w="0">
              <a:noFill/>
            </a:ln>
          </p:spPr>
          <p:style>
            <a:lnRef idx="0"/>
            <a:fillRef idx="0"/>
            <a:effectRef idx="0"/>
            <a:fontRef idx="minor"/>
          </p:style>
        </p:sp>
        <p:sp>
          <p:nvSpPr>
            <p:cNvPr id="7010" name="Google Shape;6639;p54"/>
            <p:cNvSpPr/>
            <p:nvPr/>
          </p:nvSpPr>
          <p:spPr>
            <a:xfrm>
              <a:off x="5300280" y="1912320"/>
              <a:ext cx="62280" cy="41040"/>
            </a:xfrm>
            <a:custGeom>
              <a:avLst/>
              <a:gdLst/>
              <a:ahLst/>
              <a:rect l="l" t="t" r="r" b="b"/>
              <a:pathLst>
                <a:path w="2490" h="1639">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w="0">
              <a:noFill/>
            </a:ln>
          </p:spPr>
          <p:style>
            <a:lnRef idx="0"/>
            <a:fillRef idx="0"/>
            <a:effectRef idx="0"/>
            <a:fontRef idx="minor"/>
          </p:style>
        </p:sp>
        <p:sp>
          <p:nvSpPr>
            <p:cNvPr id="7011" name="Google Shape;6640;p54"/>
            <p:cNvSpPr/>
            <p:nvPr/>
          </p:nvSpPr>
          <p:spPr>
            <a:xfrm>
              <a:off x="5550840" y="1912320"/>
              <a:ext cx="62280" cy="41040"/>
            </a:xfrm>
            <a:custGeom>
              <a:avLst/>
              <a:gdLst/>
              <a:ahLst/>
              <a:rect l="l" t="t" r="r" b="b"/>
              <a:pathLst>
                <a:path w="2489" h="163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w="0">
              <a:noFill/>
            </a:ln>
          </p:spPr>
          <p:style>
            <a:lnRef idx="0"/>
            <a:fillRef idx="0"/>
            <a:effectRef idx="0"/>
            <a:fontRef idx="minor"/>
          </p:style>
        </p:sp>
        <p:sp>
          <p:nvSpPr>
            <p:cNvPr id="7012" name="Google Shape;6641;p54"/>
            <p:cNvSpPr/>
            <p:nvPr/>
          </p:nvSpPr>
          <p:spPr>
            <a:xfrm>
              <a:off x="5362920" y="1828440"/>
              <a:ext cx="187560" cy="63000"/>
            </a:xfrm>
            <a:custGeom>
              <a:avLst/>
              <a:gdLst/>
              <a:ahLst/>
              <a:rect l="l" t="t" r="r" b="b"/>
              <a:pathLst>
                <a:path w="7468" h="2521">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w="0">
              <a:noFill/>
            </a:ln>
          </p:spPr>
          <p:style>
            <a:lnRef idx="0"/>
            <a:fillRef idx="0"/>
            <a:effectRef idx="0"/>
            <a:fontRef idx="minor"/>
          </p:style>
        </p:sp>
        <p:sp>
          <p:nvSpPr>
            <p:cNvPr id="7013" name="Google Shape;6642;p54"/>
            <p:cNvSpPr/>
            <p:nvPr/>
          </p:nvSpPr>
          <p:spPr>
            <a:xfrm>
              <a:off x="5277960" y="1955160"/>
              <a:ext cx="356040" cy="60840"/>
            </a:xfrm>
            <a:custGeom>
              <a:avLst/>
              <a:gdLst/>
              <a:ahLst/>
              <a:rect l="l" t="t" r="r" b="b"/>
              <a:pathLst>
                <a:path w="14147" h="242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w="0">
              <a:noFill/>
            </a:ln>
          </p:spPr>
          <p:style>
            <a:lnRef idx="0"/>
            <a:fillRef idx="0"/>
            <a:effectRef idx="0"/>
            <a:fontRef idx="minor"/>
          </p:style>
        </p:sp>
        <p:sp>
          <p:nvSpPr>
            <p:cNvPr id="7014" name="Google Shape;6643;p54"/>
            <p:cNvSpPr/>
            <p:nvPr/>
          </p:nvSpPr>
          <p:spPr>
            <a:xfrm>
              <a:off x="5379480" y="1912320"/>
              <a:ext cx="154440" cy="20160"/>
            </a:xfrm>
            <a:custGeom>
              <a:avLst/>
              <a:gdLst/>
              <a:ahLst/>
              <a:rect l="l" t="t" r="r" b="b"/>
              <a:pathLst>
                <a:path w="6144" h="820">
                  <a:moveTo>
                    <a:pt x="0" y="0"/>
                  </a:moveTo>
                  <a:lnTo>
                    <a:pt x="599" y="819"/>
                  </a:lnTo>
                  <a:lnTo>
                    <a:pt x="5545" y="819"/>
                  </a:lnTo>
                  <a:lnTo>
                    <a:pt x="6144" y="0"/>
                  </a:lnTo>
                  <a:close/>
                </a:path>
              </a:pathLst>
            </a:custGeom>
            <a:solidFill>
              <a:schemeClr val="dk2"/>
            </a:solidFill>
            <a:ln w="0">
              <a:noFill/>
            </a:ln>
          </p:spPr>
          <p:style>
            <a:lnRef idx="0"/>
            <a:fillRef idx="0"/>
            <a:effectRef idx="0"/>
            <a:fontRef idx="minor"/>
          </p:style>
        </p:sp>
      </p:grpSp>
      <p:grpSp>
        <p:nvGrpSpPr>
          <p:cNvPr id="7015" name="Google Shape;6644;p54"/>
          <p:cNvGrpSpPr/>
          <p:nvPr/>
        </p:nvGrpSpPr>
        <p:grpSpPr>
          <a:xfrm>
            <a:off x="5288400" y="2272320"/>
            <a:ext cx="356040" cy="354960"/>
            <a:chOff x="5288400" y="2272320"/>
            <a:chExt cx="356040" cy="354960"/>
          </a:xfrm>
        </p:grpSpPr>
        <p:sp>
          <p:nvSpPr>
            <p:cNvPr id="7016" name="Google Shape;6645;p54"/>
            <p:cNvSpPr/>
            <p:nvPr/>
          </p:nvSpPr>
          <p:spPr>
            <a:xfrm>
              <a:off x="5288400" y="2396880"/>
              <a:ext cx="356040" cy="230400"/>
            </a:xfrm>
            <a:custGeom>
              <a:avLst/>
              <a:gdLst/>
              <a:ahLst/>
              <a:rect l="l" t="t" r="r" b="b"/>
              <a:pathLst>
                <a:path w="14147" h="9169">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w="0">
              <a:noFill/>
            </a:ln>
          </p:spPr>
          <p:style>
            <a:lnRef idx="0"/>
            <a:fillRef idx="0"/>
            <a:effectRef idx="0"/>
            <a:fontRef idx="minor"/>
          </p:style>
        </p:sp>
        <p:sp>
          <p:nvSpPr>
            <p:cNvPr id="7017" name="Google Shape;6646;p54"/>
            <p:cNvSpPr/>
            <p:nvPr/>
          </p:nvSpPr>
          <p:spPr>
            <a:xfrm>
              <a:off x="5434920" y="2469240"/>
              <a:ext cx="73440" cy="88560"/>
            </a:xfrm>
            <a:custGeom>
              <a:avLst/>
              <a:gdLst/>
              <a:ahLst/>
              <a:rect l="l" t="t" r="r" b="b"/>
              <a:pathLst>
                <a:path w="2931" h="3529">
                  <a:moveTo>
                    <a:pt x="1" y="0"/>
                  </a:moveTo>
                  <a:lnTo>
                    <a:pt x="1" y="3529"/>
                  </a:lnTo>
                  <a:lnTo>
                    <a:pt x="2931" y="1733"/>
                  </a:lnTo>
                  <a:lnTo>
                    <a:pt x="1" y="0"/>
                  </a:lnTo>
                  <a:close/>
                </a:path>
              </a:pathLst>
            </a:custGeom>
            <a:solidFill>
              <a:schemeClr val="dk2"/>
            </a:solidFill>
            <a:ln w="0">
              <a:noFill/>
            </a:ln>
          </p:spPr>
          <p:style>
            <a:lnRef idx="0"/>
            <a:fillRef idx="0"/>
            <a:effectRef idx="0"/>
            <a:fontRef idx="minor"/>
          </p:style>
        </p:sp>
        <p:sp>
          <p:nvSpPr>
            <p:cNvPr id="7018" name="Google Shape;6647;p54"/>
            <p:cNvSpPr/>
            <p:nvPr/>
          </p:nvSpPr>
          <p:spPr>
            <a:xfrm>
              <a:off x="5402520" y="2336040"/>
              <a:ext cx="65520" cy="41040"/>
            </a:xfrm>
            <a:custGeom>
              <a:avLst/>
              <a:gdLst/>
              <a:ahLst/>
              <a:rect l="l" t="t" r="r" b="b"/>
              <a:pathLst>
                <a:path w="2615" h="1639">
                  <a:moveTo>
                    <a:pt x="1103" y="1"/>
                  </a:moveTo>
                  <a:lnTo>
                    <a:pt x="0" y="1639"/>
                  </a:lnTo>
                  <a:lnTo>
                    <a:pt x="1512" y="1639"/>
                  </a:lnTo>
                  <a:lnTo>
                    <a:pt x="2615" y="1"/>
                  </a:lnTo>
                  <a:close/>
                </a:path>
              </a:pathLst>
            </a:custGeom>
            <a:solidFill>
              <a:schemeClr val="dk2"/>
            </a:solidFill>
            <a:ln w="0">
              <a:noFill/>
            </a:ln>
          </p:spPr>
          <p:style>
            <a:lnRef idx="0"/>
            <a:fillRef idx="0"/>
            <a:effectRef idx="0"/>
            <a:fontRef idx="minor"/>
          </p:style>
        </p:sp>
        <p:sp>
          <p:nvSpPr>
            <p:cNvPr id="7019" name="Google Shape;6648;p54"/>
            <p:cNvSpPr/>
            <p:nvPr/>
          </p:nvSpPr>
          <p:spPr>
            <a:xfrm>
              <a:off x="5465160" y="2336040"/>
              <a:ext cx="64800" cy="41040"/>
            </a:xfrm>
            <a:custGeom>
              <a:avLst/>
              <a:gdLst/>
              <a:ahLst/>
              <a:rect l="l" t="t" r="r" b="b"/>
              <a:pathLst>
                <a:path w="2584" h="1639">
                  <a:moveTo>
                    <a:pt x="1103" y="1"/>
                  </a:moveTo>
                  <a:lnTo>
                    <a:pt x="0" y="1639"/>
                  </a:lnTo>
                  <a:lnTo>
                    <a:pt x="1481" y="1639"/>
                  </a:lnTo>
                  <a:lnTo>
                    <a:pt x="2583" y="1"/>
                  </a:lnTo>
                  <a:close/>
                </a:path>
              </a:pathLst>
            </a:custGeom>
            <a:solidFill>
              <a:schemeClr val="dk2"/>
            </a:solidFill>
            <a:ln w="0">
              <a:noFill/>
            </a:ln>
          </p:spPr>
          <p:style>
            <a:lnRef idx="0"/>
            <a:fillRef idx="0"/>
            <a:effectRef idx="0"/>
            <a:fontRef idx="minor"/>
          </p:style>
        </p:sp>
        <p:sp>
          <p:nvSpPr>
            <p:cNvPr id="7020" name="Google Shape;6649;p54"/>
            <p:cNvSpPr/>
            <p:nvPr/>
          </p:nvSpPr>
          <p:spPr>
            <a:xfrm>
              <a:off x="5402520" y="2273040"/>
              <a:ext cx="65520" cy="41040"/>
            </a:xfrm>
            <a:custGeom>
              <a:avLst/>
              <a:gdLst/>
              <a:ahLst/>
              <a:rect l="l" t="t" r="r" b="b"/>
              <a:pathLst>
                <a:path w="2615" h="1639">
                  <a:moveTo>
                    <a:pt x="0" y="1"/>
                  </a:moveTo>
                  <a:lnTo>
                    <a:pt x="1103" y="1639"/>
                  </a:lnTo>
                  <a:lnTo>
                    <a:pt x="2615" y="1639"/>
                  </a:lnTo>
                  <a:lnTo>
                    <a:pt x="1512" y="1"/>
                  </a:lnTo>
                  <a:close/>
                </a:path>
              </a:pathLst>
            </a:custGeom>
            <a:solidFill>
              <a:schemeClr val="dk2"/>
            </a:solidFill>
            <a:ln w="0">
              <a:noFill/>
            </a:ln>
          </p:spPr>
          <p:style>
            <a:lnRef idx="0"/>
            <a:fillRef idx="0"/>
            <a:effectRef idx="0"/>
            <a:fontRef idx="minor"/>
          </p:style>
        </p:sp>
        <p:sp>
          <p:nvSpPr>
            <p:cNvPr id="7021" name="Google Shape;6650;p54"/>
            <p:cNvSpPr/>
            <p:nvPr/>
          </p:nvSpPr>
          <p:spPr>
            <a:xfrm>
              <a:off x="5527800" y="2336040"/>
              <a:ext cx="64800" cy="41040"/>
            </a:xfrm>
            <a:custGeom>
              <a:avLst/>
              <a:gdLst/>
              <a:ahLst/>
              <a:rect l="l" t="t" r="r" b="b"/>
              <a:pathLst>
                <a:path w="2585" h="1639">
                  <a:moveTo>
                    <a:pt x="1104" y="1"/>
                  </a:moveTo>
                  <a:lnTo>
                    <a:pt x="1" y="1639"/>
                  </a:lnTo>
                  <a:lnTo>
                    <a:pt x="1482" y="1639"/>
                  </a:lnTo>
                  <a:lnTo>
                    <a:pt x="2584" y="1"/>
                  </a:lnTo>
                  <a:close/>
                </a:path>
              </a:pathLst>
            </a:custGeom>
            <a:solidFill>
              <a:schemeClr val="dk2"/>
            </a:solidFill>
            <a:ln w="0">
              <a:noFill/>
            </a:ln>
          </p:spPr>
          <p:style>
            <a:lnRef idx="0"/>
            <a:fillRef idx="0"/>
            <a:effectRef idx="0"/>
            <a:fontRef idx="minor"/>
          </p:style>
        </p:sp>
        <p:sp>
          <p:nvSpPr>
            <p:cNvPr id="7022" name="Google Shape;6651;p54"/>
            <p:cNvSpPr/>
            <p:nvPr/>
          </p:nvSpPr>
          <p:spPr>
            <a:xfrm>
              <a:off x="5589720" y="2273040"/>
              <a:ext cx="54360" cy="41040"/>
            </a:xfrm>
            <a:custGeom>
              <a:avLst/>
              <a:gdLst/>
              <a:ahLst/>
              <a:rect l="l" t="t" r="r" b="b"/>
              <a:pathLst>
                <a:path w="2175" h="1639">
                  <a:moveTo>
                    <a:pt x="0" y="1"/>
                  </a:moveTo>
                  <a:lnTo>
                    <a:pt x="1103" y="1639"/>
                  </a:lnTo>
                  <a:lnTo>
                    <a:pt x="2174" y="1639"/>
                  </a:lnTo>
                  <a:lnTo>
                    <a:pt x="2174" y="820"/>
                  </a:lnTo>
                  <a:cubicBezTo>
                    <a:pt x="2174" y="347"/>
                    <a:pt x="1796" y="1"/>
                    <a:pt x="1324" y="1"/>
                  </a:cubicBezTo>
                  <a:close/>
                </a:path>
              </a:pathLst>
            </a:custGeom>
            <a:solidFill>
              <a:schemeClr val="dk2"/>
            </a:solidFill>
            <a:ln w="0">
              <a:noFill/>
            </a:ln>
          </p:spPr>
          <p:style>
            <a:lnRef idx="0"/>
            <a:fillRef idx="0"/>
            <a:effectRef idx="0"/>
            <a:fontRef idx="minor"/>
          </p:style>
        </p:sp>
        <p:sp>
          <p:nvSpPr>
            <p:cNvPr id="7023" name="Google Shape;6652;p54"/>
            <p:cNvSpPr/>
            <p:nvPr/>
          </p:nvSpPr>
          <p:spPr>
            <a:xfrm>
              <a:off x="5589720" y="2336040"/>
              <a:ext cx="54360" cy="41040"/>
            </a:xfrm>
            <a:custGeom>
              <a:avLst/>
              <a:gdLst/>
              <a:ahLst/>
              <a:rect l="l" t="t" r="r" b="b"/>
              <a:pathLst>
                <a:path w="2175" h="1639">
                  <a:moveTo>
                    <a:pt x="1103" y="1"/>
                  </a:moveTo>
                  <a:lnTo>
                    <a:pt x="0" y="1639"/>
                  </a:lnTo>
                  <a:lnTo>
                    <a:pt x="2174" y="1639"/>
                  </a:lnTo>
                  <a:lnTo>
                    <a:pt x="2174" y="1"/>
                  </a:lnTo>
                  <a:close/>
                </a:path>
              </a:pathLst>
            </a:custGeom>
            <a:solidFill>
              <a:schemeClr val="dk2"/>
            </a:solidFill>
            <a:ln w="0">
              <a:noFill/>
            </a:ln>
          </p:spPr>
          <p:style>
            <a:lnRef idx="0"/>
            <a:fillRef idx="0"/>
            <a:effectRef idx="0"/>
            <a:fontRef idx="minor"/>
          </p:style>
        </p:sp>
        <p:sp>
          <p:nvSpPr>
            <p:cNvPr id="7024" name="Google Shape;6653;p54"/>
            <p:cNvSpPr/>
            <p:nvPr/>
          </p:nvSpPr>
          <p:spPr>
            <a:xfrm>
              <a:off x="5527800" y="2273040"/>
              <a:ext cx="64800" cy="41040"/>
            </a:xfrm>
            <a:custGeom>
              <a:avLst/>
              <a:gdLst/>
              <a:ahLst/>
              <a:rect l="l" t="t" r="r" b="b"/>
              <a:pathLst>
                <a:path w="2585" h="1639">
                  <a:moveTo>
                    <a:pt x="1" y="1"/>
                  </a:moveTo>
                  <a:lnTo>
                    <a:pt x="1104" y="1639"/>
                  </a:lnTo>
                  <a:lnTo>
                    <a:pt x="2584" y="1639"/>
                  </a:lnTo>
                  <a:lnTo>
                    <a:pt x="1482" y="1"/>
                  </a:lnTo>
                  <a:close/>
                </a:path>
              </a:pathLst>
            </a:custGeom>
            <a:solidFill>
              <a:schemeClr val="dk2"/>
            </a:solidFill>
            <a:ln w="0">
              <a:noFill/>
            </a:ln>
          </p:spPr>
          <p:style>
            <a:lnRef idx="0"/>
            <a:fillRef idx="0"/>
            <a:effectRef idx="0"/>
            <a:fontRef idx="minor"/>
          </p:style>
        </p:sp>
        <p:sp>
          <p:nvSpPr>
            <p:cNvPr id="7025" name="Google Shape;6654;p54"/>
            <p:cNvSpPr/>
            <p:nvPr/>
          </p:nvSpPr>
          <p:spPr>
            <a:xfrm>
              <a:off x="5465160" y="2273040"/>
              <a:ext cx="64800" cy="41040"/>
            </a:xfrm>
            <a:custGeom>
              <a:avLst/>
              <a:gdLst/>
              <a:ahLst/>
              <a:rect l="l" t="t" r="r" b="b"/>
              <a:pathLst>
                <a:path w="2584" h="1639">
                  <a:moveTo>
                    <a:pt x="0" y="1"/>
                  </a:moveTo>
                  <a:lnTo>
                    <a:pt x="1103" y="1639"/>
                  </a:lnTo>
                  <a:lnTo>
                    <a:pt x="2583" y="1639"/>
                  </a:lnTo>
                  <a:lnTo>
                    <a:pt x="1481" y="1"/>
                  </a:lnTo>
                  <a:close/>
                </a:path>
              </a:pathLst>
            </a:custGeom>
            <a:solidFill>
              <a:schemeClr val="dk2"/>
            </a:solidFill>
            <a:ln w="0">
              <a:noFill/>
            </a:ln>
          </p:spPr>
          <p:style>
            <a:lnRef idx="0"/>
            <a:fillRef idx="0"/>
            <a:effectRef idx="0"/>
            <a:fontRef idx="minor"/>
          </p:style>
        </p:sp>
        <p:sp>
          <p:nvSpPr>
            <p:cNvPr id="7026" name="Google Shape;6655;p54"/>
            <p:cNvSpPr/>
            <p:nvPr/>
          </p:nvSpPr>
          <p:spPr>
            <a:xfrm>
              <a:off x="5288400" y="2272320"/>
              <a:ext cx="124200" cy="103680"/>
            </a:xfrm>
            <a:custGeom>
              <a:avLst/>
              <a:gdLst/>
              <a:ahLst/>
              <a:rect l="l" t="t" r="r" b="b"/>
              <a:pathLst>
                <a:path w="4947" h="4128">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w="0">
              <a:noFill/>
            </a:ln>
          </p:spPr>
          <p:style>
            <a:lnRef idx="0"/>
            <a:fillRef idx="0"/>
            <a:effectRef idx="0"/>
            <a:fontRef idx="minor"/>
          </p:style>
        </p:sp>
      </p:grpSp>
      <p:grpSp>
        <p:nvGrpSpPr>
          <p:cNvPr id="7027" name="Google Shape;6656;p54"/>
          <p:cNvGrpSpPr/>
          <p:nvPr/>
        </p:nvGrpSpPr>
        <p:grpSpPr>
          <a:xfrm>
            <a:off x="7061400" y="1419840"/>
            <a:ext cx="356040" cy="290160"/>
            <a:chOff x="7061400" y="1419840"/>
            <a:chExt cx="356040" cy="290160"/>
          </a:xfrm>
        </p:grpSpPr>
        <p:sp>
          <p:nvSpPr>
            <p:cNvPr id="7028" name="Google Shape;6657;p54"/>
            <p:cNvSpPr/>
            <p:nvPr/>
          </p:nvSpPr>
          <p:spPr>
            <a:xfrm>
              <a:off x="7187400" y="1565280"/>
              <a:ext cx="105120" cy="144720"/>
            </a:xfrm>
            <a:custGeom>
              <a:avLst/>
              <a:gdLst/>
              <a:ahLst/>
              <a:rect l="l" t="t" r="r" b="b"/>
              <a:pathLst>
                <a:path w="4191" h="5758">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w="0">
              <a:noFill/>
            </a:ln>
          </p:spPr>
          <p:style>
            <a:lnRef idx="0"/>
            <a:fillRef idx="0"/>
            <a:effectRef idx="0"/>
            <a:fontRef idx="minor"/>
          </p:style>
        </p:sp>
        <p:sp>
          <p:nvSpPr>
            <p:cNvPr id="7029" name="Google Shape;6658;p54"/>
            <p:cNvSpPr/>
            <p:nvPr/>
          </p:nvSpPr>
          <p:spPr>
            <a:xfrm>
              <a:off x="7143120" y="1420560"/>
              <a:ext cx="86760" cy="134640"/>
            </a:xfrm>
            <a:custGeom>
              <a:avLst/>
              <a:gdLst/>
              <a:ahLst/>
              <a:rect l="l" t="t" r="r" b="b"/>
              <a:pathLst>
                <a:path w="3466" h="5357">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w="0">
              <a:noFill/>
            </a:ln>
          </p:spPr>
          <p:style>
            <a:lnRef idx="0"/>
            <a:fillRef idx="0"/>
            <a:effectRef idx="0"/>
            <a:fontRef idx="minor"/>
          </p:style>
        </p:sp>
        <p:sp>
          <p:nvSpPr>
            <p:cNvPr id="7030" name="Google Shape;6659;p54"/>
            <p:cNvSpPr/>
            <p:nvPr/>
          </p:nvSpPr>
          <p:spPr>
            <a:xfrm>
              <a:off x="7251120" y="1419840"/>
              <a:ext cx="86760" cy="134640"/>
            </a:xfrm>
            <a:custGeom>
              <a:avLst/>
              <a:gdLst/>
              <a:ahLst/>
              <a:rect l="l" t="t" r="r" b="b"/>
              <a:pathLst>
                <a:path w="3467" h="5356">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w="0">
              <a:noFill/>
            </a:ln>
          </p:spPr>
          <p:style>
            <a:lnRef idx="0"/>
            <a:fillRef idx="0"/>
            <a:effectRef idx="0"/>
            <a:fontRef idx="minor"/>
          </p:style>
        </p:sp>
        <p:sp>
          <p:nvSpPr>
            <p:cNvPr id="7031" name="Google Shape;6660;p54"/>
            <p:cNvSpPr/>
            <p:nvPr/>
          </p:nvSpPr>
          <p:spPr>
            <a:xfrm>
              <a:off x="7293240" y="1460160"/>
              <a:ext cx="124200" cy="161640"/>
            </a:xfrm>
            <a:custGeom>
              <a:avLst/>
              <a:gdLst/>
              <a:ahLst/>
              <a:rect l="l" t="t" r="r" b="b"/>
              <a:pathLst>
                <a:path w="4947" h="6428">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w="0">
              <a:noFill/>
            </a:ln>
          </p:spPr>
          <p:style>
            <a:lnRef idx="0"/>
            <a:fillRef idx="0"/>
            <a:effectRef idx="0"/>
            <a:fontRef idx="minor"/>
          </p:style>
        </p:sp>
        <p:sp>
          <p:nvSpPr>
            <p:cNvPr id="7032" name="Google Shape;6661;p54"/>
            <p:cNvSpPr/>
            <p:nvPr/>
          </p:nvSpPr>
          <p:spPr>
            <a:xfrm>
              <a:off x="7061400" y="1460880"/>
              <a:ext cx="125640" cy="161640"/>
            </a:xfrm>
            <a:custGeom>
              <a:avLst/>
              <a:gdLst/>
              <a:ahLst/>
              <a:rect l="l" t="t" r="r" b="b"/>
              <a:pathLst>
                <a:path w="5010" h="6428">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w="0">
              <a:noFill/>
            </a:ln>
          </p:spPr>
          <p:style>
            <a:lnRef idx="0"/>
            <a:fillRef idx="0"/>
            <a:effectRef idx="0"/>
            <a:fontRef idx="minor"/>
          </p:style>
        </p:sp>
      </p:grpSp>
      <p:grpSp>
        <p:nvGrpSpPr>
          <p:cNvPr id="7033" name="Google Shape;6662;p54"/>
          <p:cNvGrpSpPr/>
          <p:nvPr/>
        </p:nvGrpSpPr>
        <p:grpSpPr>
          <a:xfrm>
            <a:off x="7093800" y="2272320"/>
            <a:ext cx="311400" cy="355320"/>
            <a:chOff x="7093800" y="2272320"/>
            <a:chExt cx="311400" cy="355320"/>
          </a:xfrm>
        </p:grpSpPr>
        <p:sp>
          <p:nvSpPr>
            <p:cNvPr id="7034" name="Google Shape;6663;p54"/>
            <p:cNvSpPr/>
            <p:nvPr/>
          </p:nvSpPr>
          <p:spPr>
            <a:xfrm>
              <a:off x="7093800" y="2272320"/>
              <a:ext cx="311400" cy="125640"/>
            </a:xfrm>
            <a:custGeom>
              <a:avLst/>
              <a:gdLst/>
              <a:ahLst/>
              <a:rect l="l" t="t" r="r" b="b"/>
              <a:pathLst>
                <a:path w="12383" h="501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w="0">
              <a:noFill/>
            </a:ln>
          </p:spPr>
          <p:style>
            <a:lnRef idx="0"/>
            <a:fillRef idx="0"/>
            <a:effectRef idx="0"/>
            <a:fontRef idx="minor"/>
          </p:style>
        </p:sp>
        <p:sp>
          <p:nvSpPr>
            <p:cNvPr id="7035" name="Google Shape;6664;p54"/>
            <p:cNvSpPr/>
            <p:nvPr/>
          </p:nvSpPr>
          <p:spPr>
            <a:xfrm>
              <a:off x="7175520" y="2481120"/>
              <a:ext cx="144720" cy="63000"/>
            </a:xfrm>
            <a:custGeom>
              <a:avLst/>
              <a:gdLst/>
              <a:ahLst/>
              <a:rect l="l" t="t" r="r" b="b"/>
              <a:pathLst>
                <a:path w="5767" h="2522">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w="0">
              <a:noFill/>
            </a:ln>
          </p:spPr>
          <p:style>
            <a:lnRef idx="0"/>
            <a:fillRef idx="0"/>
            <a:effectRef idx="0"/>
            <a:fontRef idx="minor"/>
          </p:style>
        </p:sp>
        <p:sp>
          <p:nvSpPr>
            <p:cNvPr id="7036" name="Google Shape;6665;p54"/>
            <p:cNvSpPr/>
            <p:nvPr/>
          </p:nvSpPr>
          <p:spPr>
            <a:xfrm>
              <a:off x="7201800" y="2557080"/>
              <a:ext cx="36000" cy="70200"/>
            </a:xfrm>
            <a:custGeom>
              <a:avLst/>
              <a:gdLst/>
              <a:ahLst/>
              <a:rect l="l" t="t" r="r" b="b"/>
              <a:pathLst>
                <a:path w="1450" h="2805">
                  <a:moveTo>
                    <a:pt x="0" y="0"/>
                  </a:moveTo>
                  <a:lnTo>
                    <a:pt x="253" y="2804"/>
                  </a:lnTo>
                  <a:lnTo>
                    <a:pt x="1450" y="2804"/>
                  </a:lnTo>
                  <a:lnTo>
                    <a:pt x="1450" y="284"/>
                  </a:lnTo>
                  <a:cubicBezTo>
                    <a:pt x="883" y="221"/>
                    <a:pt x="410" y="158"/>
                    <a:pt x="0" y="0"/>
                  </a:cubicBezTo>
                  <a:close/>
                </a:path>
              </a:pathLst>
            </a:custGeom>
            <a:solidFill>
              <a:schemeClr val="dk2"/>
            </a:solidFill>
            <a:ln w="0">
              <a:noFill/>
            </a:ln>
          </p:spPr>
          <p:style>
            <a:lnRef idx="0"/>
            <a:fillRef idx="0"/>
            <a:effectRef idx="0"/>
            <a:fontRef idx="minor"/>
          </p:style>
        </p:sp>
        <p:sp>
          <p:nvSpPr>
            <p:cNvPr id="7037" name="Google Shape;6666;p54"/>
            <p:cNvSpPr/>
            <p:nvPr/>
          </p:nvSpPr>
          <p:spPr>
            <a:xfrm>
              <a:off x="7259040" y="2557080"/>
              <a:ext cx="37080" cy="70200"/>
            </a:xfrm>
            <a:custGeom>
              <a:avLst/>
              <a:gdLst/>
              <a:ahLst/>
              <a:rect l="l" t="t" r="r" b="b"/>
              <a:pathLst>
                <a:path w="1482" h="2805">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w="0">
              <a:noFill/>
            </a:ln>
          </p:spPr>
          <p:style>
            <a:lnRef idx="0"/>
            <a:fillRef idx="0"/>
            <a:effectRef idx="0"/>
            <a:fontRef idx="minor"/>
          </p:style>
        </p:sp>
        <p:sp>
          <p:nvSpPr>
            <p:cNvPr id="7038" name="Google Shape;6667;p54"/>
            <p:cNvSpPr/>
            <p:nvPr/>
          </p:nvSpPr>
          <p:spPr>
            <a:xfrm>
              <a:off x="7187400" y="2419200"/>
              <a:ext cx="50400" cy="51120"/>
            </a:xfrm>
            <a:custGeom>
              <a:avLst/>
              <a:gdLst/>
              <a:ahLst/>
              <a:rect l="l" t="t" r="r" b="b"/>
              <a:pathLst>
                <a:path w="2017" h="2049">
                  <a:moveTo>
                    <a:pt x="0" y="1"/>
                  </a:moveTo>
                  <a:lnTo>
                    <a:pt x="189" y="2048"/>
                  </a:lnTo>
                  <a:cubicBezTo>
                    <a:pt x="725" y="1859"/>
                    <a:pt x="1355" y="1702"/>
                    <a:pt x="2017" y="1670"/>
                  </a:cubicBezTo>
                  <a:lnTo>
                    <a:pt x="2017" y="1"/>
                  </a:lnTo>
                  <a:close/>
                </a:path>
              </a:pathLst>
            </a:custGeom>
            <a:solidFill>
              <a:schemeClr val="dk2"/>
            </a:solidFill>
            <a:ln w="0">
              <a:noFill/>
            </a:ln>
          </p:spPr>
          <p:style>
            <a:lnRef idx="0"/>
            <a:fillRef idx="0"/>
            <a:effectRef idx="0"/>
            <a:fontRef idx="minor"/>
          </p:style>
        </p:sp>
        <p:sp>
          <p:nvSpPr>
            <p:cNvPr id="7039" name="Google Shape;6668;p54"/>
            <p:cNvSpPr/>
            <p:nvPr/>
          </p:nvSpPr>
          <p:spPr>
            <a:xfrm>
              <a:off x="7259040" y="2419920"/>
              <a:ext cx="50400" cy="51120"/>
            </a:xfrm>
            <a:custGeom>
              <a:avLst/>
              <a:gdLst/>
              <a:ahLst/>
              <a:rect l="l" t="t" r="r" b="b"/>
              <a:pathLst>
                <a:path w="2018" h="2048">
                  <a:moveTo>
                    <a:pt x="1" y="0"/>
                  </a:moveTo>
                  <a:lnTo>
                    <a:pt x="1" y="1670"/>
                  </a:lnTo>
                  <a:cubicBezTo>
                    <a:pt x="694" y="1701"/>
                    <a:pt x="1293" y="1827"/>
                    <a:pt x="1828" y="2048"/>
                  </a:cubicBezTo>
                  <a:lnTo>
                    <a:pt x="2017" y="0"/>
                  </a:lnTo>
                  <a:close/>
                </a:path>
              </a:pathLst>
            </a:custGeom>
            <a:solidFill>
              <a:schemeClr val="dk2"/>
            </a:solidFill>
            <a:ln w="0">
              <a:noFill/>
            </a:ln>
          </p:spPr>
          <p:style>
            <a:lnRef idx="0"/>
            <a:fillRef idx="0"/>
            <a:effectRef idx="0"/>
            <a:fontRef idx="minor"/>
          </p:style>
        </p:sp>
        <p:sp>
          <p:nvSpPr>
            <p:cNvPr id="7040" name="Google Shape;6669;p54"/>
            <p:cNvSpPr/>
            <p:nvPr/>
          </p:nvSpPr>
          <p:spPr>
            <a:xfrm>
              <a:off x="7309800" y="2419200"/>
              <a:ext cx="92520" cy="208440"/>
            </a:xfrm>
            <a:custGeom>
              <a:avLst/>
              <a:gdLst/>
              <a:ahLst/>
              <a:rect l="l" t="t" r="r" b="b"/>
              <a:pathLst>
                <a:path w="3687" h="82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w="0">
              <a:noFill/>
            </a:ln>
          </p:spPr>
          <p:style>
            <a:lnRef idx="0"/>
            <a:fillRef idx="0"/>
            <a:effectRef idx="0"/>
            <a:fontRef idx="minor"/>
          </p:style>
        </p:sp>
        <p:sp>
          <p:nvSpPr>
            <p:cNvPr id="7041" name="Google Shape;6670;p54"/>
            <p:cNvSpPr/>
            <p:nvPr/>
          </p:nvSpPr>
          <p:spPr>
            <a:xfrm>
              <a:off x="7093800" y="2419200"/>
              <a:ext cx="92520" cy="208440"/>
            </a:xfrm>
            <a:custGeom>
              <a:avLst/>
              <a:gdLst/>
              <a:ahLst/>
              <a:rect l="l" t="t" r="r" b="b"/>
              <a:pathLst>
                <a:path w="3687" h="82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w="0">
              <a:noFill/>
            </a:ln>
          </p:spPr>
          <p:style>
            <a:lnRef idx="0"/>
            <a:fillRef idx="0"/>
            <a:effectRef idx="0"/>
            <a:fontRef idx="minor"/>
          </p:style>
        </p:sp>
      </p:grpSp>
      <p:grpSp>
        <p:nvGrpSpPr>
          <p:cNvPr id="7042" name="Google Shape;6671;p54"/>
          <p:cNvGrpSpPr/>
          <p:nvPr/>
        </p:nvGrpSpPr>
        <p:grpSpPr>
          <a:xfrm>
            <a:off x="5282640" y="2746440"/>
            <a:ext cx="356760" cy="355320"/>
            <a:chOff x="5282640" y="2746440"/>
            <a:chExt cx="356760" cy="355320"/>
          </a:xfrm>
        </p:grpSpPr>
        <p:sp>
          <p:nvSpPr>
            <p:cNvPr id="7043" name="Google Shape;6672;p54"/>
            <p:cNvSpPr/>
            <p:nvPr/>
          </p:nvSpPr>
          <p:spPr>
            <a:xfrm>
              <a:off x="5282640" y="3060000"/>
              <a:ext cx="356760" cy="41760"/>
            </a:xfrm>
            <a:custGeom>
              <a:avLst/>
              <a:gdLst/>
              <a:ahLst/>
              <a:rect l="l" t="t" r="r" b="b"/>
              <a:pathLst>
                <a:path w="14178" h="1671">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w="0">
              <a:noFill/>
            </a:ln>
          </p:spPr>
          <p:style>
            <a:lnRef idx="0"/>
            <a:fillRef idx="0"/>
            <a:effectRef idx="0"/>
            <a:fontRef idx="minor"/>
          </p:style>
        </p:sp>
        <p:sp>
          <p:nvSpPr>
            <p:cNvPr id="7044" name="Google Shape;6673;p54"/>
            <p:cNvSpPr/>
            <p:nvPr/>
          </p:nvSpPr>
          <p:spPr>
            <a:xfrm>
              <a:off x="5282640" y="2746440"/>
              <a:ext cx="356760" cy="42480"/>
            </a:xfrm>
            <a:custGeom>
              <a:avLst/>
              <a:gdLst/>
              <a:ahLst/>
              <a:rect l="l" t="t" r="r" b="b"/>
              <a:pathLst>
                <a:path w="14178" h="1702">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w="0">
              <a:noFill/>
            </a:ln>
          </p:spPr>
          <p:style>
            <a:lnRef idx="0"/>
            <a:fillRef idx="0"/>
            <a:effectRef idx="0"/>
            <a:fontRef idx="minor"/>
          </p:style>
        </p:sp>
        <p:sp>
          <p:nvSpPr>
            <p:cNvPr id="7045" name="Google Shape;6674;p54"/>
            <p:cNvSpPr/>
            <p:nvPr/>
          </p:nvSpPr>
          <p:spPr>
            <a:xfrm>
              <a:off x="5324760" y="2810160"/>
              <a:ext cx="271800" cy="229680"/>
            </a:xfrm>
            <a:custGeom>
              <a:avLst/>
              <a:gdLst/>
              <a:ahLst/>
              <a:rect l="l" t="t" r="r" b="b"/>
              <a:pathLst>
                <a:path w="10807" h="913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w="0">
              <a:noFill/>
            </a:ln>
          </p:spPr>
          <p:style>
            <a:lnRef idx="0"/>
            <a:fillRef idx="0"/>
            <a:effectRef idx="0"/>
            <a:fontRef idx="minor"/>
          </p:style>
        </p:sp>
      </p:grpSp>
      <p:grpSp>
        <p:nvGrpSpPr>
          <p:cNvPr id="7046" name="Google Shape;6675;p54"/>
          <p:cNvGrpSpPr/>
          <p:nvPr/>
        </p:nvGrpSpPr>
        <p:grpSpPr>
          <a:xfrm>
            <a:off x="5291640" y="3222720"/>
            <a:ext cx="337680" cy="354960"/>
            <a:chOff x="5291640" y="3222720"/>
            <a:chExt cx="337680" cy="354960"/>
          </a:xfrm>
        </p:grpSpPr>
        <p:sp>
          <p:nvSpPr>
            <p:cNvPr id="7047" name="Google Shape;6676;p54"/>
            <p:cNvSpPr/>
            <p:nvPr/>
          </p:nvSpPr>
          <p:spPr>
            <a:xfrm>
              <a:off x="5441040" y="3222720"/>
              <a:ext cx="61560" cy="61560"/>
            </a:xfrm>
            <a:custGeom>
              <a:avLst/>
              <a:gdLst/>
              <a:ahLst/>
              <a:rect l="l" t="t" r="r" b="b"/>
              <a:pathLst>
                <a:path w="2459" h="2458">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w="0">
              <a:noFill/>
            </a:ln>
          </p:spPr>
          <p:style>
            <a:lnRef idx="0"/>
            <a:fillRef idx="0"/>
            <a:effectRef idx="0"/>
            <a:fontRef idx="minor"/>
          </p:style>
        </p:sp>
        <p:sp>
          <p:nvSpPr>
            <p:cNvPr id="7048" name="Google Shape;6677;p54"/>
            <p:cNvSpPr/>
            <p:nvPr/>
          </p:nvSpPr>
          <p:spPr>
            <a:xfrm>
              <a:off x="5291640" y="3296160"/>
              <a:ext cx="337680" cy="281520"/>
            </a:xfrm>
            <a:custGeom>
              <a:avLst/>
              <a:gdLst/>
              <a:ahLst/>
              <a:rect l="l" t="t" r="r" b="b"/>
              <a:pathLst>
                <a:path w="13422" h="11187">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w="0">
              <a:noFill/>
            </a:ln>
          </p:spPr>
          <p:style>
            <a:lnRef idx="0"/>
            <a:fillRef idx="0"/>
            <a:effectRef idx="0"/>
            <a:fontRef idx="minor"/>
          </p:style>
        </p:sp>
        <p:sp>
          <p:nvSpPr>
            <p:cNvPr id="7049" name="Google Shape;6678;p54"/>
            <p:cNvSpPr/>
            <p:nvPr/>
          </p:nvSpPr>
          <p:spPr>
            <a:xfrm>
              <a:off x="5293440" y="3264480"/>
              <a:ext cx="106920" cy="50760"/>
            </a:xfrm>
            <a:custGeom>
              <a:avLst/>
              <a:gdLst/>
              <a:ahLst/>
              <a:rect l="l" t="t" r="r" b="b"/>
              <a:pathLst>
                <a:path w="4254" h="2026">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w="0">
              <a:noFill/>
            </a:ln>
          </p:spPr>
          <p:style>
            <a:lnRef idx="0"/>
            <a:fillRef idx="0"/>
            <a:effectRef idx="0"/>
            <a:fontRef idx="minor"/>
          </p:style>
        </p:sp>
      </p:grpSp>
      <p:grpSp>
        <p:nvGrpSpPr>
          <p:cNvPr id="7050" name="Google Shape;6679;p54"/>
          <p:cNvGrpSpPr/>
          <p:nvPr/>
        </p:nvGrpSpPr>
        <p:grpSpPr>
          <a:xfrm>
            <a:off x="7926480" y="2746080"/>
            <a:ext cx="359640" cy="357840"/>
            <a:chOff x="7926480" y="2746080"/>
            <a:chExt cx="359640" cy="357840"/>
          </a:xfrm>
        </p:grpSpPr>
        <p:sp>
          <p:nvSpPr>
            <p:cNvPr id="7051" name="Google Shape;6680;p54"/>
            <p:cNvSpPr/>
            <p:nvPr/>
          </p:nvSpPr>
          <p:spPr>
            <a:xfrm>
              <a:off x="7929720" y="2746080"/>
              <a:ext cx="64800" cy="62640"/>
            </a:xfrm>
            <a:custGeom>
              <a:avLst/>
              <a:gdLst/>
              <a:ahLst/>
              <a:rect l="l" t="t" r="r" b="b"/>
              <a:pathLst>
                <a:path w="2585" h="2506">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w="0">
              <a:noFill/>
            </a:ln>
          </p:spPr>
          <p:style>
            <a:lnRef idx="0"/>
            <a:fillRef idx="0"/>
            <a:effectRef idx="0"/>
            <a:fontRef idx="minor"/>
          </p:style>
        </p:sp>
        <p:sp>
          <p:nvSpPr>
            <p:cNvPr id="7052" name="Google Shape;6681;p54"/>
            <p:cNvSpPr/>
            <p:nvPr/>
          </p:nvSpPr>
          <p:spPr>
            <a:xfrm>
              <a:off x="8015400" y="2746800"/>
              <a:ext cx="21240" cy="63000"/>
            </a:xfrm>
            <a:custGeom>
              <a:avLst/>
              <a:gdLst/>
              <a:ahLst/>
              <a:rect l="l" t="t" r="r" b="b"/>
              <a:pathLst>
                <a:path w="851" h="252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w="0">
              <a:noFill/>
            </a:ln>
          </p:spPr>
          <p:style>
            <a:lnRef idx="0"/>
            <a:fillRef idx="0"/>
            <a:effectRef idx="0"/>
            <a:fontRef idx="minor"/>
          </p:style>
        </p:sp>
        <p:sp>
          <p:nvSpPr>
            <p:cNvPr id="7053" name="Google Shape;6682;p54"/>
            <p:cNvSpPr/>
            <p:nvPr/>
          </p:nvSpPr>
          <p:spPr>
            <a:xfrm>
              <a:off x="7930440" y="2831400"/>
              <a:ext cx="63000" cy="19440"/>
            </a:xfrm>
            <a:custGeom>
              <a:avLst/>
              <a:gdLst/>
              <a:ahLst/>
              <a:rect l="l" t="t" r="r" b="b"/>
              <a:pathLst>
                <a:path w="2521" h="788">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w="0">
              <a:noFill/>
            </a:ln>
          </p:spPr>
          <p:style>
            <a:lnRef idx="0"/>
            <a:fillRef idx="0"/>
            <a:effectRef idx="0"/>
            <a:fontRef idx="minor"/>
          </p:style>
        </p:sp>
        <p:sp>
          <p:nvSpPr>
            <p:cNvPr id="7054" name="Google Shape;6683;p54"/>
            <p:cNvSpPr/>
            <p:nvPr/>
          </p:nvSpPr>
          <p:spPr>
            <a:xfrm>
              <a:off x="7926480" y="2830680"/>
              <a:ext cx="255240" cy="273240"/>
            </a:xfrm>
            <a:custGeom>
              <a:avLst/>
              <a:gdLst/>
              <a:ahLst/>
              <a:rect l="l" t="t" r="r" b="b"/>
              <a:pathLst>
                <a:path w="10146" h="1087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w="0">
              <a:noFill/>
            </a:ln>
          </p:spPr>
          <p:style>
            <a:lnRef idx="0"/>
            <a:fillRef idx="0"/>
            <a:effectRef idx="0"/>
            <a:fontRef idx="minor"/>
          </p:style>
        </p:sp>
        <p:sp>
          <p:nvSpPr>
            <p:cNvPr id="7055" name="Google Shape;6684;p54"/>
            <p:cNvSpPr/>
            <p:nvPr/>
          </p:nvSpPr>
          <p:spPr>
            <a:xfrm>
              <a:off x="8097840" y="2767320"/>
              <a:ext cx="31320" cy="66240"/>
            </a:xfrm>
            <a:custGeom>
              <a:avLst/>
              <a:gdLst/>
              <a:ahLst/>
              <a:rect l="l" t="t" r="r" b="b"/>
              <a:pathLst>
                <a:path w="1262" h="2647">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w="0">
              <a:noFill/>
            </a:ln>
          </p:spPr>
          <p:style>
            <a:lnRef idx="0"/>
            <a:fillRef idx="0"/>
            <a:effectRef idx="0"/>
            <a:fontRef idx="minor"/>
          </p:style>
        </p:sp>
        <p:sp>
          <p:nvSpPr>
            <p:cNvPr id="7056" name="Google Shape;6685;p54"/>
            <p:cNvSpPr/>
            <p:nvPr/>
          </p:nvSpPr>
          <p:spPr>
            <a:xfrm>
              <a:off x="8149320" y="2747520"/>
              <a:ext cx="136800" cy="270360"/>
            </a:xfrm>
            <a:custGeom>
              <a:avLst/>
              <a:gdLst/>
              <a:ahLst/>
              <a:rect l="l" t="t" r="r" b="b"/>
              <a:pathLst>
                <a:path w="5451" h="10744">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w="0">
              <a:noFill/>
            </a:ln>
          </p:spPr>
          <p:style>
            <a:lnRef idx="0"/>
            <a:fillRef idx="0"/>
            <a:effectRef idx="0"/>
            <a:fontRef idx="minor"/>
          </p:style>
        </p:sp>
      </p:grpSp>
      <p:grpSp>
        <p:nvGrpSpPr>
          <p:cNvPr id="7057" name="Google Shape;6686;p54"/>
          <p:cNvGrpSpPr/>
          <p:nvPr/>
        </p:nvGrpSpPr>
        <p:grpSpPr>
          <a:xfrm>
            <a:off x="6613200" y="3221640"/>
            <a:ext cx="364680" cy="357120"/>
            <a:chOff x="6613200" y="3221640"/>
            <a:chExt cx="364680" cy="357120"/>
          </a:xfrm>
        </p:grpSpPr>
        <p:sp>
          <p:nvSpPr>
            <p:cNvPr id="7058" name="Google Shape;6687;p54"/>
            <p:cNvSpPr/>
            <p:nvPr/>
          </p:nvSpPr>
          <p:spPr>
            <a:xfrm>
              <a:off x="6783120" y="3284280"/>
              <a:ext cx="131400" cy="130320"/>
            </a:xfrm>
            <a:custGeom>
              <a:avLst/>
              <a:gdLst/>
              <a:ahLst/>
              <a:rect l="l" t="t" r="r" b="b"/>
              <a:pathLst>
                <a:path w="5231" h="5192">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w="0">
              <a:noFill/>
            </a:ln>
          </p:spPr>
          <p:style>
            <a:lnRef idx="0"/>
            <a:fillRef idx="0"/>
            <a:effectRef idx="0"/>
            <a:fontRef idx="minor"/>
          </p:style>
        </p:sp>
        <p:sp>
          <p:nvSpPr>
            <p:cNvPr id="7059" name="Google Shape;6688;p54"/>
            <p:cNvSpPr/>
            <p:nvPr/>
          </p:nvSpPr>
          <p:spPr>
            <a:xfrm>
              <a:off x="6900480" y="3221640"/>
              <a:ext cx="77400" cy="77400"/>
            </a:xfrm>
            <a:custGeom>
              <a:avLst/>
              <a:gdLst/>
              <a:ahLst/>
              <a:rect l="l" t="t" r="r" b="b"/>
              <a:pathLst>
                <a:path w="3089" h="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w="0">
              <a:noFill/>
            </a:ln>
          </p:spPr>
          <p:style>
            <a:lnRef idx="0"/>
            <a:fillRef idx="0"/>
            <a:effectRef idx="0"/>
            <a:fontRef idx="minor"/>
          </p:style>
        </p:sp>
        <p:sp>
          <p:nvSpPr>
            <p:cNvPr id="7060" name="Google Shape;6689;p54"/>
            <p:cNvSpPr/>
            <p:nvPr/>
          </p:nvSpPr>
          <p:spPr>
            <a:xfrm>
              <a:off x="6618240" y="3483000"/>
              <a:ext cx="98640" cy="93240"/>
            </a:xfrm>
            <a:custGeom>
              <a:avLst/>
              <a:gdLst/>
              <a:ahLst/>
              <a:rect l="l" t="t" r="r" b="b"/>
              <a:pathLst>
                <a:path w="3935" h="3717">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w="0">
              <a:noFill/>
            </a:ln>
          </p:spPr>
          <p:style>
            <a:lnRef idx="0"/>
            <a:fillRef idx="0"/>
            <a:effectRef idx="0"/>
            <a:fontRef idx="minor"/>
          </p:style>
        </p:sp>
        <p:sp>
          <p:nvSpPr>
            <p:cNvPr id="7061" name="Google Shape;6690;p54"/>
            <p:cNvSpPr/>
            <p:nvPr/>
          </p:nvSpPr>
          <p:spPr>
            <a:xfrm>
              <a:off x="6613200" y="3306960"/>
              <a:ext cx="284400" cy="271800"/>
            </a:xfrm>
            <a:custGeom>
              <a:avLst/>
              <a:gdLst/>
              <a:ahLst/>
              <a:rect l="l" t="t" r="r" b="b"/>
              <a:pathLst>
                <a:path w="11312" h="10803">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w="0">
              <a:noFill/>
            </a:ln>
          </p:spPr>
          <p:style>
            <a:lnRef idx="0"/>
            <a:fillRef idx="0"/>
            <a:effectRef idx="0"/>
            <a:fontRef idx="minor"/>
          </p:style>
        </p:sp>
        <p:sp>
          <p:nvSpPr>
            <p:cNvPr id="7062" name="Google Shape;6691;p54"/>
            <p:cNvSpPr/>
            <p:nvPr/>
          </p:nvSpPr>
          <p:spPr>
            <a:xfrm>
              <a:off x="6855120" y="3456360"/>
              <a:ext cx="117720" cy="86760"/>
            </a:xfrm>
            <a:custGeom>
              <a:avLst/>
              <a:gdLst/>
              <a:ahLst/>
              <a:rect l="l" t="t" r="r" b="b"/>
              <a:pathLst>
                <a:path w="4696" h="3458">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w="0">
              <a:noFill/>
            </a:ln>
          </p:spPr>
          <p:style>
            <a:lnRef idx="0"/>
            <a:fillRef idx="0"/>
            <a:effectRef idx="0"/>
            <a:fontRef idx="minor"/>
          </p:style>
        </p:sp>
        <p:sp>
          <p:nvSpPr>
            <p:cNvPr id="7063" name="Google Shape;6692;p54"/>
            <p:cNvSpPr/>
            <p:nvPr/>
          </p:nvSpPr>
          <p:spPr>
            <a:xfrm>
              <a:off x="6656040" y="3228120"/>
              <a:ext cx="86760" cy="116280"/>
            </a:xfrm>
            <a:custGeom>
              <a:avLst/>
              <a:gdLst/>
              <a:ahLst/>
              <a:rect l="l" t="t" r="r" b="b"/>
              <a:pathLst>
                <a:path w="3466" h="4625">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w="0">
              <a:noFill/>
            </a:ln>
          </p:spPr>
          <p:style>
            <a:lnRef idx="0"/>
            <a:fillRef idx="0"/>
            <a:effectRef idx="0"/>
            <a:fontRef idx="minor"/>
          </p:style>
        </p:sp>
      </p:grpSp>
      <p:grpSp>
        <p:nvGrpSpPr>
          <p:cNvPr id="7064" name="Google Shape;6693;p54"/>
          <p:cNvGrpSpPr/>
          <p:nvPr/>
        </p:nvGrpSpPr>
        <p:grpSpPr>
          <a:xfrm>
            <a:off x="5749560" y="1387080"/>
            <a:ext cx="312840" cy="355320"/>
            <a:chOff x="5749560" y="1387080"/>
            <a:chExt cx="312840" cy="355320"/>
          </a:xfrm>
        </p:grpSpPr>
        <p:sp>
          <p:nvSpPr>
            <p:cNvPr id="7065" name="Google Shape;6694;p54"/>
            <p:cNvSpPr/>
            <p:nvPr/>
          </p:nvSpPr>
          <p:spPr>
            <a:xfrm>
              <a:off x="5834520" y="1449000"/>
              <a:ext cx="145800" cy="230400"/>
            </a:xfrm>
            <a:custGeom>
              <a:avLst/>
              <a:gdLst/>
              <a:ahLst/>
              <a:rect l="l" t="t" r="r" b="b"/>
              <a:pathLst>
                <a:path w="5798" h="9169">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w="0">
              <a:noFill/>
            </a:ln>
          </p:spPr>
          <p:style>
            <a:lnRef idx="0"/>
            <a:fillRef idx="0"/>
            <a:effectRef idx="0"/>
            <a:fontRef idx="minor"/>
          </p:style>
        </p:sp>
        <p:sp>
          <p:nvSpPr>
            <p:cNvPr id="7066" name="Google Shape;6695;p54"/>
            <p:cNvSpPr/>
            <p:nvPr/>
          </p:nvSpPr>
          <p:spPr>
            <a:xfrm>
              <a:off x="5999400" y="1387080"/>
              <a:ext cx="63000" cy="279720"/>
            </a:xfrm>
            <a:custGeom>
              <a:avLst/>
              <a:gdLst/>
              <a:ahLst/>
              <a:rect l="l" t="t" r="r" b="b"/>
              <a:pathLst>
                <a:path w="2521" h="11123">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w="0">
              <a:noFill/>
            </a:ln>
          </p:spPr>
          <p:style>
            <a:lnRef idx="0"/>
            <a:fillRef idx="0"/>
            <a:effectRef idx="0"/>
            <a:fontRef idx="minor"/>
          </p:style>
        </p:sp>
        <p:sp>
          <p:nvSpPr>
            <p:cNvPr id="7067" name="Google Shape;6696;p54"/>
            <p:cNvSpPr/>
            <p:nvPr/>
          </p:nvSpPr>
          <p:spPr>
            <a:xfrm>
              <a:off x="5749560" y="1387080"/>
              <a:ext cx="63000" cy="279720"/>
            </a:xfrm>
            <a:custGeom>
              <a:avLst/>
              <a:gdLst/>
              <a:ahLst/>
              <a:rect l="l" t="t" r="r" b="b"/>
              <a:pathLst>
                <a:path w="2521" h="11123">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w="0">
              <a:noFill/>
            </a:ln>
          </p:spPr>
          <p:style>
            <a:lnRef idx="0"/>
            <a:fillRef idx="0"/>
            <a:effectRef idx="0"/>
            <a:fontRef idx="minor"/>
          </p:style>
        </p:sp>
        <p:sp>
          <p:nvSpPr>
            <p:cNvPr id="7068" name="Google Shape;6697;p54"/>
            <p:cNvSpPr/>
            <p:nvPr/>
          </p:nvSpPr>
          <p:spPr>
            <a:xfrm>
              <a:off x="5785920" y="1660320"/>
              <a:ext cx="241560" cy="82080"/>
            </a:xfrm>
            <a:custGeom>
              <a:avLst/>
              <a:gdLst/>
              <a:ahLst/>
              <a:rect l="l" t="t" r="r" b="b"/>
              <a:pathLst>
                <a:path w="9610" h="3278">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w="0">
              <a:noFill/>
            </a:ln>
          </p:spPr>
          <p:style>
            <a:lnRef idx="0"/>
            <a:fillRef idx="0"/>
            <a:effectRef idx="0"/>
            <a:fontRef idx="minor"/>
          </p:style>
        </p:sp>
      </p:grpSp>
      <p:grpSp>
        <p:nvGrpSpPr>
          <p:cNvPr id="7069" name="Google Shape;6698;p54"/>
          <p:cNvGrpSpPr/>
          <p:nvPr/>
        </p:nvGrpSpPr>
        <p:grpSpPr>
          <a:xfrm>
            <a:off x="5726880" y="1828080"/>
            <a:ext cx="358200" cy="354960"/>
            <a:chOff x="5726880" y="1828080"/>
            <a:chExt cx="358200" cy="354960"/>
          </a:xfrm>
        </p:grpSpPr>
        <p:sp>
          <p:nvSpPr>
            <p:cNvPr id="7070" name="Google Shape;6699;p54"/>
            <p:cNvSpPr/>
            <p:nvPr/>
          </p:nvSpPr>
          <p:spPr>
            <a:xfrm>
              <a:off x="5790240" y="1890000"/>
              <a:ext cx="104400" cy="146520"/>
            </a:xfrm>
            <a:custGeom>
              <a:avLst/>
              <a:gdLst/>
              <a:ahLst/>
              <a:rect l="l" t="t" r="r" b="b"/>
              <a:pathLst>
                <a:path w="4160" h="583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w="0">
              <a:noFill/>
            </a:ln>
          </p:spPr>
          <p:style>
            <a:lnRef idx="0"/>
            <a:fillRef idx="0"/>
            <a:effectRef idx="0"/>
            <a:fontRef idx="minor"/>
          </p:style>
        </p:sp>
        <p:sp>
          <p:nvSpPr>
            <p:cNvPr id="7071" name="Google Shape;6700;p54"/>
            <p:cNvSpPr/>
            <p:nvPr/>
          </p:nvSpPr>
          <p:spPr>
            <a:xfrm>
              <a:off x="5914800" y="1890000"/>
              <a:ext cx="105120" cy="146520"/>
            </a:xfrm>
            <a:custGeom>
              <a:avLst/>
              <a:gdLst/>
              <a:ahLst/>
              <a:rect l="l" t="t" r="r" b="b"/>
              <a:pathLst>
                <a:path w="4191" h="583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w="0">
              <a:noFill/>
            </a:ln>
          </p:spPr>
          <p:style>
            <a:lnRef idx="0"/>
            <a:fillRef idx="0"/>
            <a:effectRef idx="0"/>
            <a:fontRef idx="minor"/>
          </p:style>
        </p:sp>
        <p:sp>
          <p:nvSpPr>
            <p:cNvPr id="7072" name="Google Shape;6701;p54"/>
            <p:cNvSpPr/>
            <p:nvPr/>
          </p:nvSpPr>
          <p:spPr>
            <a:xfrm>
              <a:off x="5726880" y="1828080"/>
              <a:ext cx="358200" cy="354960"/>
            </a:xfrm>
            <a:custGeom>
              <a:avLst/>
              <a:gdLst/>
              <a:ahLst/>
              <a:rect l="l" t="t" r="r" b="b"/>
              <a:pathLst>
                <a:path w="14241" h="1411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w="0">
              <a:noFill/>
            </a:ln>
          </p:spPr>
          <p:style>
            <a:lnRef idx="0"/>
            <a:fillRef idx="0"/>
            <a:effectRef idx="0"/>
            <a:fontRef idx="minor"/>
          </p:style>
        </p:sp>
      </p:grpSp>
      <p:grpSp>
        <p:nvGrpSpPr>
          <p:cNvPr id="7073" name="Google Shape;6702;p54"/>
          <p:cNvGrpSpPr/>
          <p:nvPr/>
        </p:nvGrpSpPr>
        <p:grpSpPr>
          <a:xfrm>
            <a:off x="5738040" y="2271600"/>
            <a:ext cx="356760" cy="356760"/>
            <a:chOff x="5738040" y="2271600"/>
            <a:chExt cx="356760" cy="356760"/>
          </a:xfrm>
        </p:grpSpPr>
        <p:sp>
          <p:nvSpPr>
            <p:cNvPr id="7074" name="Google Shape;6703;p54"/>
            <p:cNvSpPr/>
            <p:nvPr/>
          </p:nvSpPr>
          <p:spPr>
            <a:xfrm>
              <a:off x="5813280" y="2271600"/>
              <a:ext cx="208440" cy="63000"/>
            </a:xfrm>
            <a:custGeom>
              <a:avLst/>
              <a:gdLst/>
              <a:ahLst/>
              <a:rect l="l" t="t" r="r" b="b"/>
              <a:pathLst>
                <a:path w="8286" h="2522">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w="0">
              <a:noFill/>
            </a:ln>
          </p:spPr>
          <p:style>
            <a:lnRef idx="0"/>
            <a:fillRef idx="0"/>
            <a:effectRef idx="0"/>
            <a:fontRef idx="minor"/>
          </p:style>
        </p:sp>
        <p:sp>
          <p:nvSpPr>
            <p:cNvPr id="7075" name="Google Shape;6704;p54"/>
            <p:cNvSpPr/>
            <p:nvPr/>
          </p:nvSpPr>
          <p:spPr>
            <a:xfrm>
              <a:off x="5738040" y="2496960"/>
              <a:ext cx="356760" cy="131400"/>
            </a:xfrm>
            <a:custGeom>
              <a:avLst/>
              <a:gdLst/>
              <a:ahLst/>
              <a:rect l="l" t="t" r="r" b="b"/>
              <a:pathLst>
                <a:path w="14178" h="523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w="0">
              <a:noFill/>
            </a:ln>
          </p:spPr>
          <p:style>
            <a:lnRef idx="0"/>
            <a:fillRef idx="0"/>
            <a:effectRef idx="0"/>
            <a:fontRef idx="minor"/>
          </p:style>
        </p:sp>
        <p:sp>
          <p:nvSpPr>
            <p:cNvPr id="7076" name="Google Shape;6705;p54"/>
            <p:cNvSpPr/>
            <p:nvPr/>
          </p:nvSpPr>
          <p:spPr>
            <a:xfrm>
              <a:off x="5830920" y="2507400"/>
              <a:ext cx="174240" cy="58320"/>
            </a:xfrm>
            <a:custGeom>
              <a:avLst/>
              <a:gdLst/>
              <a:ahLst/>
              <a:rect l="l" t="t" r="r" b="b"/>
              <a:pathLst>
                <a:path w="6932" h="23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w="0">
              <a:noFill/>
            </a:ln>
          </p:spPr>
          <p:style>
            <a:lnRef idx="0"/>
            <a:fillRef idx="0"/>
            <a:effectRef idx="0"/>
            <a:fontRef idx="minor"/>
          </p:style>
        </p:sp>
        <p:sp>
          <p:nvSpPr>
            <p:cNvPr id="7077" name="Google Shape;6706;p54"/>
            <p:cNvSpPr/>
            <p:nvPr/>
          </p:nvSpPr>
          <p:spPr>
            <a:xfrm>
              <a:off x="5813280" y="2336040"/>
              <a:ext cx="207360" cy="167040"/>
            </a:xfrm>
            <a:custGeom>
              <a:avLst/>
              <a:gdLst/>
              <a:ahLst/>
              <a:rect l="l" t="t" r="r" b="b"/>
              <a:pathLst>
                <a:path w="8255" h="6649">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w="0">
              <a:noFill/>
            </a:ln>
          </p:spPr>
          <p:style>
            <a:lnRef idx="0"/>
            <a:fillRef idx="0"/>
            <a:effectRef idx="0"/>
            <a:fontRef idx="minor"/>
          </p:style>
        </p:sp>
      </p:grpSp>
      <p:grpSp>
        <p:nvGrpSpPr>
          <p:cNvPr id="7078" name="Google Shape;6707;p54"/>
          <p:cNvGrpSpPr/>
          <p:nvPr/>
        </p:nvGrpSpPr>
        <p:grpSpPr>
          <a:xfrm>
            <a:off x="7511040" y="1387800"/>
            <a:ext cx="355680" cy="354240"/>
            <a:chOff x="7511040" y="1387800"/>
            <a:chExt cx="355680" cy="354240"/>
          </a:xfrm>
        </p:grpSpPr>
        <p:sp>
          <p:nvSpPr>
            <p:cNvPr id="7079" name="Google Shape;6708;p54"/>
            <p:cNvSpPr/>
            <p:nvPr/>
          </p:nvSpPr>
          <p:spPr>
            <a:xfrm>
              <a:off x="7626240" y="1387800"/>
              <a:ext cx="124920" cy="124920"/>
            </a:xfrm>
            <a:custGeom>
              <a:avLst/>
              <a:gdLst/>
              <a:ahLst/>
              <a:rect l="l" t="t" r="r" b="b"/>
              <a:pathLst>
                <a:path w="4979" h="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w="0">
              <a:noFill/>
            </a:ln>
          </p:spPr>
          <p:style>
            <a:lnRef idx="0"/>
            <a:fillRef idx="0"/>
            <a:effectRef idx="0"/>
            <a:fontRef idx="minor"/>
          </p:style>
        </p:sp>
        <p:sp>
          <p:nvSpPr>
            <p:cNvPr id="7080" name="Google Shape;6709;p54"/>
            <p:cNvSpPr/>
            <p:nvPr/>
          </p:nvSpPr>
          <p:spPr>
            <a:xfrm>
              <a:off x="7511040" y="1429560"/>
              <a:ext cx="117720" cy="124920"/>
            </a:xfrm>
            <a:custGeom>
              <a:avLst/>
              <a:gdLst/>
              <a:ahLst/>
              <a:rect l="l" t="t" r="r" b="b"/>
              <a:pathLst>
                <a:path w="4695" h="4979">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w="0">
              <a:noFill/>
            </a:ln>
          </p:spPr>
          <p:style>
            <a:lnRef idx="0"/>
            <a:fillRef idx="0"/>
            <a:effectRef idx="0"/>
            <a:fontRef idx="minor"/>
          </p:style>
        </p:sp>
        <p:sp>
          <p:nvSpPr>
            <p:cNvPr id="7081" name="Google Shape;6710;p54"/>
            <p:cNvSpPr/>
            <p:nvPr/>
          </p:nvSpPr>
          <p:spPr>
            <a:xfrm>
              <a:off x="7749000" y="1428840"/>
              <a:ext cx="117720" cy="125640"/>
            </a:xfrm>
            <a:custGeom>
              <a:avLst/>
              <a:gdLst/>
              <a:ahLst/>
              <a:rect l="l" t="t" r="r" b="b"/>
              <a:pathLst>
                <a:path w="4696" h="501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w="0">
              <a:noFill/>
            </a:ln>
          </p:spPr>
          <p:style>
            <a:lnRef idx="0"/>
            <a:fillRef idx="0"/>
            <a:effectRef idx="0"/>
            <a:fontRef idx="minor"/>
          </p:style>
        </p:sp>
        <p:sp>
          <p:nvSpPr>
            <p:cNvPr id="7082" name="Google Shape;6711;p54"/>
            <p:cNvSpPr/>
            <p:nvPr/>
          </p:nvSpPr>
          <p:spPr>
            <a:xfrm>
              <a:off x="7595280" y="1679760"/>
              <a:ext cx="189360" cy="62280"/>
            </a:xfrm>
            <a:custGeom>
              <a:avLst/>
              <a:gdLst/>
              <a:ahLst/>
              <a:rect l="l" t="t" r="r" b="b"/>
              <a:pathLst>
                <a:path w="7531" h="249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w="0">
              <a:noFill/>
            </a:ln>
          </p:spPr>
          <p:style>
            <a:lnRef idx="0"/>
            <a:fillRef idx="0"/>
            <a:effectRef idx="0"/>
            <a:fontRef idx="minor"/>
          </p:style>
        </p:sp>
        <p:sp>
          <p:nvSpPr>
            <p:cNvPr id="7083" name="Google Shape;6712;p54"/>
            <p:cNvSpPr/>
            <p:nvPr/>
          </p:nvSpPr>
          <p:spPr>
            <a:xfrm>
              <a:off x="7637400" y="1638360"/>
              <a:ext cx="103680" cy="20160"/>
            </a:xfrm>
            <a:custGeom>
              <a:avLst/>
              <a:gdLst/>
              <a:ahLst/>
              <a:rect l="l" t="t" r="r" b="b"/>
              <a:pathLst>
                <a:path w="4128" h="820">
                  <a:moveTo>
                    <a:pt x="1" y="0"/>
                  </a:moveTo>
                  <a:lnTo>
                    <a:pt x="1" y="820"/>
                  </a:lnTo>
                  <a:lnTo>
                    <a:pt x="4128" y="820"/>
                  </a:lnTo>
                  <a:lnTo>
                    <a:pt x="4128" y="0"/>
                  </a:lnTo>
                  <a:close/>
                </a:path>
              </a:pathLst>
            </a:custGeom>
            <a:solidFill>
              <a:schemeClr val="dk2"/>
            </a:solidFill>
            <a:ln w="0">
              <a:noFill/>
            </a:ln>
          </p:spPr>
          <p:style>
            <a:lnRef idx="0"/>
            <a:fillRef idx="0"/>
            <a:effectRef idx="0"/>
            <a:fontRef idx="minor"/>
          </p:style>
        </p:sp>
        <p:sp>
          <p:nvSpPr>
            <p:cNvPr id="7084" name="Google Shape;6713;p54"/>
            <p:cNvSpPr/>
            <p:nvPr/>
          </p:nvSpPr>
          <p:spPr>
            <a:xfrm>
              <a:off x="7591320" y="1519200"/>
              <a:ext cx="141480" cy="97920"/>
            </a:xfrm>
            <a:custGeom>
              <a:avLst/>
              <a:gdLst/>
              <a:ahLst/>
              <a:rect l="l" t="t" r="r" b="b"/>
              <a:pathLst>
                <a:path w="5640" h="3908">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w="0">
              <a:noFill/>
            </a:ln>
          </p:spPr>
          <p:style>
            <a:lnRef idx="0"/>
            <a:fillRef idx="0"/>
            <a:effectRef idx="0"/>
            <a:fontRef idx="minor"/>
          </p:style>
        </p:sp>
        <p:sp>
          <p:nvSpPr>
            <p:cNvPr id="7085" name="Google Shape;6714;p54"/>
            <p:cNvSpPr/>
            <p:nvPr/>
          </p:nvSpPr>
          <p:spPr>
            <a:xfrm>
              <a:off x="7724520" y="1554120"/>
              <a:ext cx="59040" cy="61560"/>
            </a:xfrm>
            <a:custGeom>
              <a:avLst/>
              <a:gdLst/>
              <a:ahLst/>
              <a:rect l="l" t="t" r="r" b="b"/>
              <a:pathLst>
                <a:path w="2364" h="2459">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w="0">
              <a:noFill/>
            </a:ln>
          </p:spPr>
          <p:style>
            <a:lnRef idx="0"/>
            <a:fillRef idx="0"/>
            <a:effectRef idx="0"/>
            <a:fontRef idx="minor"/>
          </p:style>
        </p:sp>
      </p:grpSp>
      <p:grpSp>
        <p:nvGrpSpPr>
          <p:cNvPr id="7086" name="Google Shape;6715;p54"/>
          <p:cNvGrpSpPr/>
          <p:nvPr/>
        </p:nvGrpSpPr>
        <p:grpSpPr>
          <a:xfrm>
            <a:off x="7505280" y="1827720"/>
            <a:ext cx="367560" cy="355680"/>
            <a:chOff x="7505280" y="1827720"/>
            <a:chExt cx="367560" cy="355680"/>
          </a:xfrm>
        </p:grpSpPr>
        <p:sp>
          <p:nvSpPr>
            <p:cNvPr id="7087" name="Google Shape;6716;p54"/>
            <p:cNvSpPr/>
            <p:nvPr/>
          </p:nvSpPr>
          <p:spPr>
            <a:xfrm>
              <a:off x="7505280" y="1915200"/>
              <a:ext cx="143280" cy="135000"/>
            </a:xfrm>
            <a:custGeom>
              <a:avLst/>
              <a:gdLst/>
              <a:ahLst/>
              <a:rect l="l" t="t" r="r" b="b"/>
              <a:pathLst>
                <a:path w="5703" h="537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w="0">
              <a:noFill/>
            </a:ln>
          </p:spPr>
          <p:style>
            <a:lnRef idx="0"/>
            <a:fillRef idx="0"/>
            <a:effectRef idx="0"/>
            <a:fontRef idx="minor"/>
          </p:style>
        </p:sp>
        <p:sp>
          <p:nvSpPr>
            <p:cNvPr id="7088" name="Google Shape;6717;p54"/>
            <p:cNvSpPr/>
            <p:nvPr/>
          </p:nvSpPr>
          <p:spPr>
            <a:xfrm>
              <a:off x="7729560" y="1915200"/>
              <a:ext cx="143280" cy="135000"/>
            </a:xfrm>
            <a:custGeom>
              <a:avLst/>
              <a:gdLst/>
              <a:ahLst/>
              <a:rect l="l" t="t" r="r" b="b"/>
              <a:pathLst>
                <a:path w="5703" h="537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w="0">
              <a:noFill/>
            </a:ln>
          </p:spPr>
          <p:style>
            <a:lnRef idx="0"/>
            <a:fillRef idx="0"/>
            <a:effectRef idx="0"/>
            <a:fontRef idx="minor"/>
          </p:style>
        </p:sp>
        <p:sp>
          <p:nvSpPr>
            <p:cNvPr id="7089" name="Google Shape;6718;p54"/>
            <p:cNvSpPr/>
            <p:nvPr/>
          </p:nvSpPr>
          <p:spPr>
            <a:xfrm>
              <a:off x="7549560" y="2098800"/>
              <a:ext cx="124920" cy="84600"/>
            </a:xfrm>
            <a:custGeom>
              <a:avLst/>
              <a:gdLst/>
              <a:ahLst/>
              <a:rect l="l" t="t" r="r" b="b"/>
              <a:pathLst>
                <a:path w="4979" h="3372">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w="0">
              <a:noFill/>
            </a:ln>
          </p:spPr>
          <p:style>
            <a:lnRef idx="0"/>
            <a:fillRef idx="0"/>
            <a:effectRef idx="0"/>
            <a:fontRef idx="minor"/>
          </p:style>
        </p:sp>
        <p:sp>
          <p:nvSpPr>
            <p:cNvPr id="7090" name="Google Shape;6719;p54"/>
            <p:cNvSpPr/>
            <p:nvPr/>
          </p:nvSpPr>
          <p:spPr>
            <a:xfrm>
              <a:off x="7705800" y="2019600"/>
              <a:ext cx="55080" cy="50400"/>
            </a:xfrm>
            <a:custGeom>
              <a:avLst/>
              <a:gdLst/>
              <a:ahLst/>
              <a:rect l="l" t="t" r="r" b="b"/>
              <a:pathLst>
                <a:path w="2206" h="2017">
                  <a:moveTo>
                    <a:pt x="1197" y="0"/>
                  </a:moveTo>
                  <a:lnTo>
                    <a:pt x="0" y="914"/>
                  </a:lnTo>
                  <a:lnTo>
                    <a:pt x="1323" y="2017"/>
                  </a:lnTo>
                  <a:lnTo>
                    <a:pt x="2205" y="1040"/>
                  </a:lnTo>
                  <a:lnTo>
                    <a:pt x="1197" y="0"/>
                  </a:lnTo>
                  <a:close/>
                </a:path>
              </a:pathLst>
            </a:custGeom>
            <a:solidFill>
              <a:schemeClr val="dk2"/>
            </a:solidFill>
            <a:ln w="0">
              <a:noFill/>
            </a:ln>
          </p:spPr>
          <p:style>
            <a:lnRef idx="0"/>
            <a:fillRef idx="0"/>
            <a:effectRef idx="0"/>
            <a:fontRef idx="minor"/>
          </p:style>
        </p:sp>
        <p:sp>
          <p:nvSpPr>
            <p:cNvPr id="7091" name="Google Shape;6720;p54"/>
            <p:cNvSpPr/>
            <p:nvPr/>
          </p:nvSpPr>
          <p:spPr>
            <a:xfrm>
              <a:off x="7616880" y="2018160"/>
              <a:ext cx="211320" cy="163080"/>
            </a:xfrm>
            <a:custGeom>
              <a:avLst/>
              <a:gdLst/>
              <a:ahLst/>
              <a:rect l="l" t="t" r="r" b="b"/>
              <a:pathLst>
                <a:path w="8413" h="6491">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w="0">
              <a:noFill/>
            </a:ln>
          </p:spPr>
          <p:style>
            <a:lnRef idx="0"/>
            <a:fillRef idx="0"/>
            <a:effectRef idx="0"/>
            <a:fontRef idx="minor"/>
          </p:style>
        </p:sp>
        <p:sp>
          <p:nvSpPr>
            <p:cNvPr id="7092" name="Google Shape;6721;p54"/>
            <p:cNvSpPr/>
            <p:nvPr/>
          </p:nvSpPr>
          <p:spPr>
            <a:xfrm>
              <a:off x="7511400" y="1827720"/>
              <a:ext cx="356040" cy="87840"/>
            </a:xfrm>
            <a:custGeom>
              <a:avLst/>
              <a:gdLst/>
              <a:ahLst/>
              <a:rect l="l" t="t" r="r" b="b"/>
              <a:pathLst>
                <a:path w="14147" h="3498">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w="0">
              <a:noFill/>
            </a:ln>
          </p:spPr>
          <p:style>
            <a:lnRef idx="0"/>
            <a:fillRef idx="0"/>
            <a:effectRef idx="0"/>
            <a:fontRef idx="minor"/>
          </p:style>
        </p:sp>
      </p:grpSp>
      <p:grpSp>
        <p:nvGrpSpPr>
          <p:cNvPr id="7093" name="Google Shape;6722;p54"/>
          <p:cNvGrpSpPr/>
          <p:nvPr/>
        </p:nvGrpSpPr>
        <p:grpSpPr>
          <a:xfrm>
            <a:off x="7520760" y="2283480"/>
            <a:ext cx="357120" cy="333000"/>
            <a:chOff x="7520760" y="2283480"/>
            <a:chExt cx="357120" cy="333000"/>
          </a:xfrm>
        </p:grpSpPr>
        <p:sp>
          <p:nvSpPr>
            <p:cNvPr id="7094" name="Google Shape;6723;p54"/>
            <p:cNvSpPr/>
            <p:nvPr/>
          </p:nvSpPr>
          <p:spPr>
            <a:xfrm>
              <a:off x="7732440" y="2388240"/>
              <a:ext cx="61560" cy="61560"/>
            </a:xfrm>
            <a:custGeom>
              <a:avLst/>
              <a:gdLst/>
              <a:ahLst/>
              <a:rect l="l" t="t" r="r" b="b"/>
              <a:pathLst>
                <a:path w="2459" h="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w="0">
              <a:noFill/>
            </a:ln>
          </p:spPr>
          <p:style>
            <a:lnRef idx="0"/>
            <a:fillRef idx="0"/>
            <a:effectRef idx="0"/>
            <a:fontRef idx="minor"/>
          </p:style>
        </p:sp>
        <p:sp>
          <p:nvSpPr>
            <p:cNvPr id="7095" name="Google Shape;6724;p54"/>
            <p:cNvSpPr/>
            <p:nvPr/>
          </p:nvSpPr>
          <p:spPr>
            <a:xfrm>
              <a:off x="7737120" y="2283480"/>
              <a:ext cx="140760" cy="271080"/>
            </a:xfrm>
            <a:custGeom>
              <a:avLst/>
              <a:gdLst/>
              <a:ahLst/>
              <a:rect l="l" t="t" r="r" b="b"/>
              <a:pathLst>
                <a:path w="5609" h="10775">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w="0">
              <a:noFill/>
            </a:ln>
          </p:spPr>
          <p:style>
            <a:lnRef idx="0"/>
            <a:fillRef idx="0"/>
            <a:effectRef idx="0"/>
            <a:fontRef idx="minor"/>
          </p:style>
        </p:sp>
        <p:sp>
          <p:nvSpPr>
            <p:cNvPr id="7096" name="Google Shape;6725;p54"/>
            <p:cNvSpPr/>
            <p:nvPr/>
          </p:nvSpPr>
          <p:spPr>
            <a:xfrm>
              <a:off x="7585560" y="2512800"/>
              <a:ext cx="104400" cy="103680"/>
            </a:xfrm>
            <a:custGeom>
              <a:avLst/>
              <a:gdLst/>
              <a:ahLst/>
              <a:rect l="l" t="t" r="r" b="b"/>
              <a:pathLst>
                <a:path w="4159" h="4128">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w="0">
              <a:noFill/>
            </a:ln>
          </p:spPr>
          <p:style>
            <a:lnRef idx="0"/>
            <a:fillRef idx="0"/>
            <a:effectRef idx="0"/>
            <a:fontRef idx="minor"/>
          </p:style>
        </p:sp>
        <p:sp>
          <p:nvSpPr>
            <p:cNvPr id="7097" name="Google Shape;6726;p54"/>
            <p:cNvSpPr/>
            <p:nvPr/>
          </p:nvSpPr>
          <p:spPr>
            <a:xfrm>
              <a:off x="7606440" y="2304000"/>
              <a:ext cx="138600" cy="227520"/>
            </a:xfrm>
            <a:custGeom>
              <a:avLst/>
              <a:gdLst/>
              <a:ahLst/>
              <a:rect l="l" t="t" r="r" b="b"/>
              <a:pathLst>
                <a:path w="5514" h="9043">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w="0">
              <a:noFill/>
            </a:ln>
          </p:spPr>
          <p:style>
            <a:lnRef idx="0"/>
            <a:fillRef idx="0"/>
            <a:effectRef idx="0"/>
            <a:fontRef idx="minor"/>
          </p:style>
        </p:sp>
        <p:sp>
          <p:nvSpPr>
            <p:cNvPr id="7098" name="Google Shape;6727;p54"/>
            <p:cNvSpPr/>
            <p:nvPr/>
          </p:nvSpPr>
          <p:spPr>
            <a:xfrm>
              <a:off x="7520760" y="2344680"/>
              <a:ext cx="90000" cy="146520"/>
            </a:xfrm>
            <a:custGeom>
              <a:avLst/>
              <a:gdLst/>
              <a:ahLst/>
              <a:rect l="l" t="t" r="r" b="b"/>
              <a:pathLst>
                <a:path w="3593" h="5829">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w="0">
              <a:noFill/>
            </a:ln>
          </p:spPr>
          <p:style>
            <a:lnRef idx="0"/>
            <a:fillRef idx="0"/>
            <a:effectRef idx="0"/>
            <a:fontRef idx="minor"/>
          </p:style>
        </p:sp>
      </p:grpSp>
      <p:grpSp>
        <p:nvGrpSpPr>
          <p:cNvPr id="7099" name="Google Shape;6728;p54"/>
          <p:cNvGrpSpPr/>
          <p:nvPr/>
        </p:nvGrpSpPr>
        <p:grpSpPr>
          <a:xfrm>
            <a:off x="5746320" y="2746440"/>
            <a:ext cx="312120" cy="355320"/>
            <a:chOff x="5746320" y="2746440"/>
            <a:chExt cx="312120" cy="355320"/>
          </a:xfrm>
        </p:grpSpPr>
        <p:sp>
          <p:nvSpPr>
            <p:cNvPr id="7100" name="Google Shape;6729;p54"/>
            <p:cNvSpPr/>
            <p:nvPr/>
          </p:nvSpPr>
          <p:spPr>
            <a:xfrm>
              <a:off x="5817600" y="2899800"/>
              <a:ext cx="82800" cy="55080"/>
            </a:xfrm>
            <a:custGeom>
              <a:avLst/>
              <a:gdLst/>
              <a:ahLst/>
              <a:rect l="l" t="t" r="r" b="b"/>
              <a:pathLst>
                <a:path w="3309" h="2206">
                  <a:moveTo>
                    <a:pt x="1670" y="0"/>
                  </a:moveTo>
                  <a:lnTo>
                    <a:pt x="0" y="2205"/>
                  </a:lnTo>
                  <a:lnTo>
                    <a:pt x="3308" y="2205"/>
                  </a:lnTo>
                  <a:lnTo>
                    <a:pt x="1670" y="0"/>
                  </a:lnTo>
                  <a:close/>
                </a:path>
              </a:pathLst>
            </a:custGeom>
            <a:solidFill>
              <a:schemeClr val="dk2"/>
            </a:solidFill>
            <a:ln w="0">
              <a:noFill/>
            </a:ln>
          </p:spPr>
          <p:style>
            <a:lnRef idx="0"/>
            <a:fillRef idx="0"/>
            <a:effectRef idx="0"/>
            <a:fontRef idx="minor"/>
          </p:style>
        </p:sp>
        <p:sp>
          <p:nvSpPr>
            <p:cNvPr id="7101" name="Google Shape;6730;p54"/>
            <p:cNvSpPr/>
            <p:nvPr/>
          </p:nvSpPr>
          <p:spPr>
            <a:xfrm>
              <a:off x="5911920" y="2841120"/>
              <a:ext cx="19440" cy="19440"/>
            </a:xfrm>
            <a:custGeom>
              <a:avLst/>
              <a:gdLst/>
              <a:ahLst/>
              <a:rect l="l" t="t" r="r" b="b"/>
              <a:pathLst>
                <a:path w="788" h="789">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w="0">
              <a:noFill/>
            </a:ln>
          </p:spPr>
          <p:style>
            <a:lnRef idx="0"/>
            <a:fillRef idx="0"/>
            <a:effectRef idx="0"/>
            <a:fontRef idx="minor"/>
          </p:style>
        </p:sp>
        <p:sp>
          <p:nvSpPr>
            <p:cNvPr id="7102" name="Google Shape;6731;p54"/>
            <p:cNvSpPr/>
            <p:nvPr/>
          </p:nvSpPr>
          <p:spPr>
            <a:xfrm>
              <a:off x="5916960" y="2918880"/>
              <a:ext cx="62280" cy="36000"/>
            </a:xfrm>
            <a:custGeom>
              <a:avLst/>
              <a:gdLst/>
              <a:ahLst/>
              <a:rect l="l" t="t" r="r" b="b"/>
              <a:pathLst>
                <a:path w="2490" h="1450">
                  <a:moveTo>
                    <a:pt x="1040" y="0"/>
                  </a:moveTo>
                  <a:lnTo>
                    <a:pt x="0" y="977"/>
                  </a:lnTo>
                  <a:lnTo>
                    <a:pt x="410" y="1449"/>
                  </a:lnTo>
                  <a:lnTo>
                    <a:pt x="2489" y="1449"/>
                  </a:lnTo>
                  <a:lnTo>
                    <a:pt x="1040" y="0"/>
                  </a:lnTo>
                  <a:close/>
                </a:path>
              </a:pathLst>
            </a:custGeom>
            <a:solidFill>
              <a:schemeClr val="dk2"/>
            </a:solidFill>
            <a:ln w="0">
              <a:noFill/>
            </a:ln>
          </p:spPr>
          <p:style>
            <a:lnRef idx="0"/>
            <a:fillRef idx="0"/>
            <a:effectRef idx="0"/>
            <a:fontRef idx="minor"/>
          </p:style>
        </p:sp>
        <p:sp>
          <p:nvSpPr>
            <p:cNvPr id="7103" name="Google Shape;6732;p54"/>
            <p:cNvSpPr/>
            <p:nvPr/>
          </p:nvSpPr>
          <p:spPr>
            <a:xfrm>
              <a:off x="5806440" y="2787120"/>
              <a:ext cx="187560" cy="152640"/>
            </a:xfrm>
            <a:custGeom>
              <a:avLst/>
              <a:gdLst/>
              <a:ahLst/>
              <a:rect l="l" t="t" r="r" b="b"/>
              <a:pathLst>
                <a:path w="7467" h="6081">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w="0">
              <a:noFill/>
            </a:ln>
          </p:spPr>
          <p:style>
            <a:lnRef idx="0"/>
            <a:fillRef idx="0"/>
            <a:effectRef idx="0"/>
            <a:fontRef idx="minor"/>
          </p:style>
        </p:sp>
        <p:sp>
          <p:nvSpPr>
            <p:cNvPr id="7104" name="Google Shape;6733;p54"/>
            <p:cNvSpPr/>
            <p:nvPr/>
          </p:nvSpPr>
          <p:spPr>
            <a:xfrm>
              <a:off x="5746320" y="2788560"/>
              <a:ext cx="312120" cy="229680"/>
            </a:xfrm>
            <a:custGeom>
              <a:avLst/>
              <a:gdLst/>
              <a:ahLst/>
              <a:rect l="l" t="t" r="r" b="b"/>
              <a:pathLst>
                <a:path w="12414" h="9137">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w="0">
              <a:noFill/>
            </a:ln>
          </p:spPr>
          <p:style>
            <a:lnRef idx="0"/>
            <a:fillRef idx="0"/>
            <a:effectRef idx="0"/>
            <a:fontRef idx="minor"/>
          </p:style>
        </p:sp>
        <p:sp>
          <p:nvSpPr>
            <p:cNvPr id="7105" name="Google Shape;6734;p54"/>
            <p:cNvSpPr/>
            <p:nvPr/>
          </p:nvSpPr>
          <p:spPr>
            <a:xfrm>
              <a:off x="5848560" y="2746440"/>
              <a:ext cx="103680" cy="21240"/>
            </a:xfrm>
            <a:custGeom>
              <a:avLst/>
              <a:gdLst/>
              <a:ahLst/>
              <a:rect l="l" t="t" r="r" b="b"/>
              <a:pathLst>
                <a:path w="4128" h="852">
                  <a:moveTo>
                    <a:pt x="820" y="1"/>
                  </a:moveTo>
                  <a:cubicBezTo>
                    <a:pt x="347" y="1"/>
                    <a:pt x="1" y="379"/>
                    <a:pt x="1" y="851"/>
                  </a:cubicBezTo>
                  <a:lnTo>
                    <a:pt x="4128" y="851"/>
                  </a:lnTo>
                  <a:cubicBezTo>
                    <a:pt x="4128" y="379"/>
                    <a:pt x="3781" y="1"/>
                    <a:pt x="3309" y="1"/>
                  </a:cubicBezTo>
                  <a:close/>
                </a:path>
              </a:pathLst>
            </a:custGeom>
            <a:solidFill>
              <a:schemeClr val="dk2"/>
            </a:solidFill>
            <a:ln w="0">
              <a:noFill/>
            </a:ln>
          </p:spPr>
          <p:style>
            <a:lnRef idx="0"/>
            <a:fillRef idx="0"/>
            <a:effectRef idx="0"/>
            <a:fontRef idx="minor"/>
          </p:style>
        </p:sp>
        <p:sp>
          <p:nvSpPr>
            <p:cNvPr id="7106" name="Google Shape;6735;p54"/>
            <p:cNvSpPr/>
            <p:nvPr/>
          </p:nvSpPr>
          <p:spPr>
            <a:xfrm>
              <a:off x="5785920" y="3039480"/>
              <a:ext cx="41760" cy="62280"/>
            </a:xfrm>
            <a:custGeom>
              <a:avLst/>
              <a:gdLst/>
              <a:ahLst/>
              <a:rect l="l" t="t" r="r" b="b"/>
              <a:pathLst>
                <a:path w="1671" h="2489">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w="0">
              <a:noFill/>
            </a:ln>
          </p:spPr>
          <p:style>
            <a:lnRef idx="0"/>
            <a:fillRef idx="0"/>
            <a:effectRef idx="0"/>
            <a:fontRef idx="minor"/>
          </p:style>
        </p:sp>
        <p:sp>
          <p:nvSpPr>
            <p:cNvPr id="7107" name="Google Shape;6736;p54"/>
            <p:cNvSpPr/>
            <p:nvPr/>
          </p:nvSpPr>
          <p:spPr>
            <a:xfrm>
              <a:off x="5973120" y="3039480"/>
              <a:ext cx="41760" cy="62280"/>
            </a:xfrm>
            <a:custGeom>
              <a:avLst/>
              <a:gdLst/>
              <a:ahLst/>
              <a:rect l="l" t="t" r="r" b="b"/>
              <a:pathLst>
                <a:path w="1670" h="2489">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w="0">
              <a:noFill/>
            </a:ln>
          </p:spPr>
          <p:style>
            <a:lnRef idx="0"/>
            <a:fillRef idx="0"/>
            <a:effectRef idx="0"/>
            <a:fontRef idx="minor"/>
          </p:style>
        </p:sp>
        <p:sp>
          <p:nvSpPr>
            <p:cNvPr id="7108" name="Google Shape;6737;p54"/>
            <p:cNvSpPr/>
            <p:nvPr/>
          </p:nvSpPr>
          <p:spPr>
            <a:xfrm>
              <a:off x="5848560" y="3039480"/>
              <a:ext cx="103680" cy="20160"/>
            </a:xfrm>
            <a:custGeom>
              <a:avLst/>
              <a:gdLst/>
              <a:ahLst/>
              <a:rect l="l" t="t" r="r" b="b"/>
              <a:pathLst>
                <a:path w="4128" h="820">
                  <a:moveTo>
                    <a:pt x="1" y="0"/>
                  </a:moveTo>
                  <a:lnTo>
                    <a:pt x="1" y="819"/>
                  </a:lnTo>
                  <a:lnTo>
                    <a:pt x="4128" y="819"/>
                  </a:lnTo>
                  <a:lnTo>
                    <a:pt x="4128" y="0"/>
                  </a:lnTo>
                  <a:close/>
                </a:path>
              </a:pathLst>
            </a:custGeom>
            <a:solidFill>
              <a:schemeClr val="dk2"/>
            </a:solidFill>
            <a:ln w="0">
              <a:noFill/>
            </a:ln>
          </p:spPr>
          <p:style>
            <a:lnRef idx="0"/>
            <a:fillRef idx="0"/>
            <a:effectRef idx="0"/>
            <a:fontRef idx="minor"/>
          </p:style>
        </p:sp>
      </p:grpSp>
      <p:grpSp>
        <p:nvGrpSpPr>
          <p:cNvPr id="7109" name="Google Shape;6738;p54"/>
          <p:cNvGrpSpPr/>
          <p:nvPr/>
        </p:nvGrpSpPr>
        <p:grpSpPr>
          <a:xfrm>
            <a:off x="5724000" y="3222000"/>
            <a:ext cx="355680" cy="356040"/>
            <a:chOff x="5724000" y="3222000"/>
            <a:chExt cx="355680" cy="356040"/>
          </a:xfrm>
        </p:grpSpPr>
        <p:sp>
          <p:nvSpPr>
            <p:cNvPr id="7110" name="Google Shape;6739;p54"/>
            <p:cNvSpPr/>
            <p:nvPr/>
          </p:nvSpPr>
          <p:spPr>
            <a:xfrm>
              <a:off x="5724000" y="3453840"/>
              <a:ext cx="124920" cy="124200"/>
            </a:xfrm>
            <a:custGeom>
              <a:avLst/>
              <a:gdLst/>
              <a:ahLst/>
              <a:rect l="l" t="t" r="r" b="b"/>
              <a:pathLst>
                <a:path w="4979" h="4948">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w="0">
              <a:noFill/>
            </a:ln>
          </p:spPr>
          <p:style>
            <a:lnRef idx="0"/>
            <a:fillRef idx="0"/>
            <a:effectRef idx="0"/>
            <a:fontRef idx="minor"/>
          </p:style>
        </p:sp>
        <p:sp>
          <p:nvSpPr>
            <p:cNvPr id="7111" name="Google Shape;6740;p54"/>
            <p:cNvSpPr/>
            <p:nvPr/>
          </p:nvSpPr>
          <p:spPr>
            <a:xfrm>
              <a:off x="5731920" y="3264840"/>
              <a:ext cx="117000" cy="196560"/>
            </a:xfrm>
            <a:custGeom>
              <a:avLst/>
              <a:gdLst/>
              <a:ahLst/>
              <a:rect l="l" t="t" r="r" b="b"/>
              <a:pathLst>
                <a:path w="4664" h="781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w="0">
              <a:noFill/>
            </a:ln>
          </p:spPr>
          <p:style>
            <a:lnRef idx="0"/>
            <a:fillRef idx="0"/>
            <a:effectRef idx="0"/>
            <a:fontRef idx="minor"/>
          </p:style>
        </p:sp>
        <p:sp>
          <p:nvSpPr>
            <p:cNvPr id="7112" name="Google Shape;6741;p54"/>
            <p:cNvSpPr/>
            <p:nvPr/>
          </p:nvSpPr>
          <p:spPr>
            <a:xfrm>
              <a:off x="5766840" y="3222000"/>
              <a:ext cx="80640" cy="37080"/>
            </a:xfrm>
            <a:custGeom>
              <a:avLst/>
              <a:gdLst/>
              <a:ahLst/>
              <a:rect l="l" t="t" r="r" b="b"/>
              <a:pathLst>
                <a:path w="3215" h="1482">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w="0">
              <a:noFill/>
            </a:ln>
          </p:spPr>
          <p:style>
            <a:lnRef idx="0"/>
            <a:fillRef idx="0"/>
            <a:effectRef idx="0"/>
            <a:fontRef idx="minor"/>
          </p:style>
        </p:sp>
        <p:sp>
          <p:nvSpPr>
            <p:cNvPr id="7113" name="Google Shape;6742;p54"/>
            <p:cNvSpPr/>
            <p:nvPr/>
          </p:nvSpPr>
          <p:spPr>
            <a:xfrm>
              <a:off x="5954760" y="3453840"/>
              <a:ext cx="124920" cy="124200"/>
            </a:xfrm>
            <a:custGeom>
              <a:avLst/>
              <a:gdLst/>
              <a:ahLst/>
              <a:rect l="l" t="t" r="r" b="b"/>
              <a:pathLst>
                <a:path w="4979" h="4948">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w="0">
              <a:noFill/>
            </a:ln>
          </p:spPr>
          <p:style>
            <a:lnRef idx="0"/>
            <a:fillRef idx="0"/>
            <a:effectRef idx="0"/>
            <a:fontRef idx="minor"/>
          </p:style>
        </p:sp>
        <p:sp>
          <p:nvSpPr>
            <p:cNvPr id="7114" name="Google Shape;6743;p54"/>
            <p:cNvSpPr/>
            <p:nvPr/>
          </p:nvSpPr>
          <p:spPr>
            <a:xfrm>
              <a:off x="5954760" y="3264840"/>
              <a:ext cx="117000" cy="196560"/>
            </a:xfrm>
            <a:custGeom>
              <a:avLst/>
              <a:gdLst/>
              <a:ahLst/>
              <a:rect l="l" t="t" r="r" b="b"/>
              <a:pathLst>
                <a:path w="4664" h="781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w="0">
              <a:noFill/>
            </a:ln>
          </p:spPr>
          <p:style>
            <a:lnRef idx="0"/>
            <a:fillRef idx="0"/>
            <a:effectRef idx="0"/>
            <a:fontRef idx="minor"/>
          </p:style>
        </p:sp>
        <p:sp>
          <p:nvSpPr>
            <p:cNvPr id="7115" name="Google Shape;6744;p54"/>
            <p:cNvSpPr/>
            <p:nvPr/>
          </p:nvSpPr>
          <p:spPr>
            <a:xfrm>
              <a:off x="5954760" y="3223800"/>
              <a:ext cx="81360" cy="36000"/>
            </a:xfrm>
            <a:custGeom>
              <a:avLst/>
              <a:gdLst/>
              <a:ahLst/>
              <a:rect l="l" t="t" r="r" b="b"/>
              <a:pathLst>
                <a:path w="3246" h="145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w="0">
              <a:noFill/>
            </a:ln>
          </p:spPr>
          <p:style>
            <a:lnRef idx="0"/>
            <a:fillRef idx="0"/>
            <a:effectRef idx="0"/>
            <a:fontRef idx="minor"/>
          </p:style>
        </p:sp>
        <p:sp>
          <p:nvSpPr>
            <p:cNvPr id="7116" name="Google Shape;6745;p54"/>
            <p:cNvSpPr/>
            <p:nvPr/>
          </p:nvSpPr>
          <p:spPr>
            <a:xfrm>
              <a:off x="5869800" y="3432240"/>
              <a:ext cx="63000" cy="41760"/>
            </a:xfrm>
            <a:custGeom>
              <a:avLst/>
              <a:gdLst/>
              <a:ahLst/>
              <a:rect l="l" t="t" r="r" b="b"/>
              <a:pathLst>
                <a:path w="2521" h="1670">
                  <a:moveTo>
                    <a:pt x="0" y="0"/>
                  </a:moveTo>
                  <a:lnTo>
                    <a:pt x="0" y="1670"/>
                  </a:lnTo>
                  <a:lnTo>
                    <a:pt x="2521" y="1670"/>
                  </a:lnTo>
                  <a:lnTo>
                    <a:pt x="2521" y="0"/>
                  </a:lnTo>
                  <a:close/>
                </a:path>
              </a:pathLst>
            </a:custGeom>
            <a:solidFill>
              <a:schemeClr val="dk2"/>
            </a:solidFill>
            <a:ln w="0">
              <a:noFill/>
            </a:ln>
          </p:spPr>
          <p:style>
            <a:lnRef idx="0"/>
            <a:fillRef idx="0"/>
            <a:effectRef idx="0"/>
            <a:fontRef idx="minor"/>
          </p:style>
        </p:sp>
        <p:sp>
          <p:nvSpPr>
            <p:cNvPr id="7117" name="Google Shape;6746;p54"/>
            <p:cNvSpPr/>
            <p:nvPr/>
          </p:nvSpPr>
          <p:spPr>
            <a:xfrm>
              <a:off x="5912640" y="3348360"/>
              <a:ext cx="21240" cy="63000"/>
            </a:xfrm>
            <a:custGeom>
              <a:avLst/>
              <a:gdLst/>
              <a:ahLst/>
              <a:rect l="l" t="t" r="r" b="b"/>
              <a:pathLst>
                <a:path w="852" h="2522">
                  <a:moveTo>
                    <a:pt x="1" y="1"/>
                  </a:moveTo>
                  <a:lnTo>
                    <a:pt x="1" y="2521"/>
                  </a:lnTo>
                  <a:lnTo>
                    <a:pt x="851" y="2521"/>
                  </a:lnTo>
                  <a:lnTo>
                    <a:pt x="851" y="1"/>
                  </a:lnTo>
                  <a:close/>
                </a:path>
              </a:pathLst>
            </a:custGeom>
            <a:solidFill>
              <a:schemeClr val="dk2"/>
            </a:solidFill>
            <a:ln w="0">
              <a:noFill/>
            </a:ln>
          </p:spPr>
          <p:style>
            <a:lnRef idx="0"/>
            <a:fillRef idx="0"/>
            <a:effectRef idx="0"/>
            <a:fontRef idx="minor"/>
          </p:style>
        </p:sp>
        <p:sp>
          <p:nvSpPr>
            <p:cNvPr id="7118" name="Google Shape;6747;p54"/>
            <p:cNvSpPr/>
            <p:nvPr/>
          </p:nvSpPr>
          <p:spPr>
            <a:xfrm>
              <a:off x="5869800" y="3348360"/>
              <a:ext cx="20160" cy="63000"/>
            </a:xfrm>
            <a:custGeom>
              <a:avLst/>
              <a:gdLst/>
              <a:ahLst/>
              <a:rect l="l" t="t" r="r" b="b"/>
              <a:pathLst>
                <a:path w="820" h="2522">
                  <a:moveTo>
                    <a:pt x="0" y="1"/>
                  </a:moveTo>
                  <a:lnTo>
                    <a:pt x="0" y="2521"/>
                  </a:lnTo>
                  <a:lnTo>
                    <a:pt x="820" y="2521"/>
                  </a:lnTo>
                  <a:lnTo>
                    <a:pt x="820" y="1"/>
                  </a:lnTo>
                  <a:close/>
                </a:path>
              </a:pathLst>
            </a:custGeom>
            <a:solidFill>
              <a:schemeClr val="dk2"/>
            </a:solidFill>
            <a:ln w="0">
              <a:noFill/>
            </a:ln>
          </p:spPr>
          <p:style>
            <a:lnRef idx="0"/>
            <a:fillRef idx="0"/>
            <a:effectRef idx="0"/>
            <a:fontRef idx="minor"/>
          </p:style>
        </p:sp>
      </p:grpSp>
      <p:grpSp>
        <p:nvGrpSpPr>
          <p:cNvPr id="7119" name="Google Shape;6748;p54"/>
          <p:cNvGrpSpPr/>
          <p:nvPr/>
        </p:nvGrpSpPr>
        <p:grpSpPr>
          <a:xfrm>
            <a:off x="7508880" y="3244680"/>
            <a:ext cx="355680" cy="354240"/>
            <a:chOff x="7508880" y="3244680"/>
            <a:chExt cx="355680" cy="354240"/>
          </a:xfrm>
        </p:grpSpPr>
        <p:sp>
          <p:nvSpPr>
            <p:cNvPr id="7120" name="Google Shape;6749;p54"/>
            <p:cNvSpPr/>
            <p:nvPr/>
          </p:nvSpPr>
          <p:spPr>
            <a:xfrm>
              <a:off x="7508880" y="3244680"/>
              <a:ext cx="82800" cy="82800"/>
            </a:xfrm>
            <a:custGeom>
              <a:avLst/>
              <a:gdLst/>
              <a:ahLst/>
              <a:rect l="l" t="t" r="r" b="b"/>
              <a:pathLst>
                <a:path w="3309" h="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w="0">
              <a:noFill/>
            </a:ln>
          </p:spPr>
          <p:style>
            <a:lnRef idx="0"/>
            <a:fillRef idx="0"/>
            <a:effectRef idx="0"/>
            <a:fontRef idx="minor"/>
          </p:style>
        </p:sp>
        <p:sp>
          <p:nvSpPr>
            <p:cNvPr id="7121" name="Google Shape;6750;p54"/>
            <p:cNvSpPr/>
            <p:nvPr/>
          </p:nvSpPr>
          <p:spPr>
            <a:xfrm>
              <a:off x="7508880" y="3344760"/>
              <a:ext cx="82800" cy="254160"/>
            </a:xfrm>
            <a:custGeom>
              <a:avLst/>
              <a:gdLst/>
              <a:ahLst/>
              <a:rect l="l" t="t" r="r" b="b"/>
              <a:pathLst>
                <a:path w="3309" h="10114">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w="0">
              <a:noFill/>
            </a:ln>
          </p:spPr>
          <p:style>
            <a:lnRef idx="0"/>
            <a:fillRef idx="0"/>
            <a:effectRef idx="0"/>
            <a:fontRef idx="minor"/>
          </p:style>
        </p:sp>
        <p:sp>
          <p:nvSpPr>
            <p:cNvPr id="7122" name="Google Shape;6751;p54"/>
            <p:cNvSpPr/>
            <p:nvPr/>
          </p:nvSpPr>
          <p:spPr>
            <a:xfrm>
              <a:off x="7781760" y="3244680"/>
              <a:ext cx="82800" cy="82800"/>
            </a:xfrm>
            <a:custGeom>
              <a:avLst/>
              <a:gdLst/>
              <a:ahLst/>
              <a:rect l="l" t="t" r="r" b="b"/>
              <a:pathLst>
                <a:path w="3309" h="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w="0">
              <a:noFill/>
            </a:ln>
          </p:spPr>
          <p:style>
            <a:lnRef idx="0"/>
            <a:fillRef idx="0"/>
            <a:effectRef idx="0"/>
            <a:fontRef idx="minor"/>
          </p:style>
        </p:sp>
        <p:sp>
          <p:nvSpPr>
            <p:cNvPr id="7123" name="Google Shape;6752;p54"/>
            <p:cNvSpPr/>
            <p:nvPr/>
          </p:nvSpPr>
          <p:spPr>
            <a:xfrm>
              <a:off x="7781760" y="3344760"/>
              <a:ext cx="82800" cy="254160"/>
            </a:xfrm>
            <a:custGeom>
              <a:avLst/>
              <a:gdLst/>
              <a:ahLst/>
              <a:rect l="l" t="t" r="r" b="b"/>
              <a:pathLst>
                <a:path w="3309" h="10114">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w="0">
              <a:noFill/>
            </a:ln>
          </p:spPr>
          <p:style>
            <a:lnRef idx="0"/>
            <a:fillRef idx="0"/>
            <a:effectRef idx="0"/>
            <a:fontRef idx="minor"/>
          </p:style>
        </p:sp>
        <p:sp>
          <p:nvSpPr>
            <p:cNvPr id="7124" name="Google Shape;6753;p54"/>
            <p:cNvSpPr/>
            <p:nvPr/>
          </p:nvSpPr>
          <p:spPr>
            <a:xfrm>
              <a:off x="7593120" y="3411360"/>
              <a:ext cx="188640" cy="167760"/>
            </a:xfrm>
            <a:custGeom>
              <a:avLst/>
              <a:gdLst/>
              <a:ahLst/>
              <a:rect l="l" t="t" r="r" b="b"/>
              <a:pathLst>
                <a:path w="7499" h="668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w="0">
              <a:noFill/>
            </a:ln>
          </p:spPr>
          <p:style>
            <a:lnRef idx="0"/>
            <a:fillRef idx="0"/>
            <a:effectRef idx="0"/>
            <a:fontRef idx="minor"/>
          </p:style>
        </p:sp>
        <p:sp>
          <p:nvSpPr>
            <p:cNvPr id="7125" name="Google Shape;6754;p54"/>
            <p:cNvSpPr/>
            <p:nvPr/>
          </p:nvSpPr>
          <p:spPr>
            <a:xfrm>
              <a:off x="7639920" y="3411360"/>
              <a:ext cx="93960" cy="104400"/>
            </a:xfrm>
            <a:custGeom>
              <a:avLst/>
              <a:gdLst/>
              <a:ahLst/>
              <a:rect l="l" t="t" r="r" b="b"/>
              <a:pathLst>
                <a:path w="3750" h="4160">
                  <a:moveTo>
                    <a:pt x="1828" y="1"/>
                  </a:moveTo>
                  <a:lnTo>
                    <a:pt x="1" y="4159"/>
                  </a:lnTo>
                  <a:lnTo>
                    <a:pt x="3750" y="4159"/>
                  </a:lnTo>
                  <a:lnTo>
                    <a:pt x="1923" y="1"/>
                  </a:lnTo>
                  <a:close/>
                </a:path>
              </a:pathLst>
            </a:custGeom>
            <a:solidFill>
              <a:schemeClr val="dk2"/>
            </a:solidFill>
            <a:ln w="0">
              <a:noFill/>
            </a:ln>
          </p:spPr>
          <p:style>
            <a:lnRef idx="0"/>
            <a:fillRef idx="0"/>
            <a:effectRef idx="0"/>
            <a:fontRef idx="minor"/>
          </p:style>
        </p:sp>
        <p:sp>
          <p:nvSpPr>
            <p:cNvPr id="7126" name="Google Shape;6755;p54"/>
            <p:cNvSpPr/>
            <p:nvPr/>
          </p:nvSpPr>
          <p:spPr>
            <a:xfrm>
              <a:off x="7593120" y="3336120"/>
              <a:ext cx="188640" cy="32040"/>
            </a:xfrm>
            <a:custGeom>
              <a:avLst/>
              <a:gdLst/>
              <a:ahLst/>
              <a:rect l="l" t="t" r="r" b="b"/>
              <a:pathLst>
                <a:path w="7499" h="1293">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w="0">
              <a:noFill/>
            </a:ln>
          </p:spPr>
          <p:style>
            <a:lnRef idx="0"/>
            <a:fillRef idx="0"/>
            <a:effectRef idx="0"/>
            <a:fontRef idx="minor"/>
          </p:style>
        </p:sp>
      </p:grpSp>
      <p:grpSp>
        <p:nvGrpSpPr>
          <p:cNvPr id="7127" name="Google Shape;6756;p54"/>
          <p:cNvGrpSpPr/>
          <p:nvPr/>
        </p:nvGrpSpPr>
        <p:grpSpPr>
          <a:xfrm>
            <a:off x="7065000" y="3244680"/>
            <a:ext cx="356760" cy="310680"/>
            <a:chOff x="7065000" y="3244680"/>
            <a:chExt cx="356760" cy="310680"/>
          </a:xfrm>
        </p:grpSpPr>
        <p:sp>
          <p:nvSpPr>
            <p:cNvPr id="7128" name="Google Shape;6757;p54"/>
            <p:cNvSpPr/>
            <p:nvPr/>
          </p:nvSpPr>
          <p:spPr>
            <a:xfrm>
              <a:off x="7065000" y="3494520"/>
              <a:ext cx="356040" cy="60840"/>
            </a:xfrm>
            <a:custGeom>
              <a:avLst/>
              <a:gdLst/>
              <a:ahLst/>
              <a:rect l="l" t="t" r="r" b="b"/>
              <a:pathLst>
                <a:path w="14147" h="242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w="0">
              <a:noFill/>
            </a:ln>
          </p:spPr>
          <p:style>
            <a:lnRef idx="0"/>
            <a:fillRef idx="0"/>
            <a:effectRef idx="0"/>
            <a:fontRef idx="minor"/>
          </p:style>
        </p:sp>
        <p:sp>
          <p:nvSpPr>
            <p:cNvPr id="7129" name="Google Shape;6758;p54"/>
            <p:cNvSpPr/>
            <p:nvPr/>
          </p:nvSpPr>
          <p:spPr>
            <a:xfrm>
              <a:off x="7085520" y="3411360"/>
              <a:ext cx="312840" cy="63000"/>
            </a:xfrm>
            <a:custGeom>
              <a:avLst/>
              <a:gdLst/>
              <a:ahLst/>
              <a:rect l="l" t="t" r="r" b="b"/>
              <a:pathLst>
                <a:path w="12445" h="2522">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w="0">
              <a:noFill/>
            </a:ln>
          </p:spPr>
          <p:style>
            <a:lnRef idx="0"/>
            <a:fillRef idx="0"/>
            <a:effectRef idx="0"/>
            <a:fontRef idx="minor"/>
          </p:style>
        </p:sp>
        <p:sp>
          <p:nvSpPr>
            <p:cNvPr id="7130" name="Google Shape;6759;p54"/>
            <p:cNvSpPr/>
            <p:nvPr/>
          </p:nvSpPr>
          <p:spPr>
            <a:xfrm>
              <a:off x="7362720" y="3328920"/>
              <a:ext cx="59040" cy="62280"/>
            </a:xfrm>
            <a:custGeom>
              <a:avLst/>
              <a:gdLst/>
              <a:ahLst/>
              <a:rect l="l" t="t" r="r" b="b"/>
              <a:pathLst>
                <a:path w="2364" h="249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w="0">
              <a:noFill/>
            </a:ln>
          </p:spPr>
          <p:style>
            <a:lnRef idx="0"/>
            <a:fillRef idx="0"/>
            <a:effectRef idx="0"/>
            <a:fontRef idx="minor"/>
          </p:style>
        </p:sp>
        <p:sp>
          <p:nvSpPr>
            <p:cNvPr id="7131" name="Google Shape;6760;p54"/>
            <p:cNvSpPr/>
            <p:nvPr/>
          </p:nvSpPr>
          <p:spPr>
            <a:xfrm>
              <a:off x="7169040" y="3244680"/>
              <a:ext cx="186120" cy="146520"/>
            </a:xfrm>
            <a:custGeom>
              <a:avLst/>
              <a:gdLst/>
              <a:ahLst/>
              <a:rect l="l" t="t" r="r" b="b"/>
              <a:pathLst>
                <a:path w="7405" h="583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w="0">
              <a:noFill/>
            </a:ln>
          </p:spPr>
          <p:style>
            <a:lnRef idx="0"/>
            <a:fillRef idx="0"/>
            <a:effectRef idx="0"/>
            <a:fontRef idx="minor"/>
          </p:style>
        </p:sp>
        <p:sp>
          <p:nvSpPr>
            <p:cNvPr id="7132" name="Google Shape;6761;p54"/>
            <p:cNvSpPr/>
            <p:nvPr/>
          </p:nvSpPr>
          <p:spPr>
            <a:xfrm>
              <a:off x="7105680" y="3286080"/>
              <a:ext cx="91800" cy="104400"/>
            </a:xfrm>
            <a:custGeom>
              <a:avLst/>
              <a:gdLst/>
              <a:ahLst/>
              <a:rect l="l" t="t" r="r" b="b"/>
              <a:pathLst>
                <a:path w="3655" h="416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w="0">
              <a:noFill/>
            </a:ln>
          </p:spPr>
          <p:style>
            <a:lnRef idx="0"/>
            <a:fillRef idx="0"/>
            <a:effectRef idx="0"/>
            <a:fontRef idx="minor"/>
          </p:style>
        </p:sp>
        <p:sp>
          <p:nvSpPr>
            <p:cNvPr id="7133" name="Google Shape;6762;p54"/>
            <p:cNvSpPr/>
            <p:nvPr/>
          </p:nvSpPr>
          <p:spPr>
            <a:xfrm>
              <a:off x="7065000" y="3327840"/>
              <a:ext cx="50400" cy="61560"/>
            </a:xfrm>
            <a:custGeom>
              <a:avLst/>
              <a:gdLst/>
              <a:ahLst/>
              <a:rect l="l" t="t" r="r" b="b"/>
              <a:pathLst>
                <a:path w="2017" h="2459">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w="0">
              <a:noFill/>
            </a:ln>
          </p:spPr>
          <p:style>
            <a:lnRef idx="0"/>
            <a:fillRef idx="0"/>
            <a:effectRef idx="0"/>
            <a:fontRef idx="minor"/>
          </p:style>
        </p:sp>
      </p:grpSp>
      <p:grpSp>
        <p:nvGrpSpPr>
          <p:cNvPr id="7134" name="Google Shape;6763;p54"/>
          <p:cNvGrpSpPr/>
          <p:nvPr/>
        </p:nvGrpSpPr>
        <p:grpSpPr>
          <a:xfrm>
            <a:off x="6178680" y="2273760"/>
            <a:ext cx="356040" cy="352800"/>
            <a:chOff x="6178680" y="2273760"/>
            <a:chExt cx="356040" cy="352800"/>
          </a:xfrm>
        </p:grpSpPr>
        <p:sp>
          <p:nvSpPr>
            <p:cNvPr id="7135" name="Google Shape;6764;p54"/>
            <p:cNvSpPr/>
            <p:nvPr/>
          </p:nvSpPr>
          <p:spPr>
            <a:xfrm>
              <a:off x="6270480" y="2455560"/>
              <a:ext cx="22680" cy="19800"/>
            </a:xfrm>
            <a:custGeom>
              <a:avLst/>
              <a:gdLst/>
              <a:ahLst/>
              <a:rect l="l" t="t" r="r" b="b"/>
              <a:pathLst>
                <a:path w="915" h="80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w="0">
              <a:noFill/>
            </a:ln>
          </p:spPr>
          <p:style>
            <a:lnRef idx="0"/>
            <a:fillRef idx="0"/>
            <a:effectRef idx="0"/>
            <a:fontRef idx="minor"/>
          </p:style>
        </p:sp>
        <p:sp>
          <p:nvSpPr>
            <p:cNvPr id="7136" name="Google Shape;6765;p54"/>
            <p:cNvSpPr/>
            <p:nvPr/>
          </p:nvSpPr>
          <p:spPr>
            <a:xfrm>
              <a:off x="6342840" y="2434680"/>
              <a:ext cx="69480" cy="47160"/>
            </a:xfrm>
            <a:custGeom>
              <a:avLst/>
              <a:gdLst/>
              <a:ahLst/>
              <a:rect l="l" t="t" r="r" b="b"/>
              <a:pathLst>
                <a:path w="2774" h="1891">
                  <a:moveTo>
                    <a:pt x="568" y="1"/>
                  </a:moveTo>
                  <a:lnTo>
                    <a:pt x="1" y="568"/>
                  </a:lnTo>
                  <a:lnTo>
                    <a:pt x="2206" y="1891"/>
                  </a:lnTo>
                  <a:lnTo>
                    <a:pt x="2773" y="1324"/>
                  </a:lnTo>
                  <a:lnTo>
                    <a:pt x="568" y="1"/>
                  </a:lnTo>
                  <a:close/>
                </a:path>
              </a:pathLst>
            </a:custGeom>
            <a:solidFill>
              <a:schemeClr val="dk2"/>
            </a:solidFill>
            <a:ln w="0">
              <a:noFill/>
            </a:ln>
          </p:spPr>
          <p:style>
            <a:lnRef idx="0"/>
            <a:fillRef idx="0"/>
            <a:effectRef idx="0"/>
            <a:fontRef idx="minor"/>
          </p:style>
        </p:sp>
        <p:sp>
          <p:nvSpPr>
            <p:cNvPr id="7137" name="Google Shape;6766;p54"/>
            <p:cNvSpPr/>
            <p:nvPr/>
          </p:nvSpPr>
          <p:spPr>
            <a:xfrm>
              <a:off x="6178680" y="2273760"/>
              <a:ext cx="356040" cy="352800"/>
            </a:xfrm>
            <a:custGeom>
              <a:avLst/>
              <a:gdLst/>
              <a:ahLst/>
              <a:rect l="l" t="t" r="r" b="b"/>
              <a:pathLst>
                <a:path w="14147" h="1402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w="0">
              <a:noFill/>
            </a:ln>
          </p:spPr>
          <p:style>
            <a:lnRef idx="0"/>
            <a:fillRef idx="0"/>
            <a:effectRef idx="0"/>
            <a:fontRef idx="minor"/>
          </p:style>
        </p:sp>
        <p:sp>
          <p:nvSpPr>
            <p:cNvPr id="7138" name="Google Shape;6767;p54"/>
            <p:cNvSpPr/>
            <p:nvPr/>
          </p:nvSpPr>
          <p:spPr>
            <a:xfrm>
              <a:off x="6330240" y="2513520"/>
              <a:ext cx="22680" cy="20520"/>
            </a:xfrm>
            <a:custGeom>
              <a:avLst/>
              <a:gdLst/>
              <a:ahLst/>
              <a:rect l="l" t="t" r="r" b="b"/>
              <a:pathLst>
                <a:path w="915" h="836">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w="0">
              <a:noFill/>
            </a:ln>
          </p:spPr>
          <p:style>
            <a:lnRef idx="0"/>
            <a:fillRef idx="0"/>
            <a:effectRef idx="0"/>
            <a:fontRef idx="minor"/>
          </p:style>
        </p:sp>
      </p:grpSp>
      <p:sp>
        <p:nvSpPr>
          <p:cNvPr id="7139" name="Google Shape;6768;p54"/>
          <p:cNvSpPr/>
          <p:nvPr/>
        </p:nvSpPr>
        <p:spPr>
          <a:xfrm>
            <a:off x="7991640" y="1828440"/>
            <a:ext cx="273240" cy="354240"/>
          </a:xfrm>
          <a:custGeom>
            <a:avLst/>
            <a:gdLst/>
            <a:ahLst/>
            <a:rect l="l" t="t" r="r" b="b"/>
            <a:pathLst>
              <a:path w="10871" h="14078">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w="0">
            <a:noFill/>
          </a:ln>
        </p:spPr>
        <p:style>
          <a:lnRef idx="0"/>
          <a:fillRef idx="0"/>
          <a:effectRef idx="0"/>
          <a:fontRef idx="minor"/>
        </p:style>
        <p:txBody>
          <a:bodyPr/>
          <a:p/>
        </p:txBody>
      </p:sp>
      <p:grpSp>
        <p:nvGrpSpPr>
          <p:cNvPr id="7140" name="Google Shape;6769;p54"/>
          <p:cNvGrpSpPr/>
          <p:nvPr/>
        </p:nvGrpSpPr>
        <p:grpSpPr>
          <a:xfrm>
            <a:off x="7961400" y="2283480"/>
            <a:ext cx="355680" cy="333000"/>
            <a:chOff x="7961400" y="2283480"/>
            <a:chExt cx="355680" cy="333000"/>
          </a:xfrm>
        </p:grpSpPr>
        <p:sp>
          <p:nvSpPr>
            <p:cNvPr id="7141" name="Google Shape;6770;p54"/>
            <p:cNvSpPr/>
            <p:nvPr/>
          </p:nvSpPr>
          <p:spPr>
            <a:xfrm>
              <a:off x="8024760" y="2428560"/>
              <a:ext cx="41760" cy="41760"/>
            </a:xfrm>
            <a:custGeom>
              <a:avLst/>
              <a:gdLst/>
              <a:ahLst/>
              <a:rect l="l" t="t" r="r" b="b"/>
              <a:pathLst>
                <a:path w="1670" h="1671">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w="0">
              <a:noFill/>
            </a:ln>
          </p:spPr>
          <p:style>
            <a:lnRef idx="0"/>
            <a:fillRef idx="0"/>
            <a:effectRef idx="0"/>
            <a:fontRef idx="minor"/>
          </p:style>
        </p:sp>
        <p:sp>
          <p:nvSpPr>
            <p:cNvPr id="7142" name="Google Shape;6771;p54"/>
            <p:cNvSpPr/>
            <p:nvPr/>
          </p:nvSpPr>
          <p:spPr>
            <a:xfrm>
              <a:off x="8107920" y="2345400"/>
              <a:ext cx="41760" cy="41760"/>
            </a:xfrm>
            <a:custGeom>
              <a:avLst/>
              <a:gdLst/>
              <a:ahLst/>
              <a:rect l="l" t="t" r="r" b="b"/>
              <a:pathLst>
                <a:path w="1670" h="1671">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w="0">
              <a:noFill/>
            </a:ln>
          </p:spPr>
          <p:style>
            <a:lnRef idx="0"/>
            <a:fillRef idx="0"/>
            <a:effectRef idx="0"/>
            <a:fontRef idx="minor"/>
          </p:style>
        </p:sp>
        <p:sp>
          <p:nvSpPr>
            <p:cNvPr id="7143" name="Google Shape;6772;p54"/>
            <p:cNvSpPr/>
            <p:nvPr/>
          </p:nvSpPr>
          <p:spPr>
            <a:xfrm>
              <a:off x="8107920" y="2512800"/>
              <a:ext cx="41760" cy="41040"/>
            </a:xfrm>
            <a:custGeom>
              <a:avLst/>
              <a:gdLst/>
              <a:ahLst/>
              <a:rect l="l" t="t" r="r" b="b"/>
              <a:pathLst>
                <a:path w="1670" h="1639">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w="0">
              <a:noFill/>
            </a:ln>
          </p:spPr>
          <p:style>
            <a:lnRef idx="0"/>
            <a:fillRef idx="0"/>
            <a:effectRef idx="0"/>
            <a:fontRef idx="minor"/>
          </p:style>
        </p:sp>
        <p:sp>
          <p:nvSpPr>
            <p:cNvPr id="7144" name="Google Shape;6773;p54"/>
            <p:cNvSpPr/>
            <p:nvPr/>
          </p:nvSpPr>
          <p:spPr>
            <a:xfrm>
              <a:off x="7961400" y="2283480"/>
              <a:ext cx="333720" cy="333000"/>
            </a:xfrm>
            <a:custGeom>
              <a:avLst/>
              <a:gdLst/>
              <a:ahLst/>
              <a:rect l="l" t="t" r="r" b="b"/>
              <a:pathLst>
                <a:path w="13265" h="13233">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w="0">
              <a:noFill/>
            </a:ln>
          </p:spPr>
          <p:style>
            <a:lnRef idx="0"/>
            <a:fillRef idx="0"/>
            <a:effectRef idx="0"/>
            <a:fontRef idx="minor"/>
          </p:style>
        </p:sp>
        <p:sp>
          <p:nvSpPr>
            <p:cNvPr id="7145" name="Google Shape;6774;p54"/>
            <p:cNvSpPr/>
            <p:nvPr/>
          </p:nvSpPr>
          <p:spPr>
            <a:xfrm>
              <a:off x="8191440" y="2428560"/>
              <a:ext cx="41760" cy="41760"/>
            </a:xfrm>
            <a:custGeom>
              <a:avLst/>
              <a:gdLst/>
              <a:ahLst/>
              <a:rect l="l" t="t" r="r" b="b"/>
              <a:pathLst>
                <a:path w="1670" h="1671">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w="0">
              <a:noFill/>
            </a:ln>
          </p:spPr>
          <p:style>
            <a:lnRef idx="0"/>
            <a:fillRef idx="0"/>
            <a:effectRef idx="0"/>
            <a:fontRef idx="minor"/>
          </p:style>
        </p:sp>
        <p:sp>
          <p:nvSpPr>
            <p:cNvPr id="7146" name="Google Shape;6775;p54"/>
            <p:cNvSpPr/>
            <p:nvPr/>
          </p:nvSpPr>
          <p:spPr>
            <a:xfrm>
              <a:off x="8214120" y="2533320"/>
              <a:ext cx="102960" cy="82800"/>
            </a:xfrm>
            <a:custGeom>
              <a:avLst/>
              <a:gdLst/>
              <a:ahLst/>
              <a:rect l="l" t="t" r="r" b="b"/>
              <a:pathLst>
                <a:path w="4097" h="3309">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w="0">
              <a:noFill/>
            </a:ln>
          </p:spPr>
          <p:style>
            <a:lnRef idx="0"/>
            <a:fillRef idx="0"/>
            <a:effectRef idx="0"/>
            <a:fontRef idx="minor"/>
          </p:style>
        </p:sp>
      </p:grpSp>
      <p:grpSp>
        <p:nvGrpSpPr>
          <p:cNvPr id="7147" name="Google Shape;6776;p54"/>
          <p:cNvGrpSpPr/>
          <p:nvPr/>
        </p:nvGrpSpPr>
        <p:grpSpPr>
          <a:xfrm>
            <a:off x="6219720" y="3222360"/>
            <a:ext cx="252000" cy="355320"/>
            <a:chOff x="6219720" y="3222360"/>
            <a:chExt cx="252000" cy="355320"/>
          </a:xfrm>
        </p:grpSpPr>
        <p:sp>
          <p:nvSpPr>
            <p:cNvPr id="7148" name="Google Shape;6777;p54"/>
            <p:cNvSpPr/>
            <p:nvPr/>
          </p:nvSpPr>
          <p:spPr>
            <a:xfrm>
              <a:off x="6315840" y="3222360"/>
              <a:ext cx="63000" cy="63000"/>
            </a:xfrm>
            <a:custGeom>
              <a:avLst/>
              <a:gdLst/>
              <a:ahLst/>
              <a:rect l="l" t="t" r="r" b="b"/>
              <a:pathLst>
                <a:path w="2521" h="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w="0">
              <a:noFill/>
            </a:ln>
          </p:spPr>
          <p:style>
            <a:lnRef idx="0"/>
            <a:fillRef idx="0"/>
            <a:effectRef idx="0"/>
            <a:fontRef idx="minor"/>
          </p:style>
        </p:sp>
        <p:sp>
          <p:nvSpPr>
            <p:cNvPr id="7149" name="Google Shape;6778;p54"/>
            <p:cNvSpPr/>
            <p:nvPr/>
          </p:nvSpPr>
          <p:spPr>
            <a:xfrm>
              <a:off x="6219720" y="3305880"/>
              <a:ext cx="252000" cy="271800"/>
            </a:xfrm>
            <a:custGeom>
              <a:avLst/>
              <a:gdLst/>
              <a:ahLst/>
              <a:rect l="l" t="t" r="r" b="b"/>
              <a:pathLst>
                <a:path w="10019" h="10807">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w="0">
              <a:noFill/>
            </a:ln>
          </p:spPr>
          <p:style>
            <a:lnRef idx="0"/>
            <a:fillRef idx="0"/>
            <a:effectRef idx="0"/>
            <a:fontRef idx="minor"/>
          </p:style>
        </p:sp>
      </p:grpSp>
      <p:grpSp>
        <p:nvGrpSpPr>
          <p:cNvPr id="7150" name="Google Shape;6779;p54"/>
          <p:cNvGrpSpPr/>
          <p:nvPr/>
        </p:nvGrpSpPr>
        <p:grpSpPr>
          <a:xfrm>
            <a:off x="7951680" y="3244680"/>
            <a:ext cx="354240" cy="354240"/>
            <a:chOff x="7951680" y="3244680"/>
            <a:chExt cx="354240" cy="354240"/>
          </a:xfrm>
        </p:grpSpPr>
        <p:sp>
          <p:nvSpPr>
            <p:cNvPr id="7151" name="Google Shape;6780;p54"/>
            <p:cNvSpPr/>
            <p:nvPr/>
          </p:nvSpPr>
          <p:spPr>
            <a:xfrm>
              <a:off x="7992360" y="3244680"/>
              <a:ext cx="292320" cy="166320"/>
            </a:xfrm>
            <a:custGeom>
              <a:avLst/>
              <a:gdLst/>
              <a:ahLst/>
              <a:rect l="l" t="t" r="r" b="b"/>
              <a:pathLst>
                <a:path w="11626" h="6617">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w="0">
              <a:noFill/>
            </a:ln>
          </p:spPr>
          <p:style>
            <a:lnRef idx="0"/>
            <a:fillRef idx="0"/>
            <a:effectRef idx="0"/>
            <a:fontRef idx="minor"/>
          </p:style>
        </p:sp>
        <p:sp>
          <p:nvSpPr>
            <p:cNvPr id="7152" name="Google Shape;6781;p54"/>
            <p:cNvSpPr/>
            <p:nvPr/>
          </p:nvSpPr>
          <p:spPr>
            <a:xfrm>
              <a:off x="8076240" y="3353400"/>
              <a:ext cx="20160" cy="57600"/>
            </a:xfrm>
            <a:custGeom>
              <a:avLst/>
              <a:gdLst/>
              <a:ahLst/>
              <a:rect l="l" t="t" r="r" b="b"/>
              <a:pathLst>
                <a:path w="820" h="2301">
                  <a:moveTo>
                    <a:pt x="0" y="1"/>
                  </a:moveTo>
                  <a:lnTo>
                    <a:pt x="0" y="2301"/>
                  </a:lnTo>
                  <a:lnTo>
                    <a:pt x="819" y="2301"/>
                  </a:lnTo>
                  <a:lnTo>
                    <a:pt x="819" y="946"/>
                  </a:lnTo>
                  <a:lnTo>
                    <a:pt x="0" y="1"/>
                  </a:lnTo>
                  <a:close/>
                </a:path>
              </a:pathLst>
            </a:custGeom>
            <a:solidFill>
              <a:schemeClr val="dk2"/>
            </a:solidFill>
            <a:ln w="0">
              <a:noFill/>
            </a:ln>
          </p:spPr>
          <p:style>
            <a:lnRef idx="0"/>
            <a:fillRef idx="0"/>
            <a:effectRef idx="0"/>
            <a:fontRef idx="minor"/>
          </p:style>
        </p:sp>
        <p:sp>
          <p:nvSpPr>
            <p:cNvPr id="7153" name="Google Shape;6782;p54"/>
            <p:cNvSpPr/>
            <p:nvPr/>
          </p:nvSpPr>
          <p:spPr>
            <a:xfrm>
              <a:off x="7951680" y="3431880"/>
              <a:ext cx="354240" cy="82800"/>
            </a:xfrm>
            <a:custGeom>
              <a:avLst/>
              <a:gdLst/>
              <a:ahLst/>
              <a:rect l="l" t="t" r="r" b="b"/>
              <a:pathLst>
                <a:path w="14084" h="3309">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w="0">
              <a:noFill/>
            </a:ln>
          </p:spPr>
          <p:style>
            <a:lnRef idx="0"/>
            <a:fillRef idx="0"/>
            <a:effectRef idx="0"/>
            <a:fontRef idx="minor"/>
          </p:style>
        </p:sp>
        <p:sp>
          <p:nvSpPr>
            <p:cNvPr id="7154" name="Google Shape;6783;p54"/>
            <p:cNvSpPr/>
            <p:nvPr/>
          </p:nvSpPr>
          <p:spPr>
            <a:xfrm>
              <a:off x="7975440" y="3535920"/>
              <a:ext cx="53640" cy="63000"/>
            </a:xfrm>
            <a:custGeom>
              <a:avLst/>
              <a:gdLst/>
              <a:ahLst/>
              <a:rect l="l" t="t" r="r" b="b"/>
              <a:pathLst>
                <a:path w="2144" h="2522">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w="0">
              <a:noFill/>
            </a:ln>
          </p:spPr>
          <p:style>
            <a:lnRef idx="0"/>
            <a:fillRef idx="0"/>
            <a:effectRef idx="0"/>
            <a:fontRef idx="minor"/>
          </p:style>
        </p:sp>
        <p:sp>
          <p:nvSpPr>
            <p:cNvPr id="7155" name="Google Shape;6784;p54"/>
            <p:cNvSpPr/>
            <p:nvPr/>
          </p:nvSpPr>
          <p:spPr>
            <a:xfrm>
              <a:off x="8142840" y="3535920"/>
              <a:ext cx="54360" cy="63000"/>
            </a:xfrm>
            <a:custGeom>
              <a:avLst/>
              <a:gdLst/>
              <a:ahLst/>
              <a:rect l="l" t="t" r="r" b="b"/>
              <a:pathLst>
                <a:path w="2175" h="2522">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w="0">
              <a:noFill/>
            </a:ln>
          </p:spPr>
          <p:style>
            <a:lnRef idx="0"/>
            <a:fillRef idx="0"/>
            <a:effectRef idx="0"/>
            <a:fontRef idx="minor"/>
          </p:style>
        </p:sp>
        <p:sp>
          <p:nvSpPr>
            <p:cNvPr id="7156" name="Google Shape;6785;p54"/>
            <p:cNvSpPr/>
            <p:nvPr/>
          </p:nvSpPr>
          <p:spPr>
            <a:xfrm>
              <a:off x="8227080" y="3535920"/>
              <a:ext cx="54360" cy="63000"/>
            </a:xfrm>
            <a:custGeom>
              <a:avLst/>
              <a:gdLst/>
              <a:ahLst/>
              <a:rect l="l" t="t" r="r" b="b"/>
              <a:pathLst>
                <a:path w="2175" h="2522">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w="0">
              <a:noFill/>
            </a:ln>
          </p:spPr>
          <p:style>
            <a:lnRef idx="0"/>
            <a:fillRef idx="0"/>
            <a:effectRef idx="0"/>
            <a:fontRef idx="minor"/>
          </p:style>
        </p:sp>
      </p:grpSp>
      <p:grpSp>
        <p:nvGrpSpPr>
          <p:cNvPr id="7157" name="Google Shape;6786;p54"/>
          <p:cNvGrpSpPr/>
          <p:nvPr/>
        </p:nvGrpSpPr>
        <p:grpSpPr>
          <a:xfrm>
            <a:off x="7086240" y="2746800"/>
            <a:ext cx="315000" cy="354240"/>
            <a:chOff x="7086240" y="2746800"/>
            <a:chExt cx="315000" cy="354240"/>
          </a:xfrm>
        </p:grpSpPr>
        <p:sp>
          <p:nvSpPr>
            <p:cNvPr id="7158" name="Google Shape;6787;p54"/>
            <p:cNvSpPr/>
            <p:nvPr/>
          </p:nvSpPr>
          <p:spPr>
            <a:xfrm>
              <a:off x="7086240" y="3061080"/>
              <a:ext cx="312120" cy="39960"/>
            </a:xfrm>
            <a:custGeom>
              <a:avLst/>
              <a:gdLst/>
              <a:ahLst/>
              <a:rect l="l" t="t" r="r" b="b"/>
              <a:pathLst>
                <a:path w="12414" h="1608">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w="0">
              <a:noFill/>
            </a:ln>
          </p:spPr>
          <p:style>
            <a:lnRef idx="0"/>
            <a:fillRef idx="0"/>
            <a:effectRef idx="0"/>
            <a:fontRef idx="minor"/>
          </p:style>
        </p:sp>
        <p:sp>
          <p:nvSpPr>
            <p:cNvPr id="7159" name="Google Shape;6788;p54"/>
            <p:cNvSpPr/>
            <p:nvPr/>
          </p:nvSpPr>
          <p:spPr>
            <a:xfrm>
              <a:off x="7089120" y="2892240"/>
              <a:ext cx="312120" cy="147240"/>
            </a:xfrm>
            <a:custGeom>
              <a:avLst/>
              <a:gdLst/>
              <a:ahLst/>
              <a:rect l="l" t="t" r="r" b="b"/>
              <a:pathLst>
                <a:path w="12414" h="586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w="0">
              <a:noFill/>
            </a:ln>
          </p:spPr>
          <p:style>
            <a:lnRef idx="0"/>
            <a:fillRef idx="0"/>
            <a:effectRef idx="0"/>
            <a:fontRef idx="minor"/>
          </p:style>
        </p:sp>
        <p:sp>
          <p:nvSpPr>
            <p:cNvPr id="7160" name="Google Shape;6789;p54"/>
            <p:cNvSpPr/>
            <p:nvPr/>
          </p:nvSpPr>
          <p:spPr>
            <a:xfrm>
              <a:off x="7108200" y="2746800"/>
              <a:ext cx="269280" cy="130680"/>
            </a:xfrm>
            <a:custGeom>
              <a:avLst/>
              <a:gdLst/>
              <a:ahLst/>
              <a:rect l="l" t="t" r="r" b="b"/>
              <a:pathLst>
                <a:path w="10713" h="5199">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w="0">
              <a:noFill/>
            </a:ln>
          </p:spPr>
          <p:style>
            <a:lnRef idx="0"/>
            <a:fillRef idx="0"/>
            <a:effectRef idx="0"/>
            <a:fontRef idx="minor"/>
          </p:style>
        </p:sp>
      </p:grpSp>
      <p:grpSp>
        <p:nvGrpSpPr>
          <p:cNvPr id="7161" name="Google Shape;6790;p54"/>
          <p:cNvGrpSpPr/>
          <p:nvPr/>
        </p:nvGrpSpPr>
        <p:grpSpPr>
          <a:xfrm>
            <a:off x="4835520" y="1387440"/>
            <a:ext cx="355680" cy="354600"/>
            <a:chOff x="4835520" y="1387440"/>
            <a:chExt cx="355680" cy="354600"/>
          </a:xfrm>
        </p:grpSpPr>
        <p:sp>
          <p:nvSpPr>
            <p:cNvPr id="7162" name="Google Shape;6791;p54"/>
            <p:cNvSpPr/>
            <p:nvPr/>
          </p:nvSpPr>
          <p:spPr>
            <a:xfrm>
              <a:off x="4835520" y="1387440"/>
              <a:ext cx="230400" cy="269640"/>
            </a:xfrm>
            <a:custGeom>
              <a:avLst/>
              <a:gdLst/>
              <a:ahLst/>
              <a:rect l="l" t="t" r="r" b="b"/>
              <a:pathLst>
                <a:path w="9169" h="10725">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w="0">
              <a:noFill/>
            </a:ln>
          </p:spPr>
          <p:style>
            <a:lnRef idx="0"/>
            <a:fillRef idx="0"/>
            <a:effectRef idx="0"/>
            <a:fontRef idx="minor"/>
          </p:style>
        </p:sp>
        <p:sp>
          <p:nvSpPr>
            <p:cNvPr id="7163" name="Google Shape;6792;p54"/>
            <p:cNvSpPr/>
            <p:nvPr/>
          </p:nvSpPr>
          <p:spPr>
            <a:xfrm>
              <a:off x="4961520" y="1470960"/>
              <a:ext cx="229680" cy="271080"/>
            </a:xfrm>
            <a:custGeom>
              <a:avLst/>
              <a:gdLst/>
              <a:ahLst/>
              <a:rect l="l" t="t" r="r" b="b"/>
              <a:pathLst>
                <a:path w="9138" h="10784">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w="0">
              <a:noFill/>
            </a:ln>
          </p:spPr>
          <p:style>
            <a:lnRef idx="0"/>
            <a:fillRef idx="0"/>
            <a:effectRef idx="0"/>
            <a:fontRef idx="minor"/>
          </p:style>
        </p:sp>
      </p:grpSp>
      <p:sp>
        <p:nvSpPr>
          <p:cNvPr id="7164" name="Google Shape;6793;p54"/>
          <p:cNvSpPr/>
          <p:nvPr/>
        </p:nvSpPr>
        <p:spPr>
          <a:xfrm>
            <a:off x="4878720" y="2273040"/>
            <a:ext cx="271080" cy="353520"/>
          </a:xfrm>
          <a:custGeom>
            <a:avLst/>
            <a:gdLst/>
            <a:ahLst/>
            <a:rect l="l" t="t" r="r" b="b"/>
            <a:pathLst>
              <a:path w="10776" h="14052">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w="0">
            <a:noFill/>
          </a:ln>
        </p:spPr>
        <p:style>
          <a:lnRef idx="0"/>
          <a:fillRef idx="0"/>
          <a:effectRef idx="0"/>
          <a:fontRef idx="minor"/>
        </p:style>
        <p:txBody>
          <a:bodyPr/>
          <a:p/>
        </p:txBody>
      </p:sp>
      <p:grpSp>
        <p:nvGrpSpPr>
          <p:cNvPr id="7165" name="Google Shape;6794;p54"/>
          <p:cNvGrpSpPr/>
          <p:nvPr/>
        </p:nvGrpSpPr>
        <p:grpSpPr>
          <a:xfrm>
            <a:off x="5277960" y="1386720"/>
            <a:ext cx="356040" cy="355680"/>
            <a:chOff x="5277960" y="1386720"/>
            <a:chExt cx="356040" cy="355680"/>
          </a:xfrm>
        </p:grpSpPr>
        <p:sp>
          <p:nvSpPr>
            <p:cNvPr id="7166" name="Google Shape;6795;p54"/>
            <p:cNvSpPr/>
            <p:nvPr/>
          </p:nvSpPr>
          <p:spPr>
            <a:xfrm>
              <a:off x="5508000" y="1659600"/>
              <a:ext cx="125640" cy="82800"/>
            </a:xfrm>
            <a:custGeom>
              <a:avLst/>
              <a:gdLst/>
              <a:ahLst/>
              <a:rect l="l" t="t" r="r" b="b"/>
              <a:pathLst>
                <a:path w="5011" h="3309">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w="0">
              <a:noFill/>
            </a:ln>
          </p:spPr>
          <p:style>
            <a:lnRef idx="0"/>
            <a:fillRef idx="0"/>
            <a:effectRef idx="0"/>
            <a:fontRef idx="minor"/>
          </p:style>
        </p:sp>
        <p:sp>
          <p:nvSpPr>
            <p:cNvPr id="7167" name="Google Shape;6796;p54"/>
            <p:cNvSpPr/>
            <p:nvPr/>
          </p:nvSpPr>
          <p:spPr>
            <a:xfrm>
              <a:off x="5277960" y="1386720"/>
              <a:ext cx="356040" cy="251280"/>
            </a:xfrm>
            <a:custGeom>
              <a:avLst/>
              <a:gdLst/>
              <a:ahLst/>
              <a:rect l="l" t="t" r="r" b="b"/>
              <a:pathLst>
                <a:path w="14147" h="9988">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w="0">
              <a:noFill/>
            </a:ln>
          </p:spPr>
          <p:style>
            <a:lnRef idx="0"/>
            <a:fillRef idx="0"/>
            <a:effectRef idx="0"/>
            <a:fontRef idx="minor"/>
          </p:style>
        </p:sp>
        <p:sp>
          <p:nvSpPr>
            <p:cNvPr id="7168" name="Google Shape;6797;p54"/>
            <p:cNvSpPr/>
            <p:nvPr/>
          </p:nvSpPr>
          <p:spPr>
            <a:xfrm>
              <a:off x="5277960" y="1660680"/>
              <a:ext cx="100440" cy="81360"/>
            </a:xfrm>
            <a:custGeom>
              <a:avLst/>
              <a:gdLst/>
              <a:ahLst/>
              <a:rect l="l" t="t" r="r" b="b"/>
              <a:pathLst>
                <a:path w="4002" h="3246">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w="0">
              <a:noFill/>
            </a:ln>
          </p:spPr>
          <p:style>
            <a:lnRef idx="0"/>
            <a:fillRef idx="0"/>
            <a:effectRef idx="0"/>
            <a:fontRef idx="minor"/>
          </p:style>
        </p:sp>
        <p:sp>
          <p:nvSpPr>
            <p:cNvPr id="7169" name="Google Shape;6798;p54"/>
            <p:cNvSpPr/>
            <p:nvPr/>
          </p:nvSpPr>
          <p:spPr>
            <a:xfrm>
              <a:off x="5383440" y="1660680"/>
              <a:ext cx="36000" cy="81360"/>
            </a:xfrm>
            <a:custGeom>
              <a:avLst/>
              <a:gdLst/>
              <a:ahLst/>
              <a:rect l="l" t="t" r="r" b="b"/>
              <a:pathLst>
                <a:path w="1450" h="3246">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w="0">
              <a:noFill/>
            </a:ln>
          </p:spPr>
          <p:style>
            <a:lnRef idx="0"/>
            <a:fillRef idx="0"/>
            <a:effectRef idx="0"/>
            <a:fontRef idx="minor"/>
          </p:style>
        </p:sp>
        <p:sp>
          <p:nvSpPr>
            <p:cNvPr id="7170" name="Google Shape;6799;p54"/>
            <p:cNvSpPr/>
            <p:nvPr/>
          </p:nvSpPr>
          <p:spPr>
            <a:xfrm>
              <a:off x="5424840" y="1662840"/>
              <a:ext cx="70200" cy="76680"/>
            </a:xfrm>
            <a:custGeom>
              <a:avLst/>
              <a:gdLst/>
              <a:ahLst/>
              <a:rect l="l" t="t" r="r" b="b"/>
              <a:pathLst>
                <a:path w="2805" h="3057">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w="0">
              <a:noFill/>
            </a:ln>
          </p:spPr>
          <p:style>
            <a:lnRef idx="0"/>
            <a:fillRef idx="0"/>
            <a:effectRef idx="0"/>
            <a:fontRef idx="minor"/>
          </p:style>
        </p:sp>
      </p:grpSp>
      <p:grpSp>
        <p:nvGrpSpPr>
          <p:cNvPr id="7171" name="Google Shape;6800;p54"/>
          <p:cNvGrpSpPr/>
          <p:nvPr/>
        </p:nvGrpSpPr>
        <p:grpSpPr>
          <a:xfrm>
            <a:off x="6168240" y="1387080"/>
            <a:ext cx="356040" cy="355320"/>
            <a:chOff x="6168240" y="1387080"/>
            <a:chExt cx="356040" cy="355320"/>
          </a:xfrm>
        </p:grpSpPr>
        <p:sp>
          <p:nvSpPr>
            <p:cNvPr id="7172" name="Google Shape;6801;p54"/>
            <p:cNvSpPr/>
            <p:nvPr/>
          </p:nvSpPr>
          <p:spPr>
            <a:xfrm>
              <a:off x="6441120" y="1694160"/>
              <a:ext cx="20160" cy="48240"/>
            </a:xfrm>
            <a:custGeom>
              <a:avLst/>
              <a:gdLst/>
              <a:ahLst/>
              <a:rect l="l" t="t" r="r" b="b"/>
              <a:pathLst>
                <a:path w="820" h="1923">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w="0">
              <a:noFill/>
            </a:ln>
          </p:spPr>
          <p:style>
            <a:lnRef idx="0"/>
            <a:fillRef idx="0"/>
            <a:effectRef idx="0"/>
            <a:fontRef idx="minor"/>
          </p:style>
        </p:sp>
        <p:sp>
          <p:nvSpPr>
            <p:cNvPr id="7173" name="Google Shape;6802;p54"/>
            <p:cNvSpPr/>
            <p:nvPr/>
          </p:nvSpPr>
          <p:spPr>
            <a:xfrm>
              <a:off x="6230880" y="1657800"/>
              <a:ext cx="63000" cy="21240"/>
            </a:xfrm>
            <a:custGeom>
              <a:avLst/>
              <a:gdLst/>
              <a:ahLst/>
              <a:rect l="l" t="t" r="r" b="b"/>
              <a:pathLst>
                <a:path w="2521" h="851">
                  <a:moveTo>
                    <a:pt x="0" y="0"/>
                  </a:moveTo>
                  <a:lnTo>
                    <a:pt x="0" y="851"/>
                  </a:lnTo>
                  <a:lnTo>
                    <a:pt x="2521" y="851"/>
                  </a:lnTo>
                  <a:lnTo>
                    <a:pt x="2521" y="0"/>
                  </a:lnTo>
                  <a:close/>
                </a:path>
              </a:pathLst>
            </a:custGeom>
            <a:solidFill>
              <a:schemeClr val="dk2"/>
            </a:solidFill>
            <a:ln w="0">
              <a:noFill/>
            </a:ln>
          </p:spPr>
          <p:style>
            <a:lnRef idx="0"/>
            <a:fillRef idx="0"/>
            <a:effectRef idx="0"/>
            <a:fontRef idx="minor"/>
          </p:style>
        </p:sp>
        <p:sp>
          <p:nvSpPr>
            <p:cNvPr id="7174" name="Google Shape;6803;p54"/>
            <p:cNvSpPr/>
            <p:nvPr/>
          </p:nvSpPr>
          <p:spPr>
            <a:xfrm>
              <a:off x="6168240" y="1575360"/>
              <a:ext cx="187560" cy="167040"/>
            </a:xfrm>
            <a:custGeom>
              <a:avLst/>
              <a:gdLst/>
              <a:ahLst/>
              <a:rect l="l" t="t" r="r" b="b"/>
              <a:pathLst>
                <a:path w="7468" h="6649">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w="0">
              <a:noFill/>
            </a:ln>
          </p:spPr>
          <p:style>
            <a:lnRef idx="0"/>
            <a:fillRef idx="0"/>
            <a:effectRef idx="0"/>
            <a:fontRef idx="minor"/>
          </p:style>
        </p:sp>
        <p:sp>
          <p:nvSpPr>
            <p:cNvPr id="7175" name="Google Shape;6804;p54"/>
            <p:cNvSpPr/>
            <p:nvPr/>
          </p:nvSpPr>
          <p:spPr>
            <a:xfrm>
              <a:off x="6381720" y="1387080"/>
              <a:ext cx="142560" cy="137880"/>
            </a:xfrm>
            <a:custGeom>
              <a:avLst/>
              <a:gdLst/>
              <a:ahLst/>
              <a:rect l="l" t="t" r="r" b="b"/>
              <a:pathLst>
                <a:path w="5672" h="5483">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w="0">
              <a:noFill/>
            </a:ln>
          </p:spPr>
          <p:style>
            <a:lnRef idx="0"/>
            <a:fillRef idx="0"/>
            <a:effectRef idx="0"/>
            <a:fontRef idx="minor"/>
          </p:style>
        </p:sp>
        <p:sp>
          <p:nvSpPr>
            <p:cNvPr id="7176" name="Google Shape;6805;p54"/>
            <p:cNvSpPr/>
            <p:nvPr/>
          </p:nvSpPr>
          <p:spPr>
            <a:xfrm>
              <a:off x="6462000" y="1502280"/>
              <a:ext cx="62280" cy="105120"/>
            </a:xfrm>
            <a:custGeom>
              <a:avLst/>
              <a:gdLst/>
              <a:ahLst/>
              <a:rect l="l" t="t" r="r" b="b"/>
              <a:pathLst>
                <a:path w="2490" h="4191">
                  <a:moveTo>
                    <a:pt x="2489" y="0"/>
                  </a:moveTo>
                  <a:lnTo>
                    <a:pt x="0" y="1890"/>
                  </a:lnTo>
                  <a:lnTo>
                    <a:pt x="0" y="4190"/>
                  </a:lnTo>
                  <a:lnTo>
                    <a:pt x="2489" y="2300"/>
                  </a:lnTo>
                  <a:lnTo>
                    <a:pt x="2489" y="0"/>
                  </a:lnTo>
                  <a:close/>
                </a:path>
              </a:pathLst>
            </a:custGeom>
            <a:solidFill>
              <a:schemeClr val="dk2"/>
            </a:solidFill>
            <a:ln w="0">
              <a:noFill/>
            </a:ln>
          </p:spPr>
          <p:style>
            <a:lnRef idx="0"/>
            <a:fillRef idx="0"/>
            <a:effectRef idx="0"/>
            <a:fontRef idx="minor"/>
          </p:style>
        </p:sp>
        <p:sp>
          <p:nvSpPr>
            <p:cNvPr id="7177" name="Google Shape;6806;p54"/>
            <p:cNvSpPr/>
            <p:nvPr/>
          </p:nvSpPr>
          <p:spPr>
            <a:xfrm>
              <a:off x="6378480" y="1460880"/>
              <a:ext cx="62280" cy="104400"/>
            </a:xfrm>
            <a:custGeom>
              <a:avLst/>
              <a:gdLst/>
              <a:ahLst/>
              <a:rect l="l" t="t" r="r" b="b"/>
              <a:pathLst>
                <a:path w="2490" h="4160">
                  <a:moveTo>
                    <a:pt x="0" y="1"/>
                  </a:moveTo>
                  <a:lnTo>
                    <a:pt x="0" y="2269"/>
                  </a:lnTo>
                  <a:lnTo>
                    <a:pt x="2489" y="4160"/>
                  </a:lnTo>
                  <a:lnTo>
                    <a:pt x="2489" y="1891"/>
                  </a:lnTo>
                  <a:lnTo>
                    <a:pt x="0" y="1"/>
                  </a:lnTo>
                  <a:close/>
                </a:path>
              </a:pathLst>
            </a:custGeom>
            <a:solidFill>
              <a:schemeClr val="dk2"/>
            </a:solidFill>
            <a:ln w="0">
              <a:noFill/>
            </a:ln>
          </p:spPr>
          <p:style>
            <a:lnRef idx="0"/>
            <a:fillRef idx="0"/>
            <a:effectRef idx="0"/>
            <a:fontRef idx="minor"/>
          </p:style>
        </p:sp>
        <p:sp>
          <p:nvSpPr>
            <p:cNvPr id="7178" name="Google Shape;6807;p54"/>
            <p:cNvSpPr/>
            <p:nvPr/>
          </p:nvSpPr>
          <p:spPr>
            <a:xfrm>
              <a:off x="6462000" y="1585440"/>
              <a:ext cx="62280" cy="108360"/>
            </a:xfrm>
            <a:custGeom>
              <a:avLst/>
              <a:gdLst/>
              <a:ahLst/>
              <a:rect l="l" t="t" r="r" b="b"/>
              <a:pathLst>
                <a:path w="2490" h="4317">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w="0">
              <a:noFill/>
            </a:ln>
          </p:spPr>
          <p:style>
            <a:lnRef idx="0"/>
            <a:fillRef idx="0"/>
            <a:effectRef idx="0"/>
            <a:fontRef idx="minor"/>
          </p:style>
        </p:sp>
        <p:sp>
          <p:nvSpPr>
            <p:cNvPr id="7179" name="Google Shape;6808;p54"/>
            <p:cNvSpPr/>
            <p:nvPr/>
          </p:nvSpPr>
          <p:spPr>
            <a:xfrm>
              <a:off x="6378480" y="1544400"/>
              <a:ext cx="62280" cy="149760"/>
            </a:xfrm>
            <a:custGeom>
              <a:avLst/>
              <a:gdLst/>
              <a:ahLst/>
              <a:rect l="l" t="t" r="r" b="b"/>
              <a:pathLst>
                <a:path w="2490" h="5956">
                  <a:moveTo>
                    <a:pt x="0" y="1"/>
                  </a:moveTo>
                  <a:lnTo>
                    <a:pt x="0" y="2269"/>
                  </a:lnTo>
                  <a:cubicBezTo>
                    <a:pt x="0" y="3057"/>
                    <a:pt x="315" y="3781"/>
                    <a:pt x="851" y="4317"/>
                  </a:cubicBezTo>
                  <a:lnTo>
                    <a:pt x="2489" y="5955"/>
                  </a:lnTo>
                  <a:lnTo>
                    <a:pt x="2489" y="1860"/>
                  </a:lnTo>
                  <a:lnTo>
                    <a:pt x="0" y="1"/>
                  </a:lnTo>
                  <a:close/>
                </a:path>
              </a:pathLst>
            </a:custGeom>
            <a:solidFill>
              <a:schemeClr val="dk2"/>
            </a:solidFill>
            <a:ln w="0">
              <a:noFill/>
            </a:ln>
          </p:spPr>
          <p:style>
            <a:lnRef idx="0"/>
            <a:fillRef idx="0"/>
            <a:effectRef idx="0"/>
            <a:fontRef idx="minor"/>
          </p:style>
        </p:sp>
        <p:sp>
          <p:nvSpPr>
            <p:cNvPr id="7180" name="Google Shape;6809;p54"/>
            <p:cNvSpPr/>
            <p:nvPr/>
          </p:nvSpPr>
          <p:spPr>
            <a:xfrm>
              <a:off x="6189120" y="1512720"/>
              <a:ext cx="146520" cy="41040"/>
            </a:xfrm>
            <a:custGeom>
              <a:avLst/>
              <a:gdLst/>
              <a:ahLst/>
              <a:rect l="l" t="t" r="r" b="b"/>
              <a:pathLst>
                <a:path w="5829" h="163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w="0">
              <a:noFill/>
            </a:ln>
          </p:spPr>
          <p:style>
            <a:lnRef idx="0"/>
            <a:fillRef idx="0"/>
            <a:effectRef idx="0"/>
            <a:fontRef idx="minor"/>
          </p:style>
        </p:sp>
      </p:grpSp>
      <p:grpSp>
        <p:nvGrpSpPr>
          <p:cNvPr id="7181" name="Google Shape;6810;p54"/>
          <p:cNvGrpSpPr/>
          <p:nvPr/>
        </p:nvGrpSpPr>
        <p:grpSpPr>
          <a:xfrm>
            <a:off x="6168240" y="1838880"/>
            <a:ext cx="355680" cy="333360"/>
            <a:chOff x="6168240" y="1838880"/>
            <a:chExt cx="355680" cy="333360"/>
          </a:xfrm>
        </p:grpSpPr>
        <p:sp>
          <p:nvSpPr>
            <p:cNvPr id="7182" name="Google Shape;6811;p54"/>
            <p:cNvSpPr/>
            <p:nvPr/>
          </p:nvSpPr>
          <p:spPr>
            <a:xfrm>
              <a:off x="6231600" y="1901520"/>
              <a:ext cx="19440" cy="19440"/>
            </a:xfrm>
            <a:custGeom>
              <a:avLst/>
              <a:gdLst/>
              <a:ahLst/>
              <a:rect l="l" t="t" r="r" b="b"/>
              <a:pathLst>
                <a:path w="789" h="788">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w="0">
              <a:noFill/>
            </a:ln>
          </p:spPr>
          <p:style>
            <a:lnRef idx="0"/>
            <a:fillRef idx="0"/>
            <a:effectRef idx="0"/>
            <a:fontRef idx="minor"/>
          </p:style>
        </p:sp>
        <p:sp>
          <p:nvSpPr>
            <p:cNvPr id="7183" name="Google Shape;6812;p54"/>
            <p:cNvSpPr/>
            <p:nvPr/>
          </p:nvSpPr>
          <p:spPr>
            <a:xfrm>
              <a:off x="6356160" y="1901520"/>
              <a:ext cx="19440" cy="19440"/>
            </a:xfrm>
            <a:custGeom>
              <a:avLst/>
              <a:gdLst/>
              <a:ahLst/>
              <a:rect l="l" t="t" r="r" b="b"/>
              <a:pathLst>
                <a:path w="788" h="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w="0">
              <a:noFill/>
            </a:ln>
          </p:spPr>
          <p:style>
            <a:lnRef idx="0"/>
            <a:fillRef idx="0"/>
            <a:effectRef idx="0"/>
            <a:fontRef idx="minor"/>
          </p:style>
        </p:sp>
        <p:sp>
          <p:nvSpPr>
            <p:cNvPr id="7184" name="Google Shape;6813;p54"/>
            <p:cNvSpPr/>
            <p:nvPr/>
          </p:nvSpPr>
          <p:spPr>
            <a:xfrm>
              <a:off x="6168240" y="1838880"/>
              <a:ext cx="270000" cy="145800"/>
            </a:xfrm>
            <a:custGeom>
              <a:avLst/>
              <a:gdLst/>
              <a:ahLst/>
              <a:rect l="l" t="t" r="r" b="b"/>
              <a:pathLst>
                <a:path w="10744" h="5798">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w="0">
              <a:noFill/>
            </a:ln>
          </p:spPr>
          <p:style>
            <a:lnRef idx="0"/>
            <a:fillRef idx="0"/>
            <a:effectRef idx="0"/>
            <a:fontRef idx="minor"/>
          </p:style>
        </p:sp>
        <p:sp>
          <p:nvSpPr>
            <p:cNvPr id="7185" name="Google Shape;6814;p54"/>
            <p:cNvSpPr/>
            <p:nvPr/>
          </p:nvSpPr>
          <p:spPr>
            <a:xfrm>
              <a:off x="6230880" y="2089080"/>
              <a:ext cx="62280" cy="20160"/>
            </a:xfrm>
            <a:custGeom>
              <a:avLst/>
              <a:gdLst/>
              <a:ahLst/>
              <a:rect l="l" t="t" r="r" b="b"/>
              <a:pathLst>
                <a:path w="2490" h="820">
                  <a:moveTo>
                    <a:pt x="0" y="0"/>
                  </a:moveTo>
                  <a:lnTo>
                    <a:pt x="0" y="819"/>
                  </a:lnTo>
                  <a:lnTo>
                    <a:pt x="2489" y="819"/>
                  </a:lnTo>
                  <a:lnTo>
                    <a:pt x="2489" y="0"/>
                  </a:lnTo>
                  <a:close/>
                </a:path>
              </a:pathLst>
            </a:custGeom>
            <a:solidFill>
              <a:schemeClr val="dk2"/>
            </a:solidFill>
            <a:ln w="0">
              <a:noFill/>
            </a:ln>
          </p:spPr>
          <p:style>
            <a:lnRef idx="0"/>
            <a:fillRef idx="0"/>
            <a:effectRef idx="0"/>
            <a:fontRef idx="minor"/>
          </p:style>
        </p:sp>
        <p:sp>
          <p:nvSpPr>
            <p:cNvPr id="7186" name="Google Shape;6815;p54"/>
            <p:cNvSpPr/>
            <p:nvPr/>
          </p:nvSpPr>
          <p:spPr>
            <a:xfrm>
              <a:off x="6168240" y="1985040"/>
              <a:ext cx="271080" cy="186840"/>
            </a:xfrm>
            <a:custGeom>
              <a:avLst/>
              <a:gdLst/>
              <a:ahLst/>
              <a:rect l="l" t="t" r="r" b="b"/>
              <a:pathLst>
                <a:path w="10776" h="743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w="0">
              <a:noFill/>
            </a:ln>
          </p:spPr>
          <p:style>
            <a:lnRef idx="0"/>
            <a:fillRef idx="0"/>
            <a:effectRef idx="0"/>
            <a:fontRef idx="minor"/>
          </p:style>
        </p:sp>
        <p:sp>
          <p:nvSpPr>
            <p:cNvPr id="7187" name="Google Shape;6816;p54"/>
            <p:cNvSpPr/>
            <p:nvPr/>
          </p:nvSpPr>
          <p:spPr>
            <a:xfrm>
              <a:off x="6460920" y="1985040"/>
              <a:ext cx="63000" cy="187200"/>
            </a:xfrm>
            <a:custGeom>
              <a:avLst/>
              <a:gdLst/>
              <a:ahLst/>
              <a:rect l="l" t="t" r="r" b="b"/>
              <a:pathLst>
                <a:path w="2522" h="7446">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w="0">
              <a:noFill/>
            </a:ln>
          </p:spPr>
          <p:style>
            <a:lnRef idx="0"/>
            <a:fillRef idx="0"/>
            <a:effectRef idx="0"/>
            <a:fontRef idx="minor"/>
          </p:style>
        </p:sp>
      </p:grpSp>
      <p:grpSp>
        <p:nvGrpSpPr>
          <p:cNvPr id="7188" name="Google Shape;6817;p54"/>
          <p:cNvGrpSpPr/>
          <p:nvPr/>
        </p:nvGrpSpPr>
        <p:grpSpPr>
          <a:xfrm>
            <a:off x="7951320" y="1387800"/>
            <a:ext cx="354960" cy="353880"/>
            <a:chOff x="7951320" y="1387800"/>
            <a:chExt cx="354960" cy="353880"/>
          </a:xfrm>
        </p:grpSpPr>
        <p:sp>
          <p:nvSpPr>
            <p:cNvPr id="7189" name="Google Shape;6818;p54"/>
            <p:cNvSpPr/>
            <p:nvPr/>
          </p:nvSpPr>
          <p:spPr>
            <a:xfrm>
              <a:off x="8050320" y="1440000"/>
              <a:ext cx="64800" cy="87840"/>
            </a:xfrm>
            <a:custGeom>
              <a:avLst/>
              <a:gdLst/>
              <a:ahLst/>
              <a:rect l="l" t="t" r="r" b="b"/>
              <a:pathLst>
                <a:path w="2584" h="3498">
                  <a:moveTo>
                    <a:pt x="1702" y="0"/>
                  </a:moveTo>
                  <a:lnTo>
                    <a:pt x="0" y="1418"/>
                  </a:lnTo>
                  <a:lnTo>
                    <a:pt x="2584" y="3497"/>
                  </a:lnTo>
                  <a:cubicBezTo>
                    <a:pt x="2458" y="2111"/>
                    <a:pt x="2143" y="914"/>
                    <a:pt x="1702" y="0"/>
                  </a:cubicBezTo>
                  <a:close/>
                </a:path>
              </a:pathLst>
            </a:custGeom>
            <a:solidFill>
              <a:schemeClr val="dk2"/>
            </a:solidFill>
            <a:ln w="0">
              <a:noFill/>
            </a:ln>
          </p:spPr>
          <p:style>
            <a:lnRef idx="0"/>
            <a:fillRef idx="0"/>
            <a:effectRef idx="0"/>
            <a:fontRef idx="minor"/>
          </p:style>
        </p:sp>
        <p:sp>
          <p:nvSpPr>
            <p:cNvPr id="7190" name="Google Shape;6819;p54"/>
            <p:cNvSpPr/>
            <p:nvPr/>
          </p:nvSpPr>
          <p:spPr>
            <a:xfrm>
              <a:off x="7951320" y="1439280"/>
              <a:ext cx="64800" cy="87840"/>
            </a:xfrm>
            <a:custGeom>
              <a:avLst/>
              <a:gdLst/>
              <a:ahLst/>
              <a:rect l="l" t="t" r="r" b="b"/>
              <a:pathLst>
                <a:path w="2584" h="3498">
                  <a:moveTo>
                    <a:pt x="882" y="1"/>
                  </a:moveTo>
                  <a:cubicBezTo>
                    <a:pt x="441" y="946"/>
                    <a:pt x="189" y="2143"/>
                    <a:pt x="0" y="3498"/>
                  </a:cubicBezTo>
                  <a:lnTo>
                    <a:pt x="2584" y="1418"/>
                  </a:lnTo>
                  <a:lnTo>
                    <a:pt x="882" y="1"/>
                  </a:lnTo>
                  <a:close/>
                </a:path>
              </a:pathLst>
            </a:custGeom>
            <a:solidFill>
              <a:schemeClr val="dk2"/>
            </a:solidFill>
            <a:ln w="0">
              <a:noFill/>
            </a:ln>
          </p:spPr>
          <p:style>
            <a:lnRef idx="0"/>
            <a:fillRef idx="0"/>
            <a:effectRef idx="0"/>
            <a:fontRef idx="minor"/>
          </p:style>
        </p:sp>
        <p:sp>
          <p:nvSpPr>
            <p:cNvPr id="7191" name="Google Shape;6820;p54"/>
            <p:cNvSpPr/>
            <p:nvPr/>
          </p:nvSpPr>
          <p:spPr>
            <a:xfrm>
              <a:off x="7959240" y="1488600"/>
              <a:ext cx="148680" cy="65520"/>
            </a:xfrm>
            <a:custGeom>
              <a:avLst/>
              <a:gdLst/>
              <a:ahLst/>
              <a:rect l="l" t="t" r="r" b="b"/>
              <a:pathLst>
                <a:path w="5924" h="2615">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w="0">
              <a:noFill/>
            </a:ln>
          </p:spPr>
          <p:style>
            <a:lnRef idx="0"/>
            <a:fillRef idx="0"/>
            <a:effectRef idx="0"/>
            <a:fontRef idx="minor"/>
          </p:style>
        </p:sp>
        <p:sp>
          <p:nvSpPr>
            <p:cNvPr id="7192" name="Google Shape;6821;p54"/>
            <p:cNvSpPr/>
            <p:nvPr/>
          </p:nvSpPr>
          <p:spPr>
            <a:xfrm>
              <a:off x="7951320" y="1567080"/>
              <a:ext cx="166320" cy="133560"/>
            </a:xfrm>
            <a:custGeom>
              <a:avLst/>
              <a:gdLst/>
              <a:ahLst/>
              <a:rect l="l" t="t" r="r" b="b"/>
              <a:pathLst>
                <a:path w="6617" h="5325">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w="0">
              <a:noFill/>
            </a:ln>
          </p:spPr>
          <p:style>
            <a:lnRef idx="0"/>
            <a:fillRef idx="0"/>
            <a:effectRef idx="0"/>
            <a:fontRef idx="minor"/>
          </p:style>
        </p:sp>
        <p:sp>
          <p:nvSpPr>
            <p:cNvPr id="7193" name="Google Shape;6822;p54"/>
            <p:cNvSpPr/>
            <p:nvPr/>
          </p:nvSpPr>
          <p:spPr>
            <a:xfrm>
              <a:off x="7984800" y="1387800"/>
              <a:ext cx="99000" cy="74880"/>
            </a:xfrm>
            <a:custGeom>
              <a:avLst/>
              <a:gdLst/>
              <a:ahLst/>
              <a:rect l="l" t="t" r="r" b="b"/>
              <a:pathLst>
                <a:path w="3939" h="2994">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w="0">
              <a:noFill/>
            </a:ln>
          </p:spPr>
          <p:style>
            <a:lnRef idx="0"/>
            <a:fillRef idx="0"/>
            <a:effectRef idx="0"/>
            <a:fontRef idx="minor"/>
          </p:style>
        </p:sp>
        <p:sp>
          <p:nvSpPr>
            <p:cNvPr id="7194" name="Google Shape;6823;p54"/>
            <p:cNvSpPr/>
            <p:nvPr/>
          </p:nvSpPr>
          <p:spPr>
            <a:xfrm>
              <a:off x="8240040" y="1481400"/>
              <a:ext cx="64800" cy="87840"/>
            </a:xfrm>
            <a:custGeom>
              <a:avLst/>
              <a:gdLst/>
              <a:ahLst/>
              <a:rect l="l" t="t" r="r" b="b"/>
              <a:pathLst>
                <a:path w="2585" h="3498">
                  <a:moveTo>
                    <a:pt x="1702" y="0"/>
                  </a:moveTo>
                  <a:lnTo>
                    <a:pt x="1" y="1418"/>
                  </a:lnTo>
                  <a:lnTo>
                    <a:pt x="2584" y="3498"/>
                  </a:lnTo>
                  <a:cubicBezTo>
                    <a:pt x="2458" y="2143"/>
                    <a:pt x="2143" y="914"/>
                    <a:pt x="1702" y="0"/>
                  </a:cubicBezTo>
                  <a:close/>
                </a:path>
              </a:pathLst>
            </a:custGeom>
            <a:solidFill>
              <a:schemeClr val="dk2"/>
            </a:solidFill>
            <a:ln w="0">
              <a:noFill/>
            </a:ln>
          </p:spPr>
          <p:style>
            <a:lnRef idx="0"/>
            <a:fillRef idx="0"/>
            <a:effectRef idx="0"/>
            <a:fontRef idx="minor"/>
          </p:style>
        </p:sp>
        <p:sp>
          <p:nvSpPr>
            <p:cNvPr id="7195" name="Google Shape;6824;p54"/>
            <p:cNvSpPr/>
            <p:nvPr/>
          </p:nvSpPr>
          <p:spPr>
            <a:xfrm>
              <a:off x="8141040" y="1480320"/>
              <a:ext cx="64080" cy="87840"/>
            </a:xfrm>
            <a:custGeom>
              <a:avLst/>
              <a:gdLst/>
              <a:ahLst/>
              <a:rect l="l" t="t" r="r" b="b"/>
              <a:pathLst>
                <a:path w="2553" h="3499">
                  <a:moveTo>
                    <a:pt x="883" y="1"/>
                  </a:moveTo>
                  <a:cubicBezTo>
                    <a:pt x="442" y="946"/>
                    <a:pt x="127" y="2175"/>
                    <a:pt x="1" y="3498"/>
                  </a:cubicBezTo>
                  <a:lnTo>
                    <a:pt x="2553" y="1419"/>
                  </a:lnTo>
                  <a:lnTo>
                    <a:pt x="883" y="1"/>
                  </a:lnTo>
                  <a:close/>
                </a:path>
              </a:pathLst>
            </a:custGeom>
            <a:solidFill>
              <a:schemeClr val="dk2"/>
            </a:solidFill>
            <a:ln w="0">
              <a:noFill/>
            </a:ln>
          </p:spPr>
          <p:style>
            <a:lnRef idx="0"/>
            <a:fillRef idx="0"/>
            <a:effectRef idx="0"/>
            <a:fontRef idx="minor"/>
          </p:style>
        </p:sp>
        <p:sp>
          <p:nvSpPr>
            <p:cNvPr id="7196" name="Google Shape;6825;p54"/>
            <p:cNvSpPr/>
            <p:nvPr/>
          </p:nvSpPr>
          <p:spPr>
            <a:xfrm>
              <a:off x="8148960" y="1530360"/>
              <a:ext cx="148680" cy="64800"/>
            </a:xfrm>
            <a:custGeom>
              <a:avLst/>
              <a:gdLst/>
              <a:ahLst/>
              <a:rect l="l" t="t" r="r" b="b"/>
              <a:pathLst>
                <a:path w="5924" h="2585">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w="0">
              <a:noFill/>
            </a:ln>
          </p:spPr>
          <p:style>
            <a:lnRef idx="0"/>
            <a:fillRef idx="0"/>
            <a:effectRef idx="0"/>
            <a:fontRef idx="minor"/>
          </p:style>
        </p:sp>
        <p:sp>
          <p:nvSpPr>
            <p:cNvPr id="7197" name="Google Shape;6826;p54"/>
            <p:cNvSpPr/>
            <p:nvPr/>
          </p:nvSpPr>
          <p:spPr>
            <a:xfrm>
              <a:off x="8139960" y="1608120"/>
              <a:ext cx="166320" cy="133560"/>
            </a:xfrm>
            <a:custGeom>
              <a:avLst/>
              <a:gdLst/>
              <a:ahLst/>
              <a:rect l="l" t="t" r="r" b="b"/>
              <a:pathLst>
                <a:path w="6617" h="5325">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w="0">
              <a:noFill/>
            </a:ln>
          </p:spPr>
          <p:style>
            <a:lnRef idx="0"/>
            <a:fillRef idx="0"/>
            <a:effectRef idx="0"/>
            <a:fontRef idx="minor"/>
          </p:style>
        </p:sp>
        <p:sp>
          <p:nvSpPr>
            <p:cNvPr id="7198" name="Google Shape;6827;p54"/>
            <p:cNvSpPr/>
            <p:nvPr/>
          </p:nvSpPr>
          <p:spPr>
            <a:xfrm>
              <a:off x="8172720" y="1428840"/>
              <a:ext cx="99000" cy="74880"/>
            </a:xfrm>
            <a:custGeom>
              <a:avLst/>
              <a:gdLst/>
              <a:ahLst/>
              <a:rect l="l" t="t" r="r" b="b"/>
              <a:pathLst>
                <a:path w="3939" h="2994">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w="0">
              <a:noFill/>
            </a:ln>
          </p:spPr>
          <p:style>
            <a:lnRef idx="0"/>
            <a:fillRef idx="0"/>
            <a:effectRef idx="0"/>
            <a:fontRef idx="minor"/>
          </p:style>
        </p:sp>
      </p:grpSp>
      <p:grpSp>
        <p:nvGrpSpPr>
          <p:cNvPr id="7199" name="Google Shape;6828;p54"/>
          <p:cNvGrpSpPr/>
          <p:nvPr/>
        </p:nvGrpSpPr>
        <p:grpSpPr>
          <a:xfrm>
            <a:off x="6168240" y="2747160"/>
            <a:ext cx="355680" cy="354240"/>
            <a:chOff x="6168240" y="2747160"/>
            <a:chExt cx="355680" cy="354240"/>
          </a:xfrm>
        </p:grpSpPr>
        <p:sp>
          <p:nvSpPr>
            <p:cNvPr id="7200" name="Google Shape;6829;p54"/>
            <p:cNvSpPr/>
            <p:nvPr/>
          </p:nvSpPr>
          <p:spPr>
            <a:xfrm>
              <a:off x="6168240" y="2747160"/>
              <a:ext cx="166320" cy="251640"/>
            </a:xfrm>
            <a:custGeom>
              <a:avLst/>
              <a:gdLst/>
              <a:ahLst/>
              <a:rect l="l" t="t" r="r" b="b"/>
              <a:pathLst>
                <a:path w="6617" h="10012">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w="0">
              <a:noFill/>
            </a:ln>
          </p:spPr>
          <p:style>
            <a:lnRef idx="0"/>
            <a:fillRef idx="0"/>
            <a:effectRef idx="0"/>
            <a:fontRef idx="minor"/>
          </p:style>
        </p:sp>
        <p:sp>
          <p:nvSpPr>
            <p:cNvPr id="7201" name="Google Shape;6830;p54"/>
            <p:cNvSpPr/>
            <p:nvPr/>
          </p:nvSpPr>
          <p:spPr>
            <a:xfrm>
              <a:off x="6293520" y="2832120"/>
              <a:ext cx="230400" cy="269280"/>
            </a:xfrm>
            <a:custGeom>
              <a:avLst/>
              <a:gdLst/>
              <a:ahLst/>
              <a:rect l="l" t="t" r="r" b="b"/>
              <a:pathLst>
                <a:path w="9164" h="10701">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w="0">
              <a:noFill/>
            </a:ln>
          </p:spPr>
          <p:style>
            <a:lnRef idx="0"/>
            <a:fillRef idx="0"/>
            <a:effectRef idx="0"/>
            <a:fontRef idx="minor"/>
          </p:style>
        </p:sp>
      </p:grpSp>
      <p:grpSp>
        <p:nvGrpSpPr>
          <p:cNvPr id="7202" name="Google Shape;6831;p54"/>
          <p:cNvGrpSpPr/>
          <p:nvPr/>
        </p:nvGrpSpPr>
        <p:grpSpPr>
          <a:xfrm>
            <a:off x="7060320" y="1827000"/>
            <a:ext cx="358200" cy="357120"/>
            <a:chOff x="7060320" y="1827000"/>
            <a:chExt cx="358200" cy="357120"/>
          </a:xfrm>
        </p:grpSpPr>
        <p:sp>
          <p:nvSpPr>
            <p:cNvPr id="7203" name="Google Shape;6832;p54"/>
            <p:cNvSpPr/>
            <p:nvPr/>
          </p:nvSpPr>
          <p:spPr>
            <a:xfrm>
              <a:off x="7330680" y="1828440"/>
              <a:ext cx="86760" cy="80280"/>
            </a:xfrm>
            <a:custGeom>
              <a:avLst/>
              <a:gdLst/>
              <a:ahLst/>
              <a:rect l="l" t="t" r="r" b="b"/>
              <a:pathLst>
                <a:path w="3467" h="320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w="0">
              <a:noFill/>
            </a:ln>
          </p:spPr>
          <p:style>
            <a:lnRef idx="0"/>
            <a:fillRef idx="0"/>
            <a:effectRef idx="0"/>
            <a:fontRef idx="minor"/>
          </p:style>
        </p:sp>
        <p:sp>
          <p:nvSpPr>
            <p:cNvPr id="7204" name="Google Shape;6833;p54"/>
            <p:cNvSpPr/>
            <p:nvPr/>
          </p:nvSpPr>
          <p:spPr>
            <a:xfrm>
              <a:off x="7188840" y="1955160"/>
              <a:ext cx="19440" cy="19440"/>
            </a:xfrm>
            <a:custGeom>
              <a:avLst/>
              <a:gdLst/>
              <a:ahLst/>
              <a:rect l="l" t="t" r="r" b="b"/>
              <a:pathLst>
                <a:path w="789" h="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w="0">
              <a:noFill/>
            </a:ln>
          </p:spPr>
          <p:style>
            <a:lnRef idx="0"/>
            <a:fillRef idx="0"/>
            <a:effectRef idx="0"/>
            <a:fontRef idx="minor"/>
          </p:style>
        </p:sp>
        <p:sp>
          <p:nvSpPr>
            <p:cNvPr id="7205" name="Google Shape;6834;p54"/>
            <p:cNvSpPr/>
            <p:nvPr/>
          </p:nvSpPr>
          <p:spPr>
            <a:xfrm>
              <a:off x="7060320" y="1827000"/>
              <a:ext cx="356040" cy="210600"/>
            </a:xfrm>
            <a:custGeom>
              <a:avLst/>
              <a:gdLst/>
              <a:ahLst/>
              <a:rect l="l" t="t" r="r" b="b"/>
              <a:pathLst>
                <a:path w="14147" h="8374">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w="0">
              <a:noFill/>
            </a:ln>
          </p:spPr>
          <p:style>
            <a:lnRef idx="0"/>
            <a:fillRef idx="0"/>
            <a:effectRef idx="0"/>
            <a:fontRef idx="minor"/>
          </p:style>
        </p:sp>
        <p:sp>
          <p:nvSpPr>
            <p:cNvPr id="7206" name="Google Shape;6835;p54"/>
            <p:cNvSpPr/>
            <p:nvPr/>
          </p:nvSpPr>
          <p:spPr>
            <a:xfrm>
              <a:off x="7272000" y="1955160"/>
              <a:ext cx="19440" cy="19440"/>
            </a:xfrm>
            <a:custGeom>
              <a:avLst/>
              <a:gdLst/>
              <a:ahLst/>
              <a:rect l="l" t="t" r="r" b="b"/>
              <a:pathLst>
                <a:path w="789" h="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w="0">
              <a:noFill/>
            </a:ln>
          </p:spPr>
          <p:style>
            <a:lnRef idx="0"/>
            <a:fillRef idx="0"/>
            <a:effectRef idx="0"/>
            <a:fontRef idx="minor"/>
          </p:style>
        </p:sp>
        <p:sp>
          <p:nvSpPr>
            <p:cNvPr id="7207" name="Google Shape;6836;p54"/>
            <p:cNvSpPr/>
            <p:nvPr/>
          </p:nvSpPr>
          <p:spPr>
            <a:xfrm>
              <a:off x="7097760" y="2040120"/>
              <a:ext cx="68040" cy="69480"/>
            </a:xfrm>
            <a:custGeom>
              <a:avLst/>
              <a:gdLst/>
              <a:ahLst/>
              <a:rect l="l" t="t" r="r" b="b"/>
              <a:pathLst>
                <a:path w="2710" h="2774">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w="0">
              <a:noFill/>
            </a:ln>
          </p:spPr>
          <p:style>
            <a:lnRef idx="0"/>
            <a:fillRef idx="0"/>
            <a:effectRef idx="0"/>
            <a:fontRef idx="minor"/>
          </p:style>
        </p:sp>
        <p:sp>
          <p:nvSpPr>
            <p:cNvPr id="7208" name="Google Shape;6837;p54"/>
            <p:cNvSpPr/>
            <p:nvPr/>
          </p:nvSpPr>
          <p:spPr>
            <a:xfrm>
              <a:off x="7165440" y="2051280"/>
              <a:ext cx="47160" cy="55080"/>
            </a:xfrm>
            <a:custGeom>
              <a:avLst/>
              <a:gdLst/>
              <a:ahLst/>
              <a:rect l="l" t="t" r="r" b="b"/>
              <a:pathLst>
                <a:path w="1892" h="2207">
                  <a:moveTo>
                    <a:pt x="1" y="1"/>
                  </a:moveTo>
                  <a:lnTo>
                    <a:pt x="694" y="2206"/>
                  </a:lnTo>
                  <a:lnTo>
                    <a:pt x="1891" y="221"/>
                  </a:lnTo>
                  <a:cubicBezTo>
                    <a:pt x="1229" y="190"/>
                    <a:pt x="599" y="127"/>
                    <a:pt x="1" y="1"/>
                  </a:cubicBezTo>
                  <a:close/>
                </a:path>
              </a:pathLst>
            </a:custGeom>
            <a:solidFill>
              <a:schemeClr val="dk2"/>
            </a:solidFill>
            <a:ln w="0">
              <a:noFill/>
            </a:ln>
          </p:spPr>
          <p:style>
            <a:lnRef idx="0"/>
            <a:fillRef idx="0"/>
            <a:effectRef idx="0"/>
            <a:fontRef idx="minor"/>
          </p:style>
        </p:sp>
        <p:sp>
          <p:nvSpPr>
            <p:cNvPr id="7209" name="Google Shape;6838;p54"/>
            <p:cNvSpPr/>
            <p:nvPr/>
          </p:nvSpPr>
          <p:spPr>
            <a:xfrm>
              <a:off x="7376760" y="1984680"/>
              <a:ext cx="41760" cy="83880"/>
            </a:xfrm>
            <a:custGeom>
              <a:avLst/>
              <a:gdLst/>
              <a:ahLst/>
              <a:rect l="l" t="t" r="r" b="b"/>
              <a:pathLst>
                <a:path w="1670" h="3341">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w="0">
              <a:noFill/>
            </a:ln>
          </p:spPr>
          <p:style>
            <a:lnRef idx="0"/>
            <a:fillRef idx="0"/>
            <a:effectRef idx="0"/>
            <a:fontRef idx="minor"/>
          </p:style>
        </p:sp>
        <p:sp>
          <p:nvSpPr>
            <p:cNvPr id="7210" name="Google Shape;6839;p54"/>
            <p:cNvSpPr/>
            <p:nvPr/>
          </p:nvSpPr>
          <p:spPr>
            <a:xfrm>
              <a:off x="7202520" y="2058480"/>
              <a:ext cx="84600" cy="62280"/>
            </a:xfrm>
            <a:custGeom>
              <a:avLst/>
              <a:gdLst/>
              <a:ahLst/>
              <a:rect l="l" t="t" r="r" b="b"/>
              <a:pathLst>
                <a:path w="3372" h="249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w="0">
              <a:noFill/>
            </a:ln>
          </p:spPr>
          <p:style>
            <a:lnRef idx="0"/>
            <a:fillRef idx="0"/>
            <a:effectRef idx="0"/>
            <a:fontRef idx="minor"/>
          </p:style>
        </p:sp>
        <p:sp>
          <p:nvSpPr>
            <p:cNvPr id="7211" name="Google Shape;6840;p54"/>
            <p:cNvSpPr/>
            <p:nvPr/>
          </p:nvSpPr>
          <p:spPr>
            <a:xfrm>
              <a:off x="7274880" y="2051280"/>
              <a:ext cx="47160" cy="55080"/>
            </a:xfrm>
            <a:custGeom>
              <a:avLst/>
              <a:gdLst/>
              <a:ahLst/>
              <a:rect l="l" t="t" r="r" b="b"/>
              <a:pathLst>
                <a:path w="1891" h="2207">
                  <a:moveTo>
                    <a:pt x="1891" y="1"/>
                  </a:moveTo>
                  <a:cubicBezTo>
                    <a:pt x="1292" y="127"/>
                    <a:pt x="631" y="190"/>
                    <a:pt x="0" y="253"/>
                  </a:cubicBezTo>
                  <a:lnTo>
                    <a:pt x="1198" y="2206"/>
                  </a:lnTo>
                  <a:lnTo>
                    <a:pt x="1891" y="1"/>
                  </a:lnTo>
                  <a:close/>
                </a:path>
              </a:pathLst>
            </a:custGeom>
            <a:solidFill>
              <a:schemeClr val="dk2"/>
            </a:solidFill>
            <a:ln w="0">
              <a:noFill/>
            </a:ln>
          </p:spPr>
          <p:style>
            <a:lnRef idx="0"/>
            <a:fillRef idx="0"/>
            <a:effectRef idx="0"/>
            <a:fontRef idx="minor"/>
          </p:style>
        </p:sp>
        <p:sp>
          <p:nvSpPr>
            <p:cNvPr id="7212" name="Google Shape;6841;p54"/>
            <p:cNvSpPr/>
            <p:nvPr/>
          </p:nvSpPr>
          <p:spPr>
            <a:xfrm>
              <a:off x="7062480" y="2086200"/>
              <a:ext cx="354240" cy="97920"/>
            </a:xfrm>
            <a:custGeom>
              <a:avLst/>
              <a:gdLst/>
              <a:ahLst/>
              <a:rect l="l" t="t" r="r" b="b"/>
              <a:pathLst>
                <a:path w="14083" h="3907">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w="0">
              <a:noFill/>
            </a:ln>
          </p:spPr>
          <p:style>
            <a:lnRef idx="0"/>
            <a:fillRef idx="0"/>
            <a:effectRef idx="0"/>
            <a:fontRef idx="minor"/>
          </p:style>
        </p:sp>
        <p:sp>
          <p:nvSpPr>
            <p:cNvPr id="7213" name="Google Shape;6842;p54"/>
            <p:cNvSpPr/>
            <p:nvPr/>
          </p:nvSpPr>
          <p:spPr>
            <a:xfrm>
              <a:off x="7322040" y="2041560"/>
              <a:ext cx="66960" cy="68760"/>
            </a:xfrm>
            <a:custGeom>
              <a:avLst/>
              <a:gdLst/>
              <a:ahLst/>
              <a:rect l="l" t="t" r="r" b="b"/>
              <a:pathLst>
                <a:path w="2679" h="2742">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w="0">
              <a:noFill/>
            </a:ln>
          </p:spPr>
          <p:style>
            <a:lnRef idx="0"/>
            <a:fillRef idx="0"/>
            <a:effectRef idx="0"/>
            <a:fontRef idx="minor"/>
          </p:style>
        </p:sp>
        <p:sp>
          <p:nvSpPr>
            <p:cNvPr id="7214" name="Google Shape;6843;p54"/>
            <p:cNvSpPr/>
            <p:nvPr/>
          </p:nvSpPr>
          <p:spPr>
            <a:xfrm flipH="1">
              <a:off x="7065000" y="1989720"/>
              <a:ext cx="46800" cy="83880"/>
            </a:xfrm>
            <a:custGeom>
              <a:avLst/>
              <a:gdLst/>
              <a:ahLst/>
              <a:rect l="l" t="t" r="r" b="b"/>
              <a:pathLst>
                <a:path w="1670" h="3341">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w="0">
              <a:noFill/>
            </a:ln>
          </p:spPr>
          <p:style>
            <a:lnRef idx="0"/>
            <a:fillRef idx="0"/>
            <a:effectRef idx="0"/>
            <a:fontRef idx="minor"/>
          </p:style>
        </p:sp>
      </p:grpSp>
      <p:sp>
        <p:nvSpPr>
          <p:cNvPr id="7215" name="Google Shape;6844;p54"/>
          <p:cNvSpPr/>
          <p:nvPr/>
        </p:nvSpPr>
        <p:spPr>
          <a:xfrm>
            <a:off x="826560" y="511200"/>
            <a:ext cx="3481920" cy="482040"/>
          </a:xfrm>
          <a:prstGeom prst="rect">
            <a:avLst/>
          </a:prstGeom>
          <a:noFill/>
          <a:ln w="0">
            <a:noFill/>
          </a:ln>
        </p:spPr>
        <p:style>
          <a:lnRef idx="0"/>
          <a:fillRef idx="0"/>
          <a:effectRef idx="0"/>
          <a:fontRef idx="minor"/>
        </p:style>
        <p:txBody>
          <a:bodyPr tIns="91440" bIns="91440" anchor="t">
            <a:noAutofit/>
          </a:bodyPr>
          <a:p>
            <a:pPr algn="ctr">
              <a:lnSpc>
                <a:spcPct val="100000"/>
              </a:lnSpc>
              <a:buNone/>
              <a:tabLst>
                <a:tab algn="l" pos="0"/>
              </a:tabLst>
            </a:pPr>
            <a:r>
              <a:rPr b="0" lang="en" sz="2400" spc="-1" strike="noStrike">
                <a:solidFill>
                  <a:srgbClr val="ffffff"/>
                </a:solidFill>
                <a:latin typeface="Arial"/>
                <a:ea typeface="Arial"/>
              </a:rPr>
              <a:t>Creative Process Icons</a:t>
            </a:r>
            <a:endParaRPr b="0" lang="en-US" sz="2400" spc="-1" strike="noStrike">
              <a:latin typeface="Arial"/>
            </a:endParaRPr>
          </a:p>
        </p:txBody>
      </p:sp>
      <p:sp>
        <p:nvSpPr>
          <p:cNvPr id="7216" name="Google Shape;6845;p54"/>
          <p:cNvSpPr/>
          <p:nvPr/>
        </p:nvSpPr>
        <p:spPr>
          <a:xfrm>
            <a:off x="4835160" y="511200"/>
            <a:ext cx="3481920" cy="482040"/>
          </a:xfrm>
          <a:prstGeom prst="rect">
            <a:avLst/>
          </a:prstGeom>
          <a:noFill/>
          <a:ln w="0">
            <a:noFill/>
          </a:ln>
        </p:spPr>
        <p:style>
          <a:lnRef idx="0"/>
          <a:fillRef idx="0"/>
          <a:effectRef idx="0"/>
          <a:fontRef idx="minor"/>
        </p:style>
        <p:txBody>
          <a:bodyPr tIns="91440" bIns="91440" anchor="t">
            <a:noAutofit/>
          </a:bodyPr>
          <a:p>
            <a:pPr algn="ctr">
              <a:lnSpc>
                <a:spcPct val="100000"/>
              </a:lnSpc>
              <a:buNone/>
              <a:tabLst>
                <a:tab algn="l" pos="0"/>
              </a:tabLst>
            </a:pPr>
            <a:r>
              <a:rPr b="0" lang="en" sz="2400" spc="-1" strike="noStrike">
                <a:solidFill>
                  <a:srgbClr val="ffffff"/>
                </a:solidFill>
                <a:latin typeface="Arial"/>
                <a:ea typeface="Arial"/>
              </a:rPr>
              <a:t>Performing Arts Icons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7217" name="Google Shape;6850;p55"/>
          <p:cNvSpPr/>
          <p:nvPr/>
        </p:nvSpPr>
        <p:spPr>
          <a:xfrm>
            <a:off x="772560" y="1690920"/>
            <a:ext cx="343080" cy="446760"/>
          </a:xfrm>
          <a:custGeom>
            <a:avLst/>
            <a:gdLst/>
            <a:ahLst/>
            <a:rect l="l" t="t" r="r" b="b"/>
            <a:pathLst>
              <a:path w="9295" h="12099">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w="0">
            <a:noFill/>
          </a:ln>
        </p:spPr>
        <p:style>
          <a:lnRef idx="0"/>
          <a:fillRef idx="0"/>
          <a:effectRef idx="0"/>
          <a:fontRef idx="minor"/>
        </p:style>
        <p:txBody>
          <a:bodyPr/>
          <a:p/>
        </p:txBody>
      </p:sp>
      <p:grpSp>
        <p:nvGrpSpPr>
          <p:cNvPr id="7218" name="Google Shape;6851;p55"/>
          <p:cNvGrpSpPr/>
          <p:nvPr/>
        </p:nvGrpSpPr>
        <p:grpSpPr>
          <a:xfrm>
            <a:off x="719640" y="2243520"/>
            <a:ext cx="452160" cy="449280"/>
            <a:chOff x="719640" y="2243520"/>
            <a:chExt cx="452160" cy="449280"/>
          </a:xfrm>
        </p:grpSpPr>
        <p:sp>
          <p:nvSpPr>
            <p:cNvPr id="7219" name="Google Shape;6852;p55"/>
            <p:cNvSpPr/>
            <p:nvPr/>
          </p:nvSpPr>
          <p:spPr>
            <a:xfrm>
              <a:off x="984960" y="2502360"/>
              <a:ext cx="164880" cy="102240"/>
            </a:xfrm>
            <a:custGeom>
              <a:avLst/>
              <a:gdLst/>
              <a:ahLst/>
              <a:rect l="l" t="t" r="r" b="b"/>
              <a:pathLst>
                <a:path w="4474" h="2773">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w="0">
              <a:noFill/>
            </a:ln>
          </p:spPr>
          <p:style>
            <a:lnRef idx="0"/>
            <a:fillRef idx="0"/>
            <a:effectRef idx="0"/>
            <a:fontRef idx="minor"/>
          </p:style>
        </p:sp>
        <p:sp>
          <p:nvSpPr>
            <p:cNvPr id="7220" name="Google Shape;6853;p55"/>
            <p:cNvSpPr/>
            <p:nvPr/>
          </p:nvSpPr>
          <p:spPr>
            <a:xfrm>
              <a:off x="986040" y="2243520"/>
              <a:ext cx="185760" cy="178200"/>
            </a:xfrm>
            <a:custGeom>
              <a:avLst/>
              <a:gdLst/>
              <a:ahLst/>
              <a:rect l="l" t="t" r="r" b="b"/>
              <a:pathLst>
                <a:path w="5042" h="483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w="0">
              <a:noFill/>
            </a:ln>
          </p:spPr>
          <p:style>
            <a:lnRef idx="0"/>
            <a:fillRef idx="0"/>
            <a:effectRef idx="0"/>
            <a:fontRef idx="minor"/>
          </p:style>
        </p:sp>
        <p:sp>
          <p:nvSpPr>
            <p:cNvPr id="7221" name="Google Shape;6854;p55"/>
            <p:cNvSpPr/>
            <p:nvPr/>
          </p:nvSpPr>
          <p:spPr>
            <a:xfrm>
              <a:off x="806760" y="2264760"/>
              <a:ext cx="102240" cy="165960"/>
            </a:xfrm>
            <a:custGeom>
              <a:avLst/>
              <a:gdLst/>
              <a:ahLst/>
              <a:rect l="l" t="t" r="r" b="b"/>
              <a:pathLst>
                <a:path w="2773" h="4506">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w="0">
              <a:noFill/>
            </a:ln>
          </p:spPr>
          <p:style>
            <a:lnRef idx="0"/>
            <a:fillRef idx="0"/>
            <a:effectRef idx="0"/>
            <a:fontRef idx="minor"/>
          </p:style>
        </p:sp>
        <p:sp>
          <p:nvSpPr>
            <p:cNvPr id="7222" name="Google Shape;6855;p55"/>
            <p:cNvSpPr/>
            <p:nvPr/>
          </p:nvSpPr>
          <p:spPr>
            <a:xfrm>
              <a:off x="719640" y="2259000"/>
              <a:ext cx="434880" cy="433800"/>
            </a:xfrm>
            <a:custGeom>
              <a:avLst/>
              <a:gdLst/>
              <a:ahLst/>
              <a:rect l="l" t="t" r="r" b="b"/>
              <a:pathLst>
                <a:path w="11784" h="11748">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w="0">
              <a:noFill/>
            </a:ln>
          </p:spPr>
          <p:style>
            <a:lnRef idx="0"/>
            <a:fillRef idx="0"/>
            <a:effectRef idx="0"/>
            <a:fontRef idx="minor"/>
          </p:style>
        </p:sp>
      </p:grpSp>
      <p:grpSp>
        <p:nvGrpSpPr>
          <p:cNvPr id="7223" name="Google Shape;6856;p55"/>
          <p:cNvGrpSpPr/>
          <p:nvPr/>
        </p:nvGrpSpPr>
        <p:grpSpPr>
          <a:xfrm>
            <a:off x="718920" y="2810160"/>
            <a:ext cx="453600" cy="422280"/>
            <a:chOff x="718920" y="2810160"/>
            <a:chExt cx="453600" cy="422280"/>
          </a:xfrm>
        </p:grpSpPr>
        <p:sp>
          <p:nvSpPr>
            <p:cNvPr id="7224" name="Google Shape;6857;p55"/>
            <p:cNvSpPr/>
            <p:nvPr/>
          </p:nvSpPr>
          <p:spPr>
            <a:xfrm>
              <a:off x="933120" y="2810160"/>
              <a:ext cx="25200" cy="77760"/>
            </a:xfrm>
            <a:custGeom>
              <a:avLst/>
              <a:gdLst/>
              <a:ahLst/>
              <a:rect l="l" t="t" r="r" b="b"/>
              <a:pathLst>
                <a:path w="694" h="2112">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w="0">
              <a:noFill/>
            </a:ln>
          </p:spPr>
          <p:style>
            <a:lnRef idx="0"/>
            <a:fillRef idx="0"/>
            <a:effectRef idx="0"/>
            <a:fontRef idx="minor"/>
          </p:style>
        </p:sp>
        <p:sp>
          <p:nvSpPr>
            <p:cNvPr id="7225" name="Google Shape;6858;p55"/>
            <p:cNvSpPr/>
            <p:nvPr/>
          </p:nvSpPr>
          <p:spPr>
            <a:xfrm>
              <a:off x="781920" y="2869920"/>
              <a:ext cx="68400" cy="65520"/>
            </a:xfrm>
            <a:custGeom>
              <a:avLst/>
              <a:gdLst/>
              <a:ahLst/>
              <a:rect l="l" t="t" r="r" b="b"/>
              <a:pathLst>
                <a:path w="1860" h="1781">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w="0">
              <a:noFill/>
            </a:ln>
          </p:spPr>
          <p:style>
            <a:lnRef idx="0"/>
            <a:fillRef idx="0"/>
            <a:effectRef idx="0"/>
            <a:fontRef idx="minor"/>
          </p:style>
        </p:sp>
        <p:sp>
          <p:nvSpPr>
            <p:cNvPr id="7226" name="Google Shape;6859;p55"/>
            <p:cNvSpPr/>
            <p:nvPr/>
          </p:nvSpPr>
          <p:spPr>
            <a:xfrm>
              <a:off x="1042560" y="2869920"/>
              <a:ext cx="67320" cy="65520"/>
            </a:xfrm>
            <a:custGeom>
              <a:avLst/>
              <a:gdLst/>
              <a:ahLst/>
              <a:rect l="l" t="t" r="r" b="b"/>
              <a:pathLst>
                <a:path w="1828" h="1781">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w="0">
              <a:noFill/>
            </a:ln>
          </p:spPr>
          <p:style>
            <a:lnRef idx="0"/>
            <a:fillRef idx="0"/>
            <a:effectRef idx="0"/>
            <a:fontRef idx="minor"/>
          </p:style>
        </p:sp>
        <p:sp>
          <p:nvSpPr>
            <p:cNvPr id="7227" name="Google Shape;6860;p55"/>
            <p:cNvSpPr/>
            <p:nvPr/>
          </p:nvSpPr>
          <p:spPr>
            <a:xfrm>
              <a:off x="992520" y="2849760"/>
              <a:ext cx="40320" cy="51480"/>
            </a:xfrm>
            <a:custGeom>
              <a:avLst/>
              <a:gdLst/>
              <a:ahLst/>
              <a:rect l="l" t="t" r="r" b="b"/>
              <a:pathLst>
                <a:path w="1104" h="1399">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w="0">
              <a:noFill/>
            </a:ln>
          </p:spPr>
          <p:style>
            <a:lnRef idx="0"/>
            <a:fillRef idx="0"/>
            <a:effectRef idx="0"/>
            <a:fontRef idx="minor"/>
          </p:style>
        </p:sp>
        <p:sp>
          <p:nvSpPr>
            <p:cNvPr id="7228" name="Google Shape;6861;p55"/>
            <p:cNvSpPr/>
            <p:nvPr/>
          </p:nvSpPr>
          <p:spPr>
            <a:xfrm>
              <a:off x="858600" y="2849760"/>
              <a:ext cx="40320" cy="51480"/>
            </a:xfrm>
            <a:custGeom>
              <a:avLst/>
              <a:gdLst/>
              <a:ahLst/>
              <a:rect l="l" t="t" r="r" b="b"/>
              <a:pathLst>
                <a:path w="1104" h="1399">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w="0">
              <a:noFill/>
            </a:ln>
          </p:spPr>
          <p:style>
            <a:lnRef idx="0"/>
            <a:fillRef idx="0"/>
            <a:effectRef idx="0"/>
            <a:fontRef idx="minor"/>
          </p:style>
        </p:sp>
        <p:sp>
          <p:nvSpPr>
            <p:cNvPr id="7229" name="Google Shape;6862;p55"/>
            <p:cNvSpPr/>
            <p:nvPr/>
          </p:nvSpPr>
          <p:spPr>
            <a:xfrm>
              <a:off x="722520" y="3020760"/>
              <a:ext cx="78840" cy="26640"/>
            </a:xfrm>
            <a:custGeom>
              <a:avLst/>
              <a:gdLst/>
              <a:ahLst/>
              <a:rect l="l" t="t" r="r" b="b"/>
              <a:pathLst>
                <a:path w="2144" h="726">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w="0">
              <a:noFill/>
            </a:ln>
          </p:spPr>
          <p:style>
            <a:lnRef idx="0"/>
            <a:fillRef idx="0"/>
            <a:effectRef idx="0"/>
            <a:fontRef idx="minor"/>
          </p:style>
        </p:sp>
        <p:sp>
          <p:nvSpPr>
            <p:cNvPr id="7230" name="Google Shape;6863;p55"/>
            <p:cNvSpPr/>
            <p:nvPr/>
          </p:nvSpPr>
          <p:spPr>
            <a:xfrm>
              <a:off x="1091520" y="3020760"/>
              <a:ext cx="79920" cy="26640"/>
            </a:xfrm>
            <a:custGeom>
              <a:avLst/>
              <a:gdLst/>
              <a:ahLst/>
              <a:rect l="l" t="t" r="r" b="b"/>
              <a:pathLst>
                <a:path w="2175" h="726">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w="0">
              <a:noFill/>
            </a:ln>
          </p:spPr>
          <p:style>
            <a:lnRef idx="0"/>
            <a:fillRef idx="0"/>
            <a:effectRef idx="0"/>
            <a:fontRef idx="minor"/>
          </p:style>
        </p:sp>
        <p:sp>
          <p:nvSpPr>
            <p:cNvPr id="7231" name="Google Shape;6864;p55"/>
            <p:cNvSpPr/>
            <p:nvPr/>
          </p:nvSpPr>
          <p:spPr>
            <a:xfrm>
              <a:off x="1078560" y="2950200"/>
              <a:ext cx="54360" cy="36720"/>
            </a:xfrm>
            <a:custGeom>
              <a:avLst/>
              <a:gdLst/>
              <a:ahLst/>
              <a:rect l="l" t="t" r="r" b="b"/>
              <a:pathLst>
                <a:path w="1481" h="1007">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w="0">
              <a:noFill/>
            </a:ln>
          </p:spPr>
          <p:style>
            <a:lnRef idx="0"/>
            <a:fillRef idx="0"/>
            <a:effectRef idx="0"/>
            <a:fontRef idx="minor"/>
          </p:style>
        </p:sp>
        <p:sp>
          <p:nvSpPr>
            <p:cNvPr id="7232" name="Google Shape;6865;p55"/>
            <p:cNvSpPr/>
            <p:nvPr/>
          </p:nvSpPr>
          <p:spPr>
            <a:xfrm>
              <a:off x="759600" y="2951280"/>
              <a:ext cx="55440" cy="36720"/>
            </a:xfrm>
            <a:custGeom>
              <a:avLst/>
              <a:gdLst/>
              <a:ahLst/>
              <a:rect l="l" t="t" r="r" b="b"/>
              <a:pathLst>
                <a:path w="1514" h="1006">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w="0">
              <a:noFill/>
            </a:ln>
          </p:spPr>
          <p:style>
            <a:lnRef idx="0"/>
            <a:fillRef idx="0"/>
            <a:effectRef idx="0"/>
            <a:fontRef idx="minor"/>
          </p:style>
        </p:sp>
        <p:sp>
          <p:nvSpPr>
            <p:cNvPr id="7233" name="Google Shape;6866;p55"/>
            <p:cNvSpPr/>
            <p:nvPr/>
          </p:nvSpPr>
          <p:spPr>
            <a:xfrm>
              <a:off x="720000" y="3181680"/>
              <a:ext cx="452520" cy="50760"/>
            </a:xfrm>
            <a:custGeom>
              <a:avLst/>
              <a:gdLst/>
              <a:ahLst/>
              <a:rect l="l" t="t" r="r" b="b"/>
              <a:pathLst>
                <a:path w="12257" h="138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w="0">
              <a:noFill/>
            </a:ln>
          </p:spPr>
          <p:style>
            <a:lnRef idx="0"/>
            <a:fillRef idx="0"/>
            <a:effectRef idx="0"/>
            <a:fontRef idx="minor"/>
          </p:style>
        </p:sp>
        <p:sp>
          <p:nvSpPr>
            <p:cNvPr id="7234" name="Google Shape;6867;p55"/>
            <p:cNvSpPr/>
            <p:nvPr/>
          </p:nvSpPr>
          <p:spPr>
            <a:xfrm>
              <a:off x="720000" y="3128040"/>
              <a:ext cx="452520" cy="50760"/>
            </a:xfrm>
            <a:custGeom>
              <a:avLst/>
              <a:gdLst/>
              <a:ahLst/>
              <a:rect l="l" t="t" r="r" b="b"/>
              <a:pathLst>
                <a:path w="12257" h="138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w="0">
              <a:noFill/>
            </a:ln>
          </p:spPr>
          <p:style>
            <a:lnRef idx="0"/>
            <a:fillRef idx="0"/>
            <a:effectRef idx="0"/>
            <a:fontRef idx="minor"/>
          </p:style>
        </p:sp>
        <p:sp>
          <p:nvSpPr>
            <p:cNvPr id="7235" name="Google Shape;6868;p55"/>
            <p:cNvSpPr/>
            <p:nvPr/>
          </p:nvSpPr>
          <p:spPr>
            <a:xfrm>
              <a:off x="718920" y="2914920"/>
              <a:ext cx="453600" cy="211680"/>
            </a:xfrm>
            <a:custGeom>
              <a:avLst/>
              <a:gdLst/>
              <a:ahLst/>
              <a:rect l="l" t="t" r="r" b="b"/>
              <a:pathLst>
                <a:path w="12288" h="5735">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w="0">
              <a:noFill/>
            </a:ln>
          </p:spPr>
          <p:style>
            <a:lnRef idx="0"/>
            <a:fillRef idx="0"/>
            <a:effectRef idx="0"/>
            <a:fontRef idx="minor"/>
          </p:style>
        </p:sp>
      </p:grpSp>
      <p:grpSp>
        <p:nvGrpSpPr>
          <p:cNvPr id="7236" name="Google Shape;6869;p55"/>
          <p:cNvGrpSpPr/>
          <p:nvPr/>
        </p:nvGrpSpPr>
        <p:grpSpPr>
          <a:xfrm>
            <a:off x="3496320" y="1689120"/>
            <a:ext cx="451440" cy="449640"/>
            <a:chOff x="3496320" y="1689120"/>
            <a:chExt cx="451440" cy="449640"/>
          </a:xfrm>
        </p:grpSpPr>
        <p:sp>
          <p:nvSpPr>
            <p:cNvPr id="7237" name="Google Shape;6870;p55"/>
            <p:cNvSpPr/>
            <p:nvPr/>
          </p:nvSpPr>
          <p:spPr>
            <a:xfrm>
              <a:off x="3773160" y="1928520"/>
              <a:ext cx="122040" cy="26640"/>
            </a:xfrm>
            <a:custGeom>
              <a:avLst/>
              <a:gdLst/>
              <a:ahLst/>
              <a:rect l="l" t="t" r="r" b="b"/>
              <a:pathLst>
                <a:path w="3309" h="726">
                  <a:moveTo>
                    <a:pt x="1" y="1"/>
                  </a:moveTo>
                  <a:cubicBezTo>
                    <a:pt x="158" y="190"/>
                    <a:pt x="284" y="442"/>
                    <a:pt x="316" y="725"/>
                  </a:cubicBezTo>
                  <a:lnTo>
                    <a:pt x="2836" y="725"/>
                  </a:lnTo>
                  <a:cubicBezTo>
                    <a:pt x="3309" y="725"/>
                    <a:pt x="3309" y="1"/>
                    <a:pt x="2836" y="1"/>
                  </a:cubicBezTo>
                  <a:close/>
                </a:path>
              </a:pathLst>
            </a:custGeom>
            <a:solidFill>
              <a:schemeClr val="dk2"/>
            </a:solidFill>
            <a:ln w="0">
              <a:noFill/>
            </a:ln>
          </p:spPr>
          <p:style>
            <a:lnRef idx="0"/>
            <a:fillRef idx="0"/>
            <a:effectRef idx="0"/>
            <a:fontRef idx="minor"/>
          </p:style>
        </p:sp>
        <p:sp>
          <p:nvSpPr>
            <p:cNvPr id="7238" name="Google Shape;6871;p55"/>
            <p:cNvSpPr/>
            <p:nvPr/>
          </p:nvSpPr>
          <p:spPr>
            <a:xfrm>
              <a:off x="3774240" y="1983240"/>
              <a:ext cx="95040" cy="25200"/>
            </a:xfrm>
            <a:custGeom>
              <a:avLst/>
              <a:gdLst/>
              <a:ahLst/>
              <a:rect l="l" t="t" r="r" b="b"/>
              <a:pathLst>
                <a:path w="2584" h="694">
                  <a:moveTo>
                    <a:pt x="315" y="0"/>
                  </a:moveTo>
                  <a:cubicBezTo>
                    <a:pt x="252" y="252"/>
                    <a:pt x="126" y="504"/>
                    <a:pt x="0" y="693"/>
                  </a:cubicBezTo>
                  <a:lnTo>
                    <a:pt x="2111" y="693"/>
                  </a:lnTo>
                  <a:cubicBezTo>
                    <a:pt x="2583" y="693"/>
                    <a:pt x="2583" y="0"/>
                    <a:pt x="2111" y="0"/>
                  </a:cubicBezTo>
                  <a:close/>
                </a:path>
              </a:pathLst>
            </a:custGeom>
            <a:solidFill>
              <a:schemeClr val="dk2"/>
            </a:solidFill>
            <a:ln w="0">
              <a:noFill/>
            </a:ln>
          </p:spPr>
          <p:style>
            <a:lnRef idx="0"/>
            <a:fillRef idx="0"/>
            <a:effectRef idx="0"/>
            <a:fontRef idx="minor"/>
          </p:style>
        </p:sp>
        <p:sp>
          <p:nvSpPr>
            <p:cNvPr id="7239" name="Google Shape;6872;p55"/>
            <p:cNvSpPr/>
            <p:nvPr/>
          </p:nvSpPr>
          <p:spPr>
            <a:xfrm>
              <a:off x="3601080" y="2035800"/>
              <a:ext cx="241920" cy="25200"/>
            </a:xfrm>
            <a:custGeom>
              <a:avLst/>
              <a:gdLst/>
              <a:ahLst/>
              <a:rect l="l" t="t" r="r" b="b"/>
              <a:pathLst>
                <a:path w="6554" h="69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w="0">
              <a:noFill/>
            </a:ln>
          </p:spPr>
          <p:style>
            <a:lnRef idx="0"/>
            <a:fillRef idx="0"/>
            <a:effectRef idx="0"/>
            <a:fontRef idx="minor"/>
          </p:style>
        </p:sp>
        <p:sp>
          <p:nvSpPr>
            <p:cNvPr id="7240" name="Google Shape;6873;p55"/>
            <p:cNvSpPr/>
            <p:nvPr/>
          </p:nvSpPr>
          <p:spPr>
            <a:xfrm>
              <a:off x="3571920" y="1876320"/>
              <a:ext cx="297720" cy="26640"/>
            </a:xfrm>
            <a:custGeom>
              <a:avLst/>
              <a:gdLst/>
              <a:ahLst/>
              <a:rect l="l" t="t" r="r" b="b"/>
              <a:pathLst>
                <a:path w="8066" h="726">
                  <a:moveTo>
                    <a:pt x="473" y="1"/>
                  </a:moveTo>
                  <a:cubicBezTo>
                    <a:pt x="0" y="1"/>
                    <a:pt x="0" y="726"/>
                    <a:pt x="473" y="726"/>
                  </a:cubicBezTo>
                  <a:lnTo>
                    <a:pt x="7593" y="726"/>
                  </a:lnTo>
                  <a:cubicBezTo>
                    <a:pt x="8065" y="726"/>
                    <a:pt x="8065" y="1"/>
                    <a:pt x="7593" y="1"/>
                  </a:cubicBezTo>
                  <a:close/>
                </a:path>
              </a:pathLst>
            </a:custGeom>
            <a:solidFill>
              <a:schemeClr val="dk2"/>
            </a:solidFill>
            <a:ln w="0">
              <a:noFill/>
            </a:ln>
          </p:spPr>
          <p:style>
            <a:lnRef idx="0"/>
            <a:fillRef idx="0"/>
            <a:effectRef idx="0"/>
            <a:fontRef idx="minor"/>
          </p:style>
        </p:sp>
        <p:sp>
          <p:nvSpPr>
            <p:cNvPr id="7241" name="Google Shape;6874;p55"/>
            <p:cNvSpPr/>
            <p:nvPr/>
          </p:nvSpPr>
          <p:spPr>
            <a:xfrm>
              <a:off x="3544920" y="1928520"/>
              <a:ext cx="122040" cy="26640"/>
            </a:xfrm>
            <a:custGeom>
              <a:avLst/>
              <a:gdLst/>
              <a:ahLst/>
              <a:rect l="l" t="t" r="r" b="b"/>
              <a:pathLst>
                <a:path w="3309" h="726">
                  <a:moveTo>
                    <a:pt x="473" y="1"/>
                  </a:moveTo>
                  <a:cubicBezTo>
                    <a:pt x="1" y="1"/>
                    <a:pt x="1" y="725"/>
                    <a:pt x="473" y="725"/>
                  </a:cubicBezTo>
                  <a:lnTo>
                    <a:pt x="2994" y="725"/>
                  </a:lnTo>
                  <a:cubicBezTo>
                    <a:pt x="3025" y="473"/>
                    <a:pt x="3151" y="253"/>
                    <a:pt x="3309" y="1"/>
                  </a:cubicBezTo>
                  <a:close/>
                </a:path>
              </a:pathLst>
            </a:custGeom>
            <a:solidFill>
              <a:schemeClr val="dk2"/>
            </a:solidFill>
            <a:ln w="0">
              <a:noFill/>
            </a:ln>
          </p:spPr>
          <p:style>
            <a:lnRef idx="0"/>
            <a:fillRef idx="0"/>
            <a:effectRef idx="0"/>
            <a:fontRef idx="minor"/>
          </p:style>
        </p:sp>
        <p:sp>
          <p:nvSpPr>
            <p:cNvPr id="7242" name="Google Shape;6875;p55"/>
            <p:cNvSpPr/>
            <p:nvPr/>
          </p:nvSpPr>
          <p:spPr>
            <a:xfrm>
              <a:off x="3627720" y="2088000"/>
              <a:ext cx="183600" cy="50760"/>
            </a:xfrm>
            <a:custGeom>
              <a:avLst/>
              <a:gdLst/>
              <a:ahLst/>
              <a:rect l="l" t="t" r="r" b="b"/>
              <a:pathLst>
                <a:path w="4979" h="1388">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w="0">
              <a:noFill/>
            </a:ln>
          </p:spPr>
          <p:style>
            <a:lnRef idx="0"/>
            <a:fillRef idx="0"/>
            <a:effectRef idx="0"/>
            <a:fontRef idx="minor"/>
          </p:style>
        </p:sp>
        <p:sp>
          <p:nvSpPr>
            <p:cNvPr id="7243" name="Google Shape;6876;p55"/>
            <p:cNvSpPr/>
            <p:nvPr/>
          </p:nvSpPr>
          <p:spPr>
            <a:xfrm>
              <a:off x="3680280" y="1928520"/>
              <a:ext cx="79920" cy="78840"/>
            </a:xfrm>
            <a:custGeom>
              <a:avLst/>
              <a:gdLst/>
              <a:ahLst/>
              <a:rect l="l" t="t" r="r" b="b"/>
              <a:pathLst>
                <a:path w="2174" h="2143">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w="0">
              <a:noFill/>
            </a:ln>
          </p:spPr>
          <p:style>
            <a:lnRef idx="0"/>
            <a:fillRef idx="0"/>
            <a:effectRef idx="0"/>
            <a:fontRef idx="minor"/>
          </p:style>
        </p:sp>
        <p:sp>
          <p:nvSpPr>
            <p:cNvPr id="7244" name="Google Shape;6877;p55"/>
            <p:cNvSpPr/>
            <p:nvPr/>
          </p:nvSpPr>
          <p:spPr>
            <a:xfrm>
              <a:off x="3496320" y="1689120"/>
              <a:ext cx="451440" cy="158760"/>
            </a:xfrm>
            <a:custGeom>
              <a:avLst/>
              <a:gdLst/>
              <a:ahLst/>
              <a:rect l="l" t="t" r="r" b="b"/>
              <a:pathLst>
                <a:path w="12225" h="4309">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w="0">
              <a:noFill/>
            </a:ln>
          </p:spPr>
          <p:style>
            <a:lnRef idx="0"/>
            <a:fillRef idx="0"/>
            <a:effectRef idx="0"/>
            <a:fontRef idx="minor"/>
          </p:style>
        </p:sp>
        <p:sp>
          <p:nvSpPr>
            <p:cNvPr id="7245" name="Google Shape;6878;p55"/>
            <p:cNvSpPr/>
            <p:nvPr/>
          </p:nvSpPr>
          <p:spPr>
            <a:xfrm>
              <a:off x="3574080" y="1983240"/>
              <a:ext cx="92880" cy="25200"/>
            </a:xfrm>
            <a:custGeom>
              <a:avLst/>
              <a:gdLst/>
              <a:ahLst/>
              <a:rect l="l" t="t" r="r" b="b"/>
              <a:pathLst>
                <a:path w="2521" h="694">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w="0">
              <a:noFill/>
            </a:ln>
          </p:spPr>
          <p:style>
            <a:lnRef idx="0"/>
            <a:fillRef idx="0"/>
            <a:effectRef idx="0"/>
            <a:fontRef idx="minor"/>
          </p:style>
        </p:sp>
      </p:grpSp>
      <p:grpSp>
        <p:nvGrpSpPr>
          <p:cNvPr id="7246" name="Google Shape;6879;p55"/>
          <p:cNvGrpSpPr/>
          <p:nvPr/>
        </p:nvGrpSpPr>
        <p:grpSpPr>
          <a:xfrm>
            <a:off x="3494880" y="2243520"/>
            <a:ext cx="453600" cy="448920"/>
            <a:chOff x="3494880" y="2243520"/>
            <a:chExt cx="453600" cy="448920"/>
          </a:xfrm>
        </p:grpSpPr>
        <p:sp>
          <p:nvSpPr>
            <p:cNvPr id="7247" name="Google Shape;6880;p55"/>
            <p:cNvSpPr/>
            <p:nvPr/>
          </p:nvSpPr>
          <p:spPr>
            <a:xfrm>
              <a:off x="3762720" y="2243520"/>
              <a:ext cx="104400" cy="104400"/>
            </a:xfrm>
            <a:custGeom>
              <a:avLst/>
              <a:gdLst/>
              <a:ahLst/>
              <a:rect l="l" t="t" r="r" b="b"/>
              <a:pathLst>
                <a:path w="2837" h="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w="0">
              <a:noFill/>
            </a:ln>
          </p:spPr>
          <p:style>
            <a:lnRef idx="0"/>
            <a:fillRef idx="0"/>
            <a:effectRef idx="0"/>
            <a:fontRef idx="minor"/>
          </p:style>
        </p:sp>
        <p:sp>
          <p:nvSpPr>
            <p:cNvPr id="7248" name="Google Shape;6881;p55"/>
            <p:cNvSpPr/>
            <p:nvPr/>
          </p:nvSpPr>
          <p:spPr>
            <a:xfrm>
              <a:off x="3494880" y="2338920"/>
              <a:ext cx="409320" cy="353520"/>
            </a:xfrm>
            <a:custGeom>
              <a:avLst/>
              <a:gdLst/>
              <a:ahLst/>
              <a:rect l="l" t="t" r="r" b="b"/>
              <a:pathLst>
                <a:path w="11091" h="9578">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w="0">
              <a:noFill/>
            </a:ln>
          </p:spPr>
          <p:style>
            <a:lnRef idx="0"/>
            <a:fillRef idx="0"/>
            <a:effectRef idx="0"/>
            <a:fontRef idx="minor"/>
          </p:style>
        </p:sp>
        <p:sp>
          <p:nvSpPr>
            <p:cNvPr id="7249" name="Google Shape;6882;p55"/>
            <p:cNvSpPr/>
            <p:nvPr/>
          </p:nvSpPr>
          <p:spPr>
            <a:xfrm>
              <a:off x="3873240" y="2271600"/>
              <a:ext cx="75240" cy="104040"/>
            </a:xfrm>
            <a:custGeom>
              <a:avLst/>
              <a:gdLst/>
              <a:ahLst/>
              <a:rect l="l" t="t" r="r" b="b"/>
              <a:pathLst>
                <a:path w="2049" h="2822">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w="0">
              <a:noFill/>
            </a:ln>
          </p:spPr>
          <p:style>
            <a:lnRef idx="0"/>
            <a:fillRef idx="0"/>
            <a:effectRef idx="0"/>
            <a:fontRef idx="minor"/>
          </p:style>
        </p:sp>
      </p:grpSp>
      <p:grpSp>
        <p:nvGrpSpPr>
          <p:cNvPr id="7250" name="Google Shape;6883;p55"/>
          <p:cNvGrpSpPr/>
          <p:nvPr/>
        </p:nvGrpSpPr>
        <p:grpSpPr>
          <a:xfrm>
            <a:off x="3489120" y="2796480"/>
            <a:ext cx="465480" cy="450000"/>
            <a:chOff x="3489120" y="2796480"/>
            <a:chExt cx="465480" cy="450000"/>
          </a:xfrm>
        </p:grpSpPr>
        <p:sp>
          <p:nvSpPr>
            <p:cNvPr id="7251" name="Google Shape;6884;p55"/>
            <p:cNvSpPr/>
            <p:nvPr/>
          </p:nvSpPr>
          <p:spPr>
            <a:xfrm>
              <a:off x="3797640" y="3018960"/>
              <a:ext cx="59040" cy="41400"/>
            </a:xfrm>
            <a:custGeom>
              <a:avLst/>
              <a:gdLst/>
              <a:ahLst/>
              <a:rect l="l" t="t" r="r" b="b"/>
              <a:pathLst>
                <a:path w="1607" h="1135">
                  <a:moveTo>
                    <a:pt x="1134" y="0"/>
                  </a:moveTo>
                  <a:lnTo>
                    <a:pt x="0" y="1134"/>
                  </a:lnTo>
                  <a:lnTo>
                    <a:pt x="1607" y="1134"/>
                  </a:lnTo>
                  <a:cubicBezTo>
                    <a:pt x="1575" y="756"/>
                    <a:pt x="1418" y="347"/>
                    <a:pt x="1134" y="0"/>
                  </a:cubicBezTo>
                  <a:close/>
                </a:path>
              </a:pathLst>
            </a:custGeom>
            <a:solidFill>
              <a:schemeClr val="dk2"/>
            </a:solidFill>
            <a:ln w="0">
              <a:noFill/>
            </a:ln>
          </p:spPr>
          <p:style>
            <a:lnRef idx="0"/>
            <a:fillRef idx="0"/>
            <a:effectRef idx="0"/>
            <a:fontRef idx="minor"/>
          </p:style>
        </p:sp>
        <p:sp>
          <p:nvSpPr>
            <p:cNvPr id="7252" name="Google Shape;6885;p55"/>
            <p:cNvSpPr/>
            <p:nvPr/>
          </p:nvSpPr>
          <p:spPr>
            <a:xfrm>
              <a:off x="3710520" y="3106080"/>
              <a:ext cx="41400" cy="57960"/>
            </a:xfrm>
            <a:custGeom>
              <a:avLst/>
              <a:gdLst/>
              <a:ahLst/>
              <a:rect l="l" t="t" r="r" b="b"/>
              <a:pathLst>
                <a:path w="1135" h="1576">
                  <a:moveTo>
                    <a:pt x="1134" y="0"/>
                  </a:moveTo>
                  <a:lnTo>
                    <a:pt x="0" y="1134"/>
                  </a:lnTo>
                  <a:cubicBezTo>
                    <a:pt x="315" y="1386"/>
                    <a:pt x="693" y="1512"/>
                    <a:pt x="1134" y="1575"/>
                  </a:cubicBezTo>
                  <a:lnTo>
                    <a:pt x="1134" y="0"/>
                  </a:lnTo>
                  <a:close/>
                </a:path>
              </a:pathLst>
            </a:custGeom>
            <a:solidFill>
              <a:schemeClr val="dk2"/>
            </a:solidFill>
            <a:ln w="0">
              <a:noFill/>
            </a:ln>
          </p:spPr>
          <p:style>
            <a:lnRef idx="0"/>
            <a:fillRef idx="0"/>
            <a:effectRef idx="0"/>
            <a:fontRef idx="minor"/>
          </p:style>
        </p:sp>
        <p:sp>
          <p:nvSpPr>
            <p:cNvPr id="7253" name="Google Shape;6886;p55"/>
            <p:cNvSpPr/>
            <p:nvPr/>
          </p:nvSpPr>
          <p:spPr>
            <a:xfrm>
              <a:off x="3657960" y="2969280"/>
              <a:ext cx="296640" cy="277200"/>
            </a:xfrm>
            <a:custGeom>
              <a:avLst/>
              <a:gdLst/>
              <a:ahLst/>
              <a:rect l="l" t="t" r="r" b="b"/>
              <a:pathLst>
                <a:path w="8035" h="7509">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w="0">
              <a:noFill/>
            </a:ln>
          </p:spPr>
          <p:style>
            <a:lnRef idx="0"/>
            <a:fillRef idx="0"/>
            <a:effectRef idx="0"/>
            <a:fontRef idx="minor"/>
          </p:style>
        </p:sp>
        <p:sp>
          <p:nvSpPr>
            <p:cNvPr id="7254" name="Google Shape;6887;p55"/>
            <p:cNvSpPr/>
            <p:nvPr/>
          </p:nvSpPr>
          <p:spPr>
            <a:xfrm>
              <a:off x="3780360" y="3106080"/>
              <a:ext cx="41400" cy="57960"/>
            </a:xfrm>
            <a:custGeom>
              <a:avLst/>
              <a:gdLst/>
              <a:ahLst/>
              <a:rect l="l" t="t" r="r" b="b"/>
              <a:pathLst>
                <a:path w="1135" h="1576">
                  <a:moveTo>
                    <a:pt x="1" y="0"/>
                  </a:moveTo>
                  <a:lnTo>
                    <a:pt x="1" y="1575"/>
                  </a:lnTo>
                  <a:cubicBezTo>
                    <a:pt x="379" y="1512"/>
                    <a:pt x="788" y="1386"/>
                    <a:pt x="1135" y="1134"/>
                  </a:cubicBezTo>
                  <a:lnTo>
                    <a:pt x="1" y="0"/>
                  </a:lnTo>
                  <a:close/>
                </a:path>
              </a:pathLst>
            </a:custGeom>
            <a:solidFill>
              <a:schemeClr val="dk2"/>
            </a:solidFill>
            <a:ln w="0">
              <a:noFill/>
            </a:ln>
          </p:spPr>
          <p:style>
            <a:lnRef idx="0"/>
            <a:fillRef idx="0"/>
            <a:effectRef idx="0"/>
            <a:fontRef idx="minor"/>
          </p:style>
        </p:sp>
        <p:sp>
          <p:nvSpPr>
            <p:cNvPr id="7255" name="Google Shape;6888;p55"/>
            <p:cNvSpPr/>
            <p:nvPr/>
          </p:nvSpPr>
          <p:spPr>
            <a:xfrm>
              <a:off x="3489120" y="2796480"/>
              <a:ext cx="373320" cy="447840"/>
            </a:xfrm>
            <a:custGeom>
              <a:avLst/>
              <a:gdLst/>
              <a:ahLst/>
              <a:rect l="l" t="t" r="r" b="b"/>
              <a:pathLst>
                <a:path w="10114" h="12131">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w="0">
              <a:noFill/>
            </a:ln>
          </p:spPr>
          <p:style>
            <a:lnRef idx="0"/>
            <a:fillRef idx="0"/>
            <a:effectRef idx="0"/>
            <a:fontRef idx="minor"/>
          </p:style>
        </p:sp>
        <p:sp>
          <p:nvSpPr>
            <p:cNvPr id="7256" name="Google Shape;6889;p55"/>
            <p:cNvSpPr/>
            <p:nvPr/>
          </p:nvSpPr>
          <p:spPr>
            <a:xfrm>
              <a:off x="3797640" y="3087360"/>
              <a:ext cx="59040" cy="41760"/>
            </a:xfrm>
            <a:custGeom>
              <a:avLst/>
              <a:gdLst/>
              <a:ahLst/>
              <a:rect l="l" t="t" r="r" b="b"/>
              <a:pathLst>
                <a:path w="1607" h="1136">
                  <a:moveTo>
                    <a:pt x="0" y="1"/>
                  </a:moveTo>
                  <a:lnTo>
                    <a:pt x="1134" y="1135"/>
                  </a:lnTo>
                  <a:cubicBezTo>
                    <a:pt x="1418" y="820"/>
                    <a:pt x="1575" y="411"/>
                    <a:pt x="1607" y="1"/>
                  </a:cubicBezTo>
                  <a:close/>
                </a:path>
              </a:pathLst>
            </a:custGeom>
            <a:solidFill>
              <a:schemeClr val="dk2"/>
            </a:solidFill>
            <a:ln w="0">
              <a:noFill/>
            </a:ln>
          </p:spPr>
          <p:style>
            <a:lnRef idx="0"/>
            <a:fillRef idx="0"/>
            <a:effectRef idx="0"/>
            <a:fontRef idx="minor"/>
          </p:style>
        </p:sp>
      </p:grpSp>
      <p:grpSp>
        <p:nvGrpSpPr>
          <p:cNvPr id="7257" name="Google Shape;6890;p55"/>
          <p:cNvGrpSpPr/>
          <p:nvPr/>
        </p:nvGrpSpPr>
        <p:grpSpPr>
          <a:xfrm>
            <a:off x="6294960" y="1689120"/>
            <a:ext cx="400320" cy="450000"/>
            <a:chOff x="6294960" y="1689120"/>
            <a:chExt cx="400320" cy="450000"/>
          </a:xfrm>
        </p:grpSpPr>
        <p:sp>
          <p:nvSpPr>
            <p:cNvPr id="7258" name="Google Shape;6891;p55"/>
            <p:cNvSpPr/>
            <p:nvPr/>
          </p:nvSpPr>
          <p:spPr>
            <a:xfrm>
              <a:off x="6324120" y="1900800"/>
              <a:ext cx="343080" cy="238320"/>
            </a:xfrm>
            <a:custGeom>
              <a:avLst/>
              <a:gdLst/>
              <a:ahLst/>
              <a:rect l="l" t="t" r="r" b="b"/>
              <a:pathLst>
                <a:path w="9295" h="646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w="0">
              <a:noFill/>
            </a:ln>
          </p:spPr>
          <p:style>
            <a:lnRef idx="0"/>
            <a:fillRef idx="0"/>
            <a:effectRef idx="0"/>
            <a:fontRef idx="minor"/>
          </p:style>
        </p:sp>
        <p:sp>
          <p:nvSpPr>
            <p:cNvPr id="7259" name="Google Shape;6892;p55"/>
            <p:cNvSpPr/>
            <p:nvPr/>
          </p:nvSpPr>
          <p:spPr>
            <a:xfrm>
              <a:off x="6456600" y="1689120"/>
              <a:ext cx="77760" cy="79920"/>
            </a:xfrm>
            <a:custGeom>
              <a:avLst/>
              <a:gdLst/>
              <a:ahLst/>
              <a:rect l="l" t="t" r="r" b="b"/>
              <a:pathLst>
                <a:path w="2112" h="2174">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w="0">
              <a:noFill/>
            </a:ln>
          </p:spPr>
          <p:style>
            <a:lnRef idx="0"/>
            <a:fillRef idx="0"/>
            <a:effectRef idx="0"/>
            <a:fontRef idx="minor"/>
          </p:style>
        </p:sp>
        <p:sp>
          <p:nvSpPr>
            <p:cNvPr id="7260" name="Google Shape;6893;p55"/>
            <p:cNvSpPr/>
            <p:nvPr/>
          </p:nvSpPr>
          <p:spPr>
            <a:xfrm>
              <a:off x="6398640" y="1778760"/>
              <a:ext cx="192960" cy="95040"/>
            </a:xfrm>
            <a:custGeom>
              <a:avLst/>
              <a:gdLst/>
              <a:ahLst/>
              <a:rect l="l" t="t" r="r" b="b"/>
              <a:pathLst>
                <a:path w="5231" h="2585">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w="0">
              <a:noFill/>
            </a:ln>
          </p:spPr>
          <p:style>
            <a:lnRef idx="0"/>
            <a:fillRef idx="0"/>
            <a:effectRef idx="0"/>
            <a:fontRef idx="minor"/>
          </p:style>
        </p:sp>
        <p:sp>
          <p:nvSpPr>
            <p:cNvPr id="7261" name="Google Shape;6894;p55"/>
            <p:cNvSpPr/>
            <p:nvPr/>
          </p:nvSpPr>
          <p:spPr>
            <a:xfrm>
              <a:off x="6294960" y="1741320"/>
              <a:ext cx="140400" cy="132480"/>
            </a:xfrm>
            <a:custGeom>
              <a:avLst/>
              <a:gdLst/>
              <a:ahLst/>
              <a:rect l="l" t="t" r="r" b="b"/>
              <a:pathLst>
                <a:path w="3813" h="359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w="0">
              <a:noFill/>
            </a:ln>
          </p:spPr>
          <p:style>
            <a:lnRef idx="0"/>
            <a:fillRef idx="0"/>
            <a:effectRef idx="0"/>
            <a:fontRef idx="minor"/>
          </p:style>
        </p:sp>
        <p:sp>
          <p:nvSpPr>
            <p:cNvPr id="7262" name="Google Shape;6895;p55"/>
            <p:cNvSpPr/>
            <p:nvPr/>
          </p:nvSpPr>
          <p:spPr>
            <a:xfrm>
              <a:off x="6553440" y="1742400"/>
              <a:ext cx="141840" cy="132480"/>
            </a:xfrm>
            <a:custGeom>
              <a:avLst/>
              <a:gdLst/>
              <a:ahLst/>
              <a:rect l="l" t="t" r="r" b="b"/>
              <a:pathLst>
                <a:path w="3845" h="3592">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w="0">
              <a:noFill/>
            </a:ln>
          </p:spPr>
          <p:style>
            <a:lnRef idx="0"/>
            <a:fillRef idx="0"/>
            <a:effectRef idx="0"/>
            <a:fontRef idx="minor"/>
          </p:style>
        </p:sp>
      </p:grpSp>
      <p:grpSp>
        <p:nvGrpSpPr>
          <p:cNvPr id="7263" name="Google Shape;6896;p55"/>
          <p:cNvGrpSpPr/>
          <p:nvPr/>
        </p:nvGrpSpPr>
        <p:grpSpPr>
          <a:xfrm>
            <a:off x="6271200" y="2244240"/>
            <a:ext cx="447480" cy="447840"/>
            <a:chOff x="6271200" y="2244240"/>
            <a:chExt cx="447480" cy="447840"/>
          </a:xfrm>
        </p:grpSpPr>
        <p:sp>
          <p:nvSpPr>
            <p:cNvPr id="7264" name="Google Shape;6897;p55"/>
            <p:cNvSpPr/>
            <p:nvPr/>
          </p:nvSpPr>
          <p:spPr>
            <a:xfrm>
              <a:off x="6271200" y="2509560"/>
              <a:ext cx="104400" cy="77760"/>
            </a:xfrm>
            <a:custGeom>
              <a:avLst/>
              <a:gdLst/>
              <a:ahLst/>
              <a:rect l="l" t="t" r="r" b="b"/>
              <a:pathLst>
                <a:path w="2836" h="2112">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w="0">
              <a:noFill/>
            </a:ln>
          </p:spPr>
          <p:style>
            <a:lnRef idx="0"/>
            <a:fillRef idx="0"/>
            <a:effectRef idx="0"/>
            <a:fontRef idx="minor"/>
          </p:style>
        </p:sp>
        <p:sp>
          <p:nvSpPr>
            <p:cNvPr id="7265" name="Google Shape;6898;p55"/>
            <p:cNvSpPr/>
            <p:nvPr/>
          </p:nvSpPr>
          <p:spPr>
            <a:xfrm>
              <a:off x="6351480" y="2535120"/>
              <a:ext cx="104400" cy="156960"/>
            </a:xfrm>
            <a:custGeom>
              <a:avLst/>
              <a:gdLst/>
              <a:ahLst/>
              <a:rect l="l" t="t" r="r" b="b"/>
              <a:pathLst>
                <a:path w="2836" h="4254">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w="0">
              <a:noFill/>
            </a:ln>
          </p:spPr>
          <p:style>
            <a:lnRef idx="0"/>
            <a:fillRef idx="0"/>
            <a:effectRef idx="0"/>
            <a:fontRef idx="minor"/>
          </p:style>
        </p:sp>
        <p:sp>
          <p:nvSpPr>
            <p:cNvPr id="7266" name="Google Shape;6899;p55"/>
            <p:cNvSpPr/>
            <p:nvPr/>
          </p:nvSpPr>
          <p:spPr>
            <a:xfrm>
              <a:off x="6614280" y="2509560"/>
              <a:ext cx="104400" cy="77760"/>
            </a:xfrm>
            <a:custGeom>
              <a:avLst/>
              <a:gdLst/>
              <a:ahLst/>
              <a:rect l="l" t="t" r="r" b="b"/>
              <a:pathLst>
                <a:path w="2836" h="2112">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w="0">
              <a:noFill/>
            </a:ln>
          </p:spPr>
          <p:style>
            <a:lnRef idx="0"/>
            <a:fillRef idx="0"/>
            <a:effectRef idx="0"/>
            <a:fontRef idx="minor"/>
          </p:style>
        </p:sp>
        <p:sp>
          <p:nvSpPr>
            <p:cNvPr id="7267" name="Google Shape;6900;p55"/>
            <p:cNvSpPr/>
            <p:nvPr/>
          </p:nvSpPr>
          <p:spPr>
            <a:xfrm>
              <a:off x="6534000" y="2535120"/>
              <a:ext cx="104400" cy="156960"/>
            </a:xfrm>
            <a:custGeom>
              <a:avLst/>
              <a:gdLst/>
              <a:ahLst/>
              <a:rect l="l" t="t" r="r" b="b"/>
              <a:pathLst>
                <a:path w="2837" h="4254">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w="0">
              <a:noFill/>
            </a:ln>
          </p:spPr>
          <p:style>
            <a:lnRef idx="0"/>
            <a:fillRef idx="0"/>
            <a:effectRef idx="0"/>
            <a:fontRef idx="minor"/>
          </p:style>
        </p:sp>
        <p:sp>
          <p:nvSpPr>
            <p:cNvPr id="7268" name="Google Shape;6901;p55"/>
            <p:cNvSpPr/>
            <p:nvPr/>
          </p:nvSpPr>
          <p:spPr>
            <a:xfrm>
              <a:off x="6325920" y="2482920"/>
              <a:ext cx="337320" cy="26640"/>
            </a:xfrm>
            <a:custGeom>
              <a:avLst/>
              <a:gdLst/>
              <a:ahLst/>
              <a:rect l="l" t="t" r="r" b="b"/>
              <a:pathLst>
                <a:path w="9137" h="726">
                  <a:moveTo>
                    <a:pt x="0" y="1"/>
                  </a:moveTo>
                  <a:cubicBezTo>
                    <a:pt x="158" y="379"/>
                    <a:pt x="536" y="725"/>
                    <a:pt x="1008" y="725"/>
                  </a:cubicBezTo>
                  <a:lnTo>
                    <a:pt x="8129" y="725"/>
                  </a:lnTo>
                  <a:cubicBezTo>
                    <a:pt x="8601" y="725"/>
                    <a:pt x="8979" y="379"/>
                    <a:pt x="9137" y="1"/>
                  </a:cubicBezTo>
                  <a:close/>
                </a:path>
              </a:pathLst>
            </a:custGeom>
            <a:solidFill>
              <a:schemeClr val="dk2"/>
            </a:solidFill>
            <a:ln w="0">
              <a:noFill/>
            </a:ln>
          </p:spPr>
          <p:style>
            <a:lnRef idx="0"/>
            <a:fillRef idx="0"/>
            <a:effectRef idx="0"/>
            <a:fontRef idx="minor"/>
          </p:style>
        </p:sp>
        <p:sp>
          <p:nvSpPr>
            <p:cNvPr id="7269" name="Google Shape;6902;p55"/>
            <p:cNvSpPr/>
            <p:nvPr/>
          </p:nvSpPr>
          <p:spPr>
            <a:xfrm>
              <a:off x="6298920" y="2278080"/>
              <a:ext cx="392040" cy="178920"/>
            </a:xfrm>
            <a:custGeom>
              <a:avLst/>
              <a:gdLst/>
              <a:ahLst/>
              <a:rect l="l" t="t" r="r" b="b"/>
              <a:pathLst>
                <a:path w="10618" h="4853">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w="0">
              <a:noFill/>
            </a:ln>
          </p:spPr>
          <p:style>
            <a:lnRef idx="0"/>
            <a:fillRef idx="0"/>
            <a:effectRef idx="0"/>
            <a:fontRef idx="minor"/>
          </p:style>
        </p:sp>
        <p:sp>
          <p:nvSpPr>
            <p:cNvPr id="7270" name="Google Shape;6903;p55"/>
            <p:cNvSpPr/>
            <p:nvPr/>
          </p:nvSpPr>
          <p:spPr>
            <a:xfrm>
              <a:off x="6409440" y="2244240"/>
              <a:ext cx="170640" cy="77760"/>
            </a:xfrm>
            <a:custGeom>
              <a:avLst/>
              <a:gdLst/>
              <a:ahLst/>
              <a:rect l="l" t="t" r="r" b="b"/>
              <a:pathLst>
                <a:path w="4632" h="211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w="0">
              <a:noFill/>
            </a:ln>
          </p:spPr>
          <p:style>
            <a:lnRef idx="0"/>
            <a:fillRef idx="0"/>
            <a:effectRef idx="0"/>
            <a:fontRef idx="minor"/>
          </p:style>
        </p:sp>
      </p:grpSp>
      <p:grpSp>
        <p:nvGrpSpPr>
          <p:cNvPr id="7271" name="Google Shape;6904;p55"/>
          <p:cNvGrpSpPr/>
          <p:nvPr/>
        </p:nvGrpSpPr>
        <p:grpSpPr>
          <a:xfrm>
            <a:off x="6270480" y="2810880"/>
            <a:ext cx="448920" cy="420840"/>
            <a:chOff x="6270480" y="2810880"/>
            <a:chExt cx="448920" cy="420840"/>
          </a:xfrm>
        </p:grpSpPr>
        <p:sp>
          <p:nvSpPr>
            <p:cNvPr id="7272" name="Google Shape;6905;p55"/>
            <p:cNvSpPr/>
            <p:nvPr/>
          </p:nvSpPr>
          <p:spPr>
            <a:xfrm>
              <a:off x="6304320" y="3126240"/>
              <a:ext cx="378000" cy="105480"/>
            </a:xfrm>
            <a:custGeom>
              <a:avLst/>
              <a:gdLst/>
              <a:ahLst/>
              <a:rect l="l" t="t" r="r" b="b"/>
              <a:pathLst>
                <a:path w="10240" h="2868">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w="0">
              <a:noFill/>
            </a:ln>
          </p:spPr>
          <p:style>
            <a:lnRef idx="0"/>
            <a:fillRef idx="0"/>
            <a:effectRef idx="0"/>
            <a:fontRef idx="minor"/>
          </p:style>
        </p:sp>
        <p:sp>
          <p:nvSpPr>
            <p:cNvPr id="7273" name="Google Shape;6906;p55"/>
            <p:cNvSpPr/>
            <p:nvPr/>
          </p:nvSpPr>
          <p:spPr>
            <a:xfrm>
              <a:off x="6270480" y="2956320"/>
              <a:ext cx="448920" cy="197640"/>
            </a:xfrm>
            <a:custGeom>
              <a:avLst/>
              <a:gdLst/>
              <a:ahLst/>
              <a:rect l="l" t="t" r="r" b="b"/>
              <a:pathLst>
                <a:path w="12162" h="5357">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w="0">
              <a:noFill/>
            </a:ln>
          </p:spPr>
          <p:style>
            <a:lnRef idx="0"/>
            <a:fillRef idx="0"/>
            <a:effectRef idx="0"/>
            <a:fontRef idx="minor"/>
          </p:style>
        </p:sp>
        <p:sp>
          <p:nvSpPr>
            <p:cNvPr id="7274" name="Google Shape;6907;p55"/>
            <p:cNvSpPr/>
            <p:nvPr/>
          </p:nvSpPr>
          <p:spPr>
            <a:xfrm>
              <a:off x="6585840" y="2888640"/>
              <a:ext cx="26280" cy="26640"/>
            </a:xfrm>
            <a:custGeom>
              <a:avLst/>
              <a:gdLst/>
              <a:ahLst/>
              <a:rect l="l" t="t" r="r" b="b"/>
              <a:pathLst>
                <a:path w="725" h="726">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w="0">
              <a:noFill/>
            </a:ln>
          </p:spPr>
          <p:style>
            <a:lnRef idx="0"/>
            <a:fillRef idx="0"/>
            <a:effectRef idx="0"/>
            <a:fontRef idx="minor"/>
          </p:style>
        </p:sp>
        <p:sp>
          <p:nvSpPr>
            <p:cNvPr id="7275" name="Google Shape;6908;p55"/>
            <p:cNvSpPr/>
            <p:nvPr/>
          </p:nvSpPr>
          <p:spPr>
            <a:xfrm>
              <a:off x="6508080" y="2810880"/>
              <a:ext cx="182520" cy="182520"/>
            </a:xfrm>
            <a:custGeom>
              <a:avLst/>
              <a:gdLst/>
              <a:ahLst/>
              <a:rect l="l" t="t" r="r" b="b"/>
              <a:pathLst>
                <a:path w="4947" h="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w="0">
              <a:noFill/>
            </a:ln>
          </p:spPr>
          <p:style>
            <a:lnRef idx="0"/>
            <a:fillRef idx="0"/>
            <a:effectRef idx="0"/>
            <a:fontRef idx="minor"/>
          </p:style>
        </p:sp>
        <p:sp>
          <p:nvSpPr>
            <p:cNvPr id="7276" name="Google Shape;6909;p55"/>
            <p:cNvSpPr/>
            <p:nvPr/>
          </p:nvSpPr>
          <p:spPr>
            <a:xfrm>
              <a:off x="6375240" y="2888640"/>
              <a:ext cx="25200" cy="26640"/>
            </a:xfrm>
            <a:custGeom>
              <a:avLst/>
              <a:gdLst/>
              <a:ahLst/>
              <a:rect l="l" t="t" r="r" b="b"/>
              <a:pathLst>
                <a:path w="695" h="726">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w="0">
              <a:noFill/>
            </a:ln>
          </p:spPr>
          <p:style>
            <a:lnRef idx="0"/>
            <a:fillRef idx="0"/>
            <a:effectRef idx="0"/>
            <a:fontRef idx="minor"/>
          </p:style>
        </p:sp>
        <p:sp>
          <p:nvSpPr>
            <p:cNvPr id="7277" name="Google Shape;6910;p55"/>
            <p:cNvSpPr/>
            <p:nvPr/>
          </p:nvSpPr>
          <p:spPr>
            <a:xfrm>
              <a:off x="6296040" y="2810880"/>
              <a:ext cx="183600" cy="182520"/>
            </a:xfrm>
            <a:custGeom>
              <a:avLst/>
              <a:gdLst/>
              <a:ahLst/>
              <a:rect l="l" t="t" r="r" b="b"/>
              <a:pathLst>
                <a:path w="4979" h="4947">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w="0">
              <a:noFill/>
            </a:ln>
          </p:spPr>
          <p:style>
            <a:lnRef idx="0"/>
            <a:fillRef idx="0"/>
            <a:effectRef idx="0"/>
            <a:fontRef idx="minor"/>
          </p:style>
        </p:sp>
      </p:grpSp>
      <p:grpSp>
        <p:nvGrpSpPr>
          <p:cNvPr id="7278" name="Google Shape;6911;p55"/>
          <p:cNvGrpSpPr/>
          <p:nvPr/>
        </p:nvGrpSpPr>
        <p:grpSpPr>
          <a:xfrm>
            <a:off x="3501000" y="3342240"/>
            <a:ext cx="343080" cy="448920"/>
            <a:chOff x="3501000" y="3342240"/>
            <a:chExt cx="343080" cy="448920"/>
          </a:xfrm>
        </p:grpSpPr>
        <p:sp>
          <p:nvSpPr>
            <p:cNvPr id="7279" name="Google Shape;6912;p55"/>
            <p:cNvSpPr/>
            <p:nvPr/>
          </p:nvSpPr>
          <p:spPr>
            <a:xfrm>
              <a:off x="3501000" y="3442320"/>
              <a:ext cx="53280" cy="248760"/>
            </a:xfrm>
            <a:custGeom>
              <a:avLst/>
              <a:gdLst/>
              <a:ahLst/>
              <a:rect l="l" t="t" r="r" b="b"/>
              <a:pathLst>
                <a:path w="1450" h="6743">
                  <a:moveTo>
                    <a:pt x="0" y="1"/>
                  </a:moveTo>
                  <a:lnTo>
                    <a:pt x="0" y="6743"/>
                  </a:lnTo>
                  <a:lnTo>
                    <a:pt x="1450" y="6018"/>
                  </a:lnTo>
                  <a:lnTo>
                    <a:pt x="1450" y="694"/>
                  </a:lnTo>
                  <a:lnTo>
                    <a:pt x="0" y="1"/>
                  </a:lnTo>
                  <a:close/>
                </a:path>
              </a:pathLst>
            </a:custGeom>
            <a:solidFill>
              <a:schemeClr val="dk2"/>
            </a:solidFill>
            <a:ln w="0">
              <a:noFill/>
            </a:ln>
          </p:spPr>
          <p:style>
            <a:lnRef idx="0"/>
            <a:fillRef idx="0"/>
            <a:effectRef idx="0"/>
            <a:fontRef idx="minor"/>
          </p:style>
        </p:sp>
        <p:sp>
          <p:nvSpPr>
            <p:cNvPr id="7280" name="Google Shape;6913;p55"/>
            <p:cNvSpPr/>
            <p:nvPr/>
          </p:nvSpPr>
          <p:spPr>
            <a:xfrm>
              <a:off x="3791880" y="3442320"/>
              <a:ext cx="52200" cy="248760"/>
            </a:xfrm>
            <a:custGeom>
              <a:avLst/>
              <a:gdLst/>
              <a:ahLst/>
              <a:rect l="l" t="t" r="r" b="b"/>
              <a:pathLst>
                <a:path w="1419" h="6743">
                  <a:moveTo>
                    <a:pt x="1418" y="1"/>
                  </a:moveTo>
                  <a:lnTo>
                    <a:pt x="1" y="694"/>
                  </a:lnTo>
                  <a:lnTo>
                    <a:pt x="1" y="6018"/>
                  </a:lnTo>
                  <a:lnTo>
                    <a:pt x="1418" y="6743"/>
                  </a:lnTo>
                  <a:lnTo>
                    <a:pt x="1418" y="1"/>
                  </a:lnTo>
                  <a:close/>
                </a:path>
              </a:pathLst>
            </a:custGeom>
            <a:solidFill>
              <a:schemeClr val="dk2"/>
            </a:solidFill>
            <a:ln w="0">
              <a:noFill/>
            </a:ln>
          </p:spPr>
          <p:style>
            <a:lnRef idx="0"/>
            <a:fillRef idx="0"/>
            <a:effectRef idx="0"/>
            <a:fontRef idx="minor"/>
          </p:style>
        </p:sp>
        <p:sp>
          <p:nvSpPr>
            <p:cNvPr id="7281" name="Google Shape;6914;p55"/>
            <p:cNvSpPr/>
            <p:nvPr/>
          </p:nvSpPr>
          <p:spPr>
            <a:xfrm>
              <a:off x="3512520" y="3688920"/>
              <a:ext cx="91800" cy="91800"/>
            </a:xfrm>
            <a:custGeom>
              <a:avLst/>
              <a:gdLst/>
              <a:ahLst/>
              <a:rect l="l" t="t" r="r" b="b"/>
              <a:pathLst>
                <a:path w="2490" h="2490">
                  <a:moveTo>
                    <a:pt x="1418" y="1"/>
                  </a:moveTo>
                  <a:lnTo>
                    <a:pt x="0" y="725"/>
                  </a:lnTo>
                  <a:lnTo>
                    <a:pt x="1765" y="2489"/>
                  </a:lnTo>
                  <a:lnTo>
                    <a:pt x="2489" y="1072"/>
                  </a:lnTo>
                  <a:lnTo>
                    <a:pt x="1418" y="1"/>
                  </a:lnTo>
                  <a:close/>
                </a:path>
              </a:pathLst>
            </a:custGeom>
            <a:solidFill>
              <a:schemeClr val="dk2"/>
            </a:solidFill>
            <a:ln w="0">
              <a:noFill/>
            </a:ln>
          </p:spPr>
          <p:style>
            <a:lnRef idx="0"/>
            <a:fillRef idx="0"/>
            <a:effectRef idx="0"/>
            <a:fontRef idx="minor"/>
          </p:style>
        </p:sp>
        <p:sp>
          <p:nvSpPr>
            <p:cNvPr id="7282" name="Google Shape;6915;p55"/>
            <p:cNvSpPr/>
            <p:nvPr/>
          </p:nvSpPr>
          <p:spPr>
            <a:xfrm>
              <a:off x="3740760" y="3688920"/>
              <a:ext cx="92880" cy="91800"/>
            </a:xfrm>
            <a:custGeom>
              <a:avLst/>
              <a:gdLst/>
              <a:ahLst/>
              <a:rect l="l" t="t" r="r" b="b"/>
              <a:pathLst>
                <a:path w="2521" h="2490">
                  <a:moveTo>
                    <a:pt x="1072" y="1"/>
                  </a:moveTo>
                  <a:lnTo>
                    <a:pt x="0" y="1072"/>
                  </a:lnTo>
                  <a:lnTo>
                    <a:pt x="725" y="2489"/>
                  </a:lnTo>
                  <a:lnTo>
                    <a:pt x="2521" y="725"/>
                  </a:lnTo>
                  <a:lnTo>
                    <a:pt x="1072" y="1"/>
                  </a:lnTo>
                  <a:close/>
                </a:path>
              </a:pathLst>
            </a:custGeom>
            <a:solidFill>
              <a:schemeClr val="dk2"/>
            </a:solidFill>
            <a:ln w="0">
              <a:noFill/>
            </a:ln>
          </p:spPr>
          <p:style>
            <a:lnRef idx="0"/>
            <a:fillRef idx="0"/>
            <a:effectRef idx="0"/>
            <a:fontRef idx="minor"/>
          </p:style>
        </p:sp>
        <p:sp>
          <p:nvSpPr>
            <p:cNvPr id="7283" name="Google Shape;6916;p55"/>
            <p:cNvSpPr/>
            <p:nvPr/>
          </p:nvSpPr>
          <p:spPr>
            <a:xfrm>
              <a:off x="3512520" y="3351600"/>
              <a:ext cx="91800" cy="92880"/>
            </a:xfrm>
            <a:custGeom>
              <a:avLst/>
              <a:gdLst/>
              <a:ahLst/>
              <a:rect l="l" t="t" r="r" b="b"/>
              <a:pathLst>
                <a:path w="2490" h="2521">
                  <a:moveTo>
                    <a:pt x="1765" y="0"/>
                  </a:moveTo>
                  <a:lnTo>
                    <a:pt x="0" y="1827"/>
                  </a:lnTo>
                  <a:lnTo>
                    <a:pt x="1418" y="2521"/>
                  </a:lnTo>
                  <a:lnTo>
                    <a:pt x="2489" y="1481"/>
                  </a:lnTo>
                  <a:lnTo>
                    <a:pt x="1765" y="0"/>
                  </a:lnTo>
                  <a:close/>
                </a:path>
              </a:pathLst>
            </a:custGeom>
            <a:solidFill>
              <a:schemeClr val="dk2"/>
            </a:solidFill>
            <a:ln w="0">
              <a:noFill/>
            </a:ln>
          </p:spPr>
          <p:style>
            <a:lnRef idx="0"/>
            <a:fillRef idx="0"/>
            <a:effectRef idx="0"/>
            <a:fontRef idx="minor"/>
          </p:style>
        </p:sp>
        <p:sp>
          <p:nvSpPr>
            <p:cNvPr id="7284" name="Google Shape;6917;p55"/>
            <p:cNvSpPr/>
            <p:nvPr/>
          </p:nvSpPr>
          <p:spPr>
            <a:xfrm>
              <a:off x="3740760" y="3351600"/>
              <a:ext cx="92880" cy="92880"/>
            </a:xfrm>
            <a:custGeom>
              <a:avLst/>
              <a:gdLst/>
              <a:ahLst/>
              <a:rect l="l" t="t" r="r" b="b"/>
              <a:pathLst>
                <a:path w="2521" h="2521">
                  <a:moveTo>
                    <a:pt x="725" y="0"/>
                  </a:moveTo>
                  <a:lnTo>
                    <a:pt x="0" y="1481"/>
                  </a:lnTo>
                  <a:lnTo>
                    <a:pt x="1072" y="2521"/>
                  </a:lnTo>
                  <a:lnTo>
                    <a:pt x="2521" y="1827"/>
                  </a:lnTo>
                  <a:lnTo>
                    <a:pt x="725" y="0"/>
                  </a:lnTo>
                  <a:close/>
                </a:path>
              </a:pathLst>
            </a:custGeom>
            <a:solidFill>
              <a:schemeClr val="dk2"/>
            </a:solidFill>
            <a:ln w="0">
              <a:noFill/>
            </a:ln>
          </p:spPr>
          <p:style>
            <a:lnRef idx="0"/>
            <a:fillRef idx="0"/>
            <a:effectRef idx="0"/>
            <a:fontRef idx="minor"/>
          </p:style>
        </p:sp>
        <p:sp>
          <p:nvSpPr>
            <p:cNvPr id="7285" name="Google Shape;6918;p55"/>
            <p:cNvSpPr/>
            <p:nvPr/>
          </p:nvSpPr>
          <p:spPr>
            <a:xfrm>
              <a:off x="3601080" y="3738960"/>
              <a:ext cx="142920" cy="52200"/>
            </a:xfrm>
            <a:custGeom>
              <a:avLst/>
              <a:gdLst/>
              <a:ahLst/>
              <a:rect l="l" t="t" r="r" b="b"/>
              <a:pathLst>
                <a:path w="3876" h="1419">
                  <a:moveTo>
                    <a:pt x="725" y="0"/>
                  </a:moveTo>
                  <a:lnTo>
                    <a:pt x="1" y="1418"/>
                  </a:lnTo>
                  <a:lnTo>
                    <a:pt x="3876" y="1418"/>
                  </a:lnTo>
                  <a:lnTo>
                    <a:pt x="3151" y="0"/>
                  </a:lnTo>
                  <a:close/>
                </a:path>
              </a:pathLst>
            </a:custGeom>
            <a:solidFill>
              <a:schemeClr val="dk2"/>
            </a:solidFill>
            <a:ln w="0">
              <a:noFill/>
            </a:ln>
          </p:spPr>
          <p:style>
            <a:lnRef idx="0"/>
            <a:fillRef idx="0"/>
            <a:effectRef idx="0"/>
            <a:fontRef idx="minor"/>
          </p:style>
        </p:sp>
        <p:sp>
          <p:nvSpPr>
            <p:cNvPr id="7286" name="Google Shape;6919;p55"/>
            <p:cNvSpPr/>
            <p:nvPr/>
          </p:nvSpPr>
          <p:spPr>
            <a:xfrm>
              <a:off x="3601080" y="3342240"/>
              <a:ext cx="142920" cy="52200"/>
            </a:xfrm>
            <a:custGeom>
              <a:avLst/>
              <a:gdLst/>
              <a:ahLst/>
              <a:rect l="l" t="t" r="r" b="b"/>
              <a:pathLst>
                <a:path w="3876" h="1418">
                  <a:moveTo>
                    <a:pt x="1" y="0"/>
                  </a:moveTo>
                  <a:lnTo>
                    <a:pt x="725" y="1418"/>
                  </a:lnTo>
                  <a:lnTo>
                    <a:pt x="3151" y="1418"/>
                  </a:lnTo>
                  <a:lnTo>
                    <a:pt x="3876" y="0"/>
                  </a:lnTo>
                  <a:close/>
                </a:path>
              </a:pathLst>
            </a:custGeom>
            <a:solidFill>
              <a:schemeClr val="dk2"/>
            </a:solidFill>
            <a:ln w="0">
              <a:noFill/>
            </a:ln>
          </p:spPr>
          <p:style>
            <a:lnRef idx="0"/>
            <a:fillRef idx="0"/>
            <a:effectRef idx="0"/>
            <a:fontRef idx="minor"/>
          </p:style>
        </p:sp>
        <p:sp>
          <p:nvSpPr>
            <p:cNvPr id="7287" name="Google Shape;6920;p55"/>
            <p:cNvSpPr/>
            <p:nvPr/>
          </p:nvSpPr>
          <p:spPr>
            <a:xfrm>
              <a:off x="3581280" y="3420000"/>
              <a:ext cx="183600" cy="291960"/>
            </a:xfrm>
            <a:custGeom>
              <a:avLst/>
              <a:gdLst/>
              <a:ahLst/>
              <a:rect l="l" t="t" r="r" b="b"/>
              <a:pathLst>
                <a:path w="4978" h="7909">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w="0">
              <a:noFill/>
            </a:ln>
          </p:spPr>
          <p:style>
            <a:lnRef idx="0"/>
            <a:fillRef idx="0"/>
            <a:effectRef idx="0"/>
            <a:fontRef idx="minor"/>
          </p:style>
        </p:sp>
      </p:grpSp>
      <p:grpSp>
        <p:nvGrpSpPr>
          <p:cNvPr id="7288" name="Google Shape;6921;p55"/>
          <p:cNvGrpSpPr/>
          <p:nvPr/>
        </p:nvGrpSpPr>
        <p:grpSpPr>
          <a:xfrm>
            <a:off x="1274760" y="2243880"/>
            <a:ext cx="448920" cy="448560"/>
            <a:chOff x="1274760" y="2243880"/>
            <a:chExt cx="448920" cy="448560"/>
          </a:xfrm>
        </p:grpSpPr>
        <p:sp>
          <p:nvSpPr>
            <p:cNvPr id="7289" name="Google Shape;6922;p55"/>
            <p:cNvSpPr/>
            <p:nvPr/>
          </p:nvSpPr>
          <p:spPr>
            <a:xfrm>
              <a:off x="1428480" y="2243880"/>
              <a:ext cx="137160" cy="132120"/>
            </a:xfrm>
            <a:custGeom>
              <a:avLst/>
              <a:gdLst/>
              <a:ahLst/>
              <a:rect l="l" t="t" r="r" b="b"/>
              <a:pathLst>
                <a:path w="3718" h="3584">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w="0">
              <a:noFill/>
            </a:ln>
          </p:spPr>
          <p:style>
            <a:lnRef idx="0"/>
            <a:fillRef idx="0"/>
            <a:effectRef idx="0"/>
            <a:fontRef idx="minor"/>
          </p:style>
        </p:sp>
        <p:sp>
          <p:nvSpPr>
            <p:cNvPr id="7290" name="Google Shape;6923;p55"/>
            <p:cNvSpPr/>
            <p:nvPr/>
          </p:nvSpPr>
          <p:spPr>
            <a:xfrm>
              <a:off x="1274760" y="2323800"/>
              <a:ext cx="448920" cy="104400"/>
            </a:xfrm>
            <a:custGeom>
              <a:avLst/>
              <a:gdLst/>
              <a:ahLst/>
              <a:rect l="l" t="t" r="r" b="b"/>
              <a:pathLst>
                <a:path w="12162" h="2836">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w="0">
              <a:noFill/>
            </a:ln>
          </p:spPr>
          <p:style>
            <a:lnRef idx="0"/>
            <a:fillRef idx="0"/>
            <a:effectRef idx="0"/>
            <a:fontRef idx="minor"/>
          </p:style>
        </p:sp>
        <p:sp>
          <p:nvSpPr>
            <p:cNvPr id="7291" name="Google Shape;6924;p55"/>
            <p:cNvSpPr/>
            <p:nvPr/>
          </p:nvSpPr>
          <p:spPr>
            <a:xfrm>
              <a:off x="1469160" y="2498400"/>
              <a:ext cx="57960" cy="194040"/>
            </a:xfrm>
            <a:custGeom>
              <a:avLst/>
              <a:gdLst/>
              <a:ahLst/>
              <a:rect l="l" t="t" r="r" b="b"/>
              <a:pathLst>
                <a:path w="1577" h="5263">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w="0">
              <a:noFill/>
            </a:ln>
          </p:spPr>
          <p:style>
            <a:lnRef idx="0"/>
            <a:fillRef idx="0"/>
            <a:effectRef idx="0"/>
            <a:fontRef idx="minor"/>
          </p:style>
        </p:sp>
        <p:sp>
          <p:nvSpPr>
            <p:cNvPr id="7292" name="Google Shape;6925;p55"/>
            <p:cNvSpPr/>
            <p:nvPr/>
          </p:nvSpPr>
          <p:spPr>
            <a:xfrm>
              <a:off x="1299240" y="2454120"/>
              <a:ext cx="396720" cy="78840"/>
            </a:xfrm>
            <a:custGeom>
              <a:avLst/>
              <a:gdLst/>
              <a:ahLst/>
              <a:rect l="l" t="t" r="r" b="b"/>
              <a:pathLst>
                <a:path w="10744" h="21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w="0">
              <a:noFill/>
            </a:ln>
          </p:spPr>
          <p:style>
            <a:lnRef idx="0"/>
            <a:fillRef idx="0"/>
            <a:effectRef idx="0"/>
            <a:fontRef idx="minor"/>
          </p:style>
        </p:sp>
      </p:grpSp>
      <p:grpSp>
        <p:nvGrpSpPr>
          <p:cNvPr id="7293" name="Google Shape;6926;p55"/>
          <p:cNvGrpSpPr/>
          <p:nvPr/>
        </p:nvGrpSpPr>
        <p:grpSpPr>
          <a:xfrm>
            <a:off x="4081680" y="1689840"/>
            <a:ext cx="372240" cy="448560"/>
            <a:chOff x="4081680" y="1689840"/>
            <a:chExt cx="372240" cy="448560"/>
          </a:xfrm>
        </p:grpSpPr>
        <p:sp>
          <p:nvSpPr>
            <p:cNvPr id="7294" name="Google Shape;6927;p55"/>
            <p:cNvSpPr/>
            <p:nvPr/>
          </p:nvSpPr>
          <p:spPr>
            <a:xfrm>
              <a:off x="4121280" y="1823040"/>
              <a:ext cx="293040" cy="305640"/>
            </a:xfrm>
            <a:custGeom>
              <a:avLst/>
              <a:gdLst/>
              <a:ahLst/>
              <a:rect l="l" t="t" r="r" b="b"/>
              <a:pathLst>
                <a:path w="7940" h="8286">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w="0">
              <a:noFill/>
            </a:ln>
          </p:spPr>
          <p:style>
            <a:lnRef idx="0"/>
            <a:fillRef idx="0"/>
            <a:effectRef idx="0"/>
            <a:fontRef idx="minor"/>
          </p:style>
        </p:sp>
        <p:sp>
          <p:nvSpPr>
            <p:cNvPr id="7295" name="Google Shape;6928;p55"/>
            <p:cNvSpPr/>
            <p:nvPr/>
          </p:nvSpPr>
          <p:spPr>
            <a:xfrm>
              <a:off x="4242240" y="2096640"/>
              <a:ext cx="52200" cy="41760"/>
            </a:xfrm>
            <a:custGeom>
              <a:avLst/>
              <a:gdLst/>
              <a:ahLst/>
              <a:rect l="l" t="t" r="r" b="b"/>
              <a:pathLst>
                <a:path w="1419" h="1136">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w="0">
              <a:noFill/>
            </a:ln>
          </p:spPr>
          <p:style>
            <a:lnRef idx="0"/>
            <a:fillRef idx="0"/>
            <a:effectRef idx="0"/>
            <a:fontRef idx="minor"/>
          </p:style>
        </p:sp>
        <p:sp>
          <p:nvSpPr>
            <p:cNvPr id="7296" name="Google Shape;6929;p55"/>
            <p:cNvSpPr/>
            <p:nvPr/>
          </p:nvSpPr>
          <p:spPr>
            <a:xfrm>
              <a:off x="4081680" y="1689840"/>
              <a:ext cx="142920" cy="207360"/>
            </a:xfrm>
            <a:custGeom>
              <a:avLst/>
              <a:gdLst/>
              <a:ahLst/>
              <a:rect l="l" t="t" r="r" b="b"/>
              <a:pathLst>
                <a:path w="3876" h="5625">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w="0">
              <a:noFill/>
            </a:ln>
          </p:spPr>
          <p:style>
            <a:lnRef idx="0"/>
            <a:fillRef idx="0"/>
            <a:effectRef idx="0"/>
            <a:fontRef idx="minor"/>
          </p:style>
        </p:sp>
        <p:sp>
          <p:nvSpPr>
            <p:cNvPr id="7297" name="Google Shape;6930;p55"/>
            <p:cNvSpPr/>
            <p:nvPr/>
          </p:nvSpPr>
          <p:spPr>
            <a:xfrm>
              <a:off x="4312080" y="1689840"/>
              <a:ext cx="141840" cy="206280"/>
            </a:xfrm>
            <a:custGeom>
              <a:avLst/>
              <a:gdLst/>
              <a:ahLst/>
              <a:rect l="l" t="t" r="r" b="b"/>
              <a:pathLst>
                <a:path w="3845" h="5594">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w="0">
              <a:noFill/>
            </a:ln>
          </p:spPr>
          <p:style>
            <a:lnRef idx="0"/>
            <a:fillRef idx="0"/>
            <a:effectRef idx="0"/>
            <a:fontRef idx="minor"/>
          </p:style>
        </p:sp>
      </p:grpSp>
      <p:grpSp>
        <p:nvGrpSpPr>
          <p:cNvPr id="7298" name="Google Shape;6931;p55"/>
          <p:cNvGrpSpPr/>
          <p:nvPr/>
        </p:nvGrpSpPr>
        <p:grpSpPr>
          <a:xfrm>
            <a:off x="4096080" y="2244600"/>
            <a:ext cx="343080" cy="446760"/>
            <a:chOff x="4096080" y="2244600"/>
            <a:chExt cx="343080" cy="446760"/>
          </a:xfrm>
        </p:grpSpPr>
        <p:sp>
          <p:nvSpPr>
            <p:cNvPr id="7299" name="Google Shape;6932;p55"/>
            <p:cNvSpPr/>
            <p:nvPr/>
          </p:nvSpPr>
          <p:spPr>
            <a:xfrm>
              <a:off x="4308120" y="2487960"/>
              <a:ext cx="131040" cy="176760"/>
            </a:xfrm>
            <a:custGeom>
              <a:avLst/>
              <a:gdLst/>
              <a:ahLst/>
              <a:rect l="l" t="t" r="r" b="b"/>
              <a:pathLst>
                <a:path w="3561" h="479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w="0">
              <a:noFill/>
            </a:ln>
          </p:spPr>
          <p:style>
            <a:lnRef idx="0"/>
            <a:fillRef idx="0"/>
            <a:effectRef idx="0"/>
            <a:fontRef idx="minor"/>
          </p:style>
        </p:sp>
        <p:sp>
          <p:nvSpPr>
            <p:cNvPr id="7300" name="Google Shape;6933;p55"/>
            <p:cNvSpPr/>
            <p:nvPr/>
          </p:nvSpPr>
          <p:spPr>
            <a:xfrm>
              <a:off x="4096080" y="2527560"/>
              <a:ext cx="308160" cy="163800"/>
            </a:xfrm>
            <a:custGeom>
              <a:avLst/>
              <a:gdLst/>
              <a:ahLst/>
              <a:rect l="l" t="t" r="r" b="b"/>
              <a:pathLst>
                <a:path w="8350" h="4443">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w="0">
              <a:noFill/>
            </a:ln>
          </p:spPr>
          <p:style>
            <a:lnRef idx="0"/>
            <a:fillRef idx="0"/>
            <a:effectRef idx="0"/>
            <a:fontRef idx="minor"/>
          </p:style>
        </p:sp>
        <p:sp>
          <p:nvSpPr>
            <p:cNvPr id="7301" name="Google Shape;6934;p55"/>
            <p:cNvSpPr/>
            <p:nvPr/>
          </p:nvSpPr>
          <p:spPr>
            <a:xfrm>
              <a:off x="4149720" y="2244600"/>
              <a:ext cx="235800" cy="99720"/>
            </a:xfrm>
            <a:custGeom>
              <a:avLst/>
              <a:gdLst/>
              <a:ahLst/>
              <a:rect l="l" t="t" r="r" b="b"/>
              <a:pathLst>
                <a:path w="6397" h="2711">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w="0">
              <a:noFill/>
            </a:ln>
          </p:spPr>
          <p:style>
            <a:lnRef idx="0"/>
            <a:fillRef idx="0"/>
            <a:effectRef idx="0"/>
            <a:fontRef idx="minor"/>
          </p:style>
        </p:sp>
        <p:sp>
          <p:nvSpPr>
            <p:cNvPr id="7302" name="Google Shape;6935;p55"/>
            <p:cNvSpPr/>
            <p:nvPr/>
          </p:nvSpPr>
          <p:spPr>
            <a:xfrm>
              <a:off x="4147560" y="2337840"/>
              <a:ext cx="234720" cy="197640"/>
            </a:xfrm>
            <a:custGeom>
              <a:avLst/>
              <a:gdLst/>
              <a:ahLst/>
              <a:rect l="l" t="t" r="r" b="b"/>
              <a:pathLst>
                <a:path w="6365" h="5357">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w="0">
              <a:noFill/>
            </a:ln>
          </p:spPr>
          <p:style>
            <a:lnRef idx="0"/>
            <a:fillRef idx="0"/>
            <a:effectRef idx="0"/>
            <a:fontRef idx="minor"/>
          </p:style>
        </p:sp>
      </p:grpSp>
      <p:grpSp>
        <p:nvGrpSpPr>
          <p:cNvPr id="7303" name="Google Shape;6936;p55"/>
          <p:cNvGrpSpPr/>
          <p:nvPr/>
        </p:nvGrpSpPr>
        <p:grpSpPr>
          <a:xfrm>
            <a:off x="1274400" y="1689480"/>
            <a:ext cx="450000" cy="449280"/>
            <a:chOff x="1274400" y="1689480"/>
            <a:chExt cx="450000" cy="449280"/>
          </a:xfrm>
        </p:grpSpPr>
        <p:sp>
          <p:nvSpPr>
            <p:cNvPr id="7304" name="Google Shape;6937;p55"/>
            <p:cNvSpPr/>
            <p:nvPr/>
          </p:nvSpPr>
          <p:spPr>
            <a:xfrm>
              <a:off x="1274400" y="1689480"/>
              <a:ext cx="343080" cy="367560"/>
            </a:xfrm>
            <a:custGeom>
              <a:avLst/>
              <a:gdLst/>
              <a:ahLst/>
              <a:rect l="l" t="t" r="r" b="b"/>
              <a:pathLst>
                <a:path w="9294" h="9957">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w="0">
              <a:noFill/>
            </a:ln>
          </p:spPr>
          <p:style>
            <a:lnRef idx="0"/>
            <a:fillRef idx="0"/>
            <a:effectRef idx="0"/>
            <a:fontRef idx="minor"/>
          </p:style>
        </p:sp>
        <p:sp>
          <p:nvSpPr>
            <p:cNvPr id="7305" name="Google Shape;6938;p55"/>
            <p:cNvSpPr/>
            <p:nvPr/>
          </p:nvSpPr>
          <p:spPr>
            <a:xfrm>
              <a:off x="1526760" y="1690920"/>
              <a:ext cx="197640" cy="368640"/>
            </a:xfrm>
            <a:custGeom>
              <a:avLst/>
              <a:gdLst/>
              <a:ahLst/>
              <a:rect l="l" t="t" r="r" b="b"/>
              <a:pathLst>
                <a:path w="5357" h="9988">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w="0">
              <a:noFill/>
            </a:ln>
          </p:spPr>
          <p:style>
            <a:lnRef idx="0"/>
            <a:fillRef idx="0"/>
            <a:effectRef idx="0"/>
            <a:fontRef idx="minor"/>
          </p:style>
        </p:sp>
        <p:sp>
          <p:nvSpPr>
            <p:cNvPr id="7306" name="Google Shape;6939;p55"/>
            <p:cNvSpPr/>
            <p:nvPr/>
          </p:nvSpPr>
          <p:spPr>
            <a:xfrm>
              <a:off x="1356840" y="2086560"/>
              <a:ext cx="288360" cy="52200"/>
            </a:xfrm>
            <a:custGeom>
              <a:avLst/>
              <a:gdLst/>
              <a:ahLst/>
              <a:rect l="l" t="t" r="r" b="b"/>
              <a:pathLst>
                <a:path w="7815" h="1419">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w="0">
              <a:noFill/>
            </a:ln>
          </p:spPr>
          <p:style>
            <a:lnRef idx="0"/>
            <a:fillRef idx="0"/>
            <a:effectRef idx="0"/>
            <a:fontRef idx="minor"/>
          </p:style>
        </p:sp>
      </p:grpSp>
      <p:grpSp>
        <p:nvGrpSpPr>
          <p:cNvPr id="7307" name="Google Shape;6940;p55"/>
          <p:cNvGrpSpPr/>
          <p:nvPr/>
        </p:nvGrpSpPr>
        <p:grpSpPr>
          <a:xfrm>
            <a:off x="1300320" y="2797560"/>
            <a:ext cx="397800" cy="447840"/>
            <a:chOff x="1300320" y="2797560"/>
            <a:chExt cx="397800" cy="447840"/>
          </a:xfrm>
        </p:grpSpPr>
        <p:sp>
          <p:nvSpPr>
            <p:cNvPr id="7308" name="Google Shape;6941;p55"/>
            <p:cNvSpPr/>
            <p:nvPr/>
          </p:nvSpPr>
          <p:spPr>
            <a:xfrm>
              <a:off x="1395720" y="2797560"/>
              <a:ext cx="209160" cy="212760"/>
            </a:xfrm>
            <a:custGeom>
              <a:avLst/>
              <a:gdLst/>
              <a:ahLst/>
              <a:rect l="l" t="t" r="r" b="b"/>
              <a:pathLst>
                <a:path w="5671" h="5766">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w="0">
              <a:noFill/>
            </a:ln>
          </p:spPr>
          <p:style>
            <a:lnRef idx="0"/>
            <a:fillRef idx="0"/>
            <a:effectRef idx="0"/>
            <a:fontRef idx="minor"/>
          </p:style>
        </p:sp>
        <p:sp>
          <p:nvSpPr>
            <p:cNvPr id="7309" name="Google Shape;6942;p55"/>
            <p:cNvSpPr/>
            <p:nvPr/>
          </p:nvSpPr>
          <p:spPr>
            <a:xfrm>
              <a:off x="1300320" y="2982600"/>
              <a:ext cx="397800" cy="262800"/>
            </a:xfrm>
            <a:custGeom>
              <a:avLst/>
              <a:gdLst/>
              <a:ahLst/>
              <a:rect l="l" t="t" r="r" b="b"/>
              <a:pathLst>
                <a:path w="10776" h="7121">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w="0">
              <a:noFill/>
            </a:ln>
          </p:spPr>
          <p:style>
            <a:lnRef idx="0"/>
            <a:fillRef idx="0"/>
            <a:effectRef idx="0"/>
            <a:fontRef idx="minor"/>
          </p:style>
        </p:sp>
      </p:grpSp>
      <p:grpSp>
        <p:nvGrpSpPr>
          <p:cNvPr id="7310" name="Google Shape;6943;p55"/>
          <p:cNvGrpSpPr/>
          <p:nvPr/>
        </p:nvGrpSpPr>
        <p:grpSpPr>
          <a:xfrm>
            <a:off x="4042800" y="2797560"/>
            <a:ext cx="450000" cy="447480"/>
            <a:chOff x="4042800" y="2797560"/>
            <a:chExt cx="450000" cy="447480"/>
          </a:xfrm>
        </p:grpSpPr>
        <p:sp>
          <p:nvSpPr>
            <p:cNvPr id="7311" name="Google Shape;6944;p55"/>
            <p:cNvSpPr/>
            <p:nvPr/>
          </p:nvSpPr>
          <p:spPr>
            <a:xfrm>
              <a:off x="4127760" y="3079080"/>
              <a:ext cx="153360" cy="139320"/>
            </a:xfrm>
            <a:custGeom>
              <a:avLst/>
              <a:gdLst/>
              <a:ahLst/>
              <a:rect l="l" t="t" r="r" b="b"/>
              <a:pathLst>
                <a:path w="4159" h="3782">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w="0">
              <a:noFill/>
            </a:ln>
          </p:spPr>
          <p:style>
            <a:lnRef idx="0"/>
            <a:fillRef idx="0"/>
            <a:effectRef idx="0"/>
            <a:fontRef idx="minor"/>
          </p:style>
        </p:sp>
        <p:sp>
          <p:nvSpPr>
            <p:cNvPr id="7312" name="Google Shape;6945;p55"/>
            <p:cNvSpPr/>
            <p:nvPr/>
          </p:nvSpPr>
          <p:spPr>
            <a:xfrm>
              <a:off x="4245120" y="3089520"/>
              <a:ext cx="114840" cy="155520"/>
            </a:xfrm>
            <a:custGeom>
              <a:avLst/>
              <a:gdLst/>
              <a:ahLst/>
              <a:rect l="l" t="t" r="r" b="b"/>
              <a:pathLst>
                <a:path w="3120" h="4223">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w="0">
              <a:noFill/>
            </a:ln>
          </p:spPr>
          <p:style>
            <a:lnRef idx="0"/>
            <a:fillRef idx="0"/>
            <a:effectRef idx="0"/>
            <a:fontRef idx="minor"/>
          </p:style>
        </p:sp>
        <p:sp>
          <p:nvSpPr>
            <p:cNvPr id="7313" name="Google Shape;6946;p55"/>
            <p:cNvSpPr/>
            <p:nvPr/>
          </p:nvSpPr>
          <p:spPr>
            <a:xfrm>
              <a:off x="4354560" y="3088440"/>
              <a:ext cx="84600" cy="129960"/>
            </a:xfrm>
            <a:custGeom>
              <a:avLst/>
              <a:gdLst/>
              <a:ahLst/>
              <a:rect l="l" t="t" r="r" b="b"/>
              <a:pathLst>
                <a:path w="2301" h="353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w="0">
              <a:noFill/>
            </a:ln>
          </p:spPr>
          <p:style>
            <a:lnRef idx="0"/>
            <a:fillRef idx="0"/>
            <a:effectRef idx="0"/>
            <a:fontRef idx="minor"/>
          </p:style>
        </p:sp>
        <p:sp>
          <p:nvSpPr>
            <p:cNvPr id="7314" name="Google Shape;6947;p55"/>
            <p:cNvSpPr/>
            <p:nvPr/>
          </p:nvSpPr>
          <p:spPr>
            <a:xfrm>
              <a:off x="4411800" y="3061800"/>
              <a:ext cx="81000" cy="98640"/>
            </a:xfrm>
            <a:custGeom>
              <a:avLst/>
              <a:gdLst/>
              <a:ahLst/>
              <a:rect l="l" t="t" r="r" b="b"/>
              <a:pathLst>
                <a:path w="2206" h="2679">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w="0">
              <a:noFill/>
            </a:ln>
          </p:spPr>
          <p:style>
            <a:lnRef idx="0"/>
            <a:fillRef idx="0"/>
            <a:effectRef idx="0"/>
            <a:fontRef idx="minor"/>
          </p:style>
        </p:sp>
        <p:sp>
          <p:nvSpPr>
            <p:cNvPr id="7315" name="Google Shape;6948;p55"/>
            <p:cNvSpPr/>
            <p:nvPr/>
          </p:nvSpPr>
          <p:spPr>
            <a:xfrm>
              <a:off x="4415040" y="3009240"/>
              <a:ext cx="76680" cy="46080"/>
            </a:xfrm>
            <a:custGeom>
              <a:avLst/>
              <a:gdLst/>
              <a:ahLst/>
              <a:rect l="l" t="t" r="r" b="b"/>
              <a:pathLst>
                <a:path w="2081" h="126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w="0">
              <a:noFill/>
            </a:ln>
          </p:spPr>
          <p:style>
            <a:lnRef idx="0"/>
            <a:fillRef idx="0"/>
            <a:effectRef idx="0"/>
            <a:fontRef idx="minor"/>
          </p:style>
        </p:sp>
        <p:sp>
          <p:nvSpPr>
            <p:cNvPr id="7316" name="Google Shape;6949;p55"/>
            <p:cNvSpPr/>
            <p:nvPr/>
          </p:nvSpPr>
          <p:spPr>
            <a:xfrm>
              <a:off x="4071600" y="3060360"/>
              <a:ext cx="156960" cy="77760"/>
            </a:xfrm>
            <a:custGeom>
              <a:avLst/>
              <a:gdLst/>
              <a:ahLst/>
              <a:rect l="l" t="t" r="r" b="b"/>
              <a:pathLst>
                <a:path w="4254" h="2112">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w="0">
              <a:noFill/>
            </a:ln>
          </p:spPr>
          <p:style>
            <a:lnRef idx="0"/>
            <a:fillRef idx="0"/>
            <a:effectRef idx="0"/>
            <a:fontRef idx="minor"/>
          </p:style>
        </p:sp>
        <p:sp>
          <p:nvSpPr>
            <p:cNvPr id="7317" name="Google Shape;6950;p55"/>
            <p:cNvSpPr/>
            <p:nvPr/>
          </p:nvSpPr>
          <p:spPr>
            <a:xfrm>
              <a:off x="4202280" y="2928960"/>
              <a:ext cx="26280" cy="52200"/>
            </a:xfrm>
            <a:custGeom>
              <a:avLst/>
              <a:gdLst/>
              <a:ahLst/>
              <a:rect l="l" t="t" r="r" b="b"/>
              <a:pathLst>
                <a:path w="725" h="1419">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w="0">
              <a:noFill/>
            </a:ln>
          </p:spPr>
          <p:style>
            <a:lnRef idx="0"/>
            <a:fillRef idx="0"/>
            <a:effectRef idx="0"/>
            <a:fontRef idx="minor"/>
          </p:style>
        </p:sp>
        <p:sp>
          <p:nvSpPr>
            <p:cNvPr id="7318" name="Google Shape;6951;p55"/>
            <p:cNvSpPr/>
            <p:nvPr/>
          </p:nvSpPr>
          <p:spPr>
            <a:xfrm>
              <a:off x="4069440" y="2928960"/>
              <a:ext cx="26640" cy="52200"/>
            </a:xfrm>
            <a:custGeom>
              <a:avLst/>
              <a:gdLst/>
              <a:ahLst/>
              <a:rect l="l" t="t" r="r" b="b"/>
              <a:pathLst>
                <a:path w="726" h="1419">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w="0">
              <a:noFill/>
            </a:ln>
          </p:spPr>
          <p:style>
            <a:lnRef idx="0"/>
            <a:fillRef idx="0"/>
            <a:effectRef idx="0"/>
            <a:fontRef idx="minor"/>
          </p:style>
        </p:sp>
        <p:sp>
          <p:nvSpPr>
            <p:cNvPr id="7319" name="Google Shape;6952;p55"/>
            <p:cNvSpPr/>
            <p:nvPr/>
          </p:nvSpPr>
          <p:spPr>
            <a:xfrm>
              <a:off x="4042800" y="2797560"/>
              <a:ext cx="211680" cy="262800"/>
            </a:xfrm>
            <a:custGeom>
              <a:avLst/>
              <a:gdLst/>
              <a:ahLst/>
              <a:rect l="l" t="t" r="r" b="b"/>
              <a:pathLst>
                <a:path w="5735" h="7121">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w="0">
              <a:noFill/>
            </a:ln>
          </p:spPr>
          <p:style>
            <a:lnRef idx="0"/>
            <a:fillRef idx="0"/>
            <a:effectRef idx="0"/>
            <a:fontRef idx="minor"/>
          </p:style>
        </p:sp>
      </p:grpSp>
      <p:grpSp>
        <p:nvGrpSpPr>
          <p:cNvPr id="7320" name="Google Shape;6953;p55"/>
          <p:cNvGrpSpPr/>
          <p:nvPr/>
        </p:nvGrpSpPr>
        <p:grpSpPr>
          <a:xfrm>
            <a:off x="6859800" y="1689120"/>
            <a:ext cx="396720" cy="450000"/>
            <a:chOff x="6859800" y="1689120"/>
            <a:chExt cx="396720" cy="450000"/>
          </a:xfrm>
        </p:grpSpPr>
        <p:sp>
          <p:nvSpPr>
            <p:cNvPr id="7321" name="Google Shape;6954;p55"/>
            <p:cNvSpPr/>
            <p:nvPr/>
          </p:nvSpPr>
          <p:spPr>
            <a:xfrm>
              <a:off x="7049520" y="1689120"/>
              <a:ext cx="150840" cy="106920"/>
            </a:xfrm>
            <a:custGeom>
              <a:avLst/>
              <a:gdLst/>
              <a:ahLst/>
              <a:rect l="l" t="t" r="r" b="b"/>
              <a:pathLst>
                <a:path w="4097" h="2899">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w="0">
              <a:noFill/>
            </a:ln>
          </p:spPr>
          <p:style>
            <a:lnRef idx="0"/>
            <a:fillRef idx="0"/>
            <a:effectRef idx="0"/>
            <a:fontRef idx="minor"/>
          </p:style>
        </p:sp>
        <p:sp>
          <p:nvSpPr>
            <p:cNvPr id="7322" name="Google Shape;6955;p55"/>
            <p:cNvSpPr/>
            <p:nvPr/>
          </p:nvSpPr>
          <p:spPr>
            <a:xfrm>
              <a:off x="6859800" y="1743840"/>
              <a:ext cx="396720" cy="395280"/>
            </a:xfrm>
            <a:custGeom>
              <a:avLst/>
              <a:gdLst/>
              <a:ahLst/>
              <a:rect l="l" t="t" r="r" b="b"/>
              <a:pathLst>
                <a:path w="10744" h="10713">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w="0">
              <a:noFill/>
            </a:ln>
          </p:spPr>
          <p:style>
            <a:lnRef idx="0"/>
            <a:fillRef idx="0"/>
            <a:effectRef idx="0"/>
            <a:fontRef idx="minor"/>
          </p:style>
        </p:sp>
      </p:grpSp>
      <p:grpSp>
        <p:nvGrpSpPr>
          <p:cNvPr id="7323" name="Google Shape;6956;p55"/>
          <p:cNvGrpSpPr/>
          <p:nvPr/>
        </p:nvGrpSpPr>
        <p:grpSpPr>
          <a:xfrm>
            <a:off x="6833880" y="2258280"/>
            <a:ext cx="448920" cy="419760"/>
            <a:chOff x="6833880" y="2258280"/>
            <a:chExt cx="448920" cy="419760"/>
          </a:xfrm>
        </p:grpSpPr>
        <p:sp>
          <p:nvSpPr>
            <p:cNvPr id="7324" name="Google Shape;6957;p55"/>
            <p:cNvSpPr/>
            <p:nvPr/>
          </p:nvSpPr>
          <p:spPr>
            <a:xfrm>
              <a:off x="7136280" y="2260440"/>
              <a:ext cx="146520" cy="135720"/>
            </a:xfrm>
            <a:custGeom>
              <a:avLst/>
              <a:gdLst/>
              <a:ahLst/>
              <a:rect l="l" t="t" r="r" b="b"/>
              <a:pathLst>
                <a:path w="3971" h="3687">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w="0">
              <a:noFill/>
            </a:ln>
          </p:spPr>
          <p:style>
            <a:lnRef idx="0"/>
            <a:fillRef idx="0"/>
            <a:effectRef idx="0"/>
            <a:fontRef idx="minor"/>
          </p:style>
        </p:sp>
        <p:sp>
          <p:nvSpPr>
            <p:cNvPr id="7325" name="Google Shape;6958;p55"/>
            <p:cNvSpPr/>
            <p:nvPr/>
          </p:nvSpPr>
          <p:spPr>
            <a:xfrm>
              <a:off x="6931440" y="2442600"/>
              <a:ext cx="90360" cy="102600"/>
            </a:xfrm>
            <a:custGeom>
              <a:avLst/>
              <a:gdLst/>
              <a:ahLst/>
              <a:rect l="l" t="t" r="r" b="b"/>
              <a:pathLst>
                <a:path w="2459" h="2786">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w="0">
              <a:noFill/>
            </a:ln>
          </p:spPr>
          <p:style>
            <a:lnRef idx="0"/>
            <a:fillRef idx="0"/>
            <a:effectRef idx="0"/>
            <a:fontRef idx="minor"/>
          </p:style>
        </p:sp>
        <p:sp>
          <p:nvSpPr>
            <p:cNvPr id="7326" name="Google Shape;6959;p55"/>
            <p:cNvSpPr/>
            <p:nvPr/>
          </p:nvSpPr>
          <p:spPr>
            <a:xfrm>
              <a:off x="6987240" y="2521440"/>
              <a:ext cx="138240" cy="156600"/>
            </a:xfrm>
            <a:custGeom>
              <a:avLst/>
              <a:gdLst/>
              <a:ahLst/>
              <a:rect l="l" t="t" r="r" b="b"/>
              <a:pathLst>
                <a:path w="3750" h="4248">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w="0">
              <a:noFill/>
            </a:ln>
          </p:spPr>
          <p:style>
            <a:lnRef idx="0"/>
            <a:fillRef idx="0"/>
            <a:effectRef idx="0"/>
            <a:fontRef idx="minor"/>
          </p:style>
        </p:sp>
        <p:sp>
          <p:nvSpPr>
            <p:cNvPr id="7327" name="Google Shape;6960;p55"/>
            <p:cNvSpPr/>
            <p:nvPr/>
          </p:nvSpPr>
          <p:spPr>
            <a:xfrm>
              <a:off x="7045560" y="2575080"/>
              <a:ext cx="23040" cy="19080"/>
            </a:xfrm>
            <a:custGeom>
              <a:avLst/>
              <a:gdLst/>
              <a:ahLst/>
              <a:rect l="l" t="t" r="r" b="b"/>
              <a:pathLst>
                <a:path w="631" h="528">
                  <a:moveTo>
                    <a:pt x="327" y="0"/>
                  </a:moveTo>
                  <a:cubicBezTo>
                    <a:pt x="189" y="0"/>
                    <a:pt x="48" y="71"/>
                    <a:pt x="0" y="213"/>
                  </a:cubicBezTo>
                  <a:lnTo>
                    <a:pt x="315" y="528"/>
                  </a:lnTo>
                  <a:lnTo>
                    <a:pt x="630" y="213"/>
                  </a:lnTo>
                  <a:cubicBezTo>
                    <a:pt x="599" y="71"/>
                    <a:pt x="465" y="0"/>
                    <a:pt x="327" y="0"/>
                  </a:cubicBezTo>
                  <a:close/>
                </a:path>
              </a:pathLst>
            </a:custGeom>
            <a:solidFill>
              <a:schemeClr val="dk2"/>
            </a:solidFill>
            <a:ln w="0">
              <a:noFill/>
            </a:ln>
          </p:spPr>
          <p:style>
            <a:lnRef idx="0"/>
            <a:fillRef idx="0"/>
            <a:effectRef idx="0"/>
            <a:fontRef idx="minor"/>
          </p:style>
        </p:sp>
        <p:sp>
          <p:nvSpPr>
            <p:cNvPr id="7328" name="Google Shape;6961;p55"/>
            <p:cNvSpPr/>
            <p:nvPr/>
          </p:nvSpPr>
          <p:spPr>
            <a:xfrm>
              <a:off x="7089840" y="2442960"/>
              <a:ext cx="92880" cy="102960"/>
            </a:xfrm>
            <a:custGeom>
              <a:avLst/>
              <a:gdLst/>
              <a:ahLst/>
              <a:rect l="l" t="t" r="r" b="b"/>
              <a:pathLst>
                <a:path w="2521" h="2796">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w="0">
              <a:noFill/>
            </a:ln>
          </p:spPr>
          <p:style>
            <a:lnRef idx="0"/>
            <a:fillRef idx="0"/>
            <a:effectRef idx="0"/>
            <a:fontRef idx="minor"/>
          </p:style>
        </p:sp>
        <p:sp>
          <p:nvSpPr>
            <p:cNvPr id="7329" name="Google Shape;6962;p55"/>
            <p:cNvSpPr/>
            <p:nvPr/>
          </p:nvSpPr>
          <p:spPr>
            <a:xfrm>
              <a:off x="6860520" y="2310480"/>
              <a:ext cx="395280" cy="348840"/>
            </a:xfrm>
            <a:custGeom>
              <a:avLst/>
              <a:gdLst/>
              <a:ahLst/>
              <a:rect l="l" t="t" r="r" b="b"/>
              <a:pathLst>
                <a:path w="10713" h="9452">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w="0">
              <a:noFill/>
            </a:ln>
          </p:spPr>
          <p:style>
            <a:lnRef idx="0"/>
            <a:fillRef idx="0"/>
            <a:effectRef idx="0"/>
            <a:fontRef idx="minor"/>
          </p:style>
        </p:sp>
        <p:sp>
          <p:nvSpPr>
            <p:cNvPr id="7330" name="Google Shape;6963;p55"/>
            <p:cNvSpPr/>
            <p:nvPr/>
          </p:nvSpPr>
          <p:spPr>
            <a:xfrm>
              <a:off x="6833880" y="2258280"/>
              <a:ext cx="146160" cy="137160"/>
            </a:xfrm>
            <a:custGeom>
              <a:avLst/>
              <a:gdLst/>
              <a:ahLst/>
              <a:rect l="l" t="t" r="r" b="b"/>
              <a:pathLst>
                <a:path w="3970" h="3719">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w="0">
              <a:noFill/>
            </a:ln>
          </p:spPr>
          <p:style>
            <a:lnRef idx="0"/>
            <a:fillRef idx="0"/>
            <a:effectRef idx="0"/>
            <a:fontRef idx="minor"/>
          </p:style>
        </p:sp>
      </p:grpSp>
      <p:grpSp>
        <p:nvGrpSpPr>
          <p:cNvPr id="7331" name="Google Shape;6964;p55"/>
          <p:cNvGrpSpPr/>
          <p:nvPr/>
        </p:nvGrpSpPr>
        <p:grpSpPr>
          <a:xfrm>
            <a:off x="6830280" y="2796840"/>
            <a:ext cx="456120" cy="448920"/>
            <a:chOff x="6830280" y="2796840"/>
            <a:chExt cx="456120" cy="448920"/>
          </a:xfrm>
        </p:grpSpPr>
        <p:sp>
          <p:nvSpPr>
            <p:cNvPr id="7332" name="Google Shape;6965;p55"/>
            <p:cNvSpPr/>
            <p:nvPr/>
          </p:nvSpPr>
          <p:spPr>
            <a:xfrm>
              <a:off x="7021080" y="2796840"/>
              <a:ext cx="73080" cy="73440"/>
            </a:xfrm>
            <a:custGeom>
              <a:avLst/>
              <a:gdLst/>
              <a:ahLst/>
              <a:rect l="l" t="t" r="r" b="b"/>
              <a:pathLst>
                <a:path w="1986" h="1994">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w="0">
              <a:noFill/>
            </a:ln>
          </p:spPr>
          <p:style>
            <a:lnRef idx="0"/>
            <a:fillRef idx="0"/>
            <a:effectRef idx="0"/>
            <a:fontRef idx="minor"/>
          </p:style>
        </p:sp>
        <p:sp>
          <p:nvSpPr>
            <p:cNvPr id="7333" name="Google Shape;6966;p55"/>
            <p:cNvSpPr/>
            <p:nvPr/>
          </p:nvSpPr>
          <p:spPr>
            <a:xfrm>
              <a:off x="7021080" y="3171960"/>
              <a:ext cx="73080" cy="73800"/>
            </a:xfrm>
            <a:custGeom>
              <a:avLst/>
              <a:gdLst/>
              <a:ahLst/>
              <a:rect l="l" t="t" r="r" b="b"/>
              <a:pathLst>
                <a:path w="1986" h="2009">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w="0">
              <a:noFill/>
            </a:ln>
          </p:spPr>
          <p:style>
            <a:lnRef idx="0"/>
            <a:fillRef idx="0"/>
            <a:effectRef idx="0"/>
            <a:fontRef idx="minor"/>
          </p:style>
        </p:sp>
        <p:sp>
          <p:nvSpPr>
            <p:cNvPr id="7334" name="Google Shape;6967;p55"/>
            <p:cNvSpPr/>
            <p:nvPr/>
          </p:nvSpPr>
          <p:spPr>
            <a:xfrm>
              <a:off x="6830280" y="2985840"/>
              <a:ext cx="77760" cy="70560"/>
            </a:xfrm>
            <a:custGeom>
              <a:avLst/>
              <a:gdLst/>
              <a:ahLst/>
              <a:rect l="l" t="t" r="r" b="b"/>
              <a:pathLst>
                <a:path w="2112" h="1923">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w="0">
              <a:noFill/>
            </a:ln>
          </p:spPr>
          <p:style>
            <a:lnRef idx="0"/>
            <a:fillRef idx="0"/>
            <a:effectRef idx="0"/>
            <a:fontRef idx="minor"/>
          </p:style>
        </p:sp>
        <p:sp>
          <p:nvSpPr>
            <p:cNvPr id="7335" name="Google Shape;6968;p55"/>
            <p:cNvSpPr/>
            <p:nvPr/>
          </p:nvSpPr>
          <p:spPr>
            <a:xfrm>
              <a:off x="7208640" y="2983320"/>
              <a:ext cx="77760" cy="73080"/>
            </a:xfrm>
            <a:custGeom>
              <a:avLst/>
              <a:gdLst/>
              <a:ahLst/>
              <a:rect l="l" t="t" r="r" b="b"/>
              <a:pathLst>
                <a:path w="2112" h="1986">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w="0">
              <a:noFill/>
            </a:ln>
          </p:spPr>
          <p:style>
            <a:lnRef idx="0"/>
            <a:fillRef idx="0"/>
            <a:effectRef idx="0"/>
            <a:fontRef idx="minor"/>
          </p:style>
        </p:sp>
        <p:sp>
          <p:nvSpPr>
            <p:cNvPr id="7336" name="Google Shape;6969;p55"/>
            <p:cNvSpPr/>
            <p:nvPr/>
          </p:nvSpPr>
          <p:spPr>
            <a:xfrm>
              <a:off x="6893640" y="3113640"/>
              <a:ext cx="70200" cy="68400"/>
            </a:xfrm>
            <a:custGeom>
              <a:avLst/>
              <a:gdLst/>
              <a:ahLst/>
              <a:rect l="l" t="t" r="r" b="b"/>
              <a:pathLst>
                <a:path w="1906" h="186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w="0">
              <a:noFill/>
            </a:ln>
          </p:spPr>
          <p:style>
            <a:lnRef idx="0"/>
            <a:fillRef idx="0"/>
            <a:effectRef idx="0"/>
            <a:fontRef idx="minor"/>
          </p:style>
        </p:sp>
        <p:sp>
          <p:nvSpPr>
            <p:cNvPr id="7337" name="Google Shape;6970;p55"/>
            <p:cNvSpPr/>
            <p:nvPr/>
          </p:nvSpPr>
          <p:spPr>
            <a:xfrm>
              <a:off x="7152840" y="2858760"/>
              <a:ext cx="70200" cy="69480"/>
            </a:xfrm>
            <a:custGeom>
              <a:avLst/>
              <a:gdLst/>
              <a:ahLst/>
              <a:rect l="l" t="t" r="r" b="b"/>
              <a:pathLst>
                <a:path w="1907" h="189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w="0">
              <a:noFill/>
            </a:ln>
          </p:spPr>
          <p:style>
            <a:lnRef idx="0"/>
            <a:fillRef idx="0"/>
            <a:effectRef idx="0"/>
            <a:fontRef idx="minor"/>
          </p:style>
        </p:sp>
        <p:sp>
          <p:nvSpPr>
            <p:cNvPr id="7338" name="Google Shape;6971;p55"/>
            <p:cNvSpPr/>
            <p:nvPr/>
          </p:nvSpPr>
          <p:spPr>
            <a:xfrm>
              <a:off x="7150320" y="3113640"/>
              <a:ext cx="72360" cy="70200"/>
            </a:xfrm>
            <a:custGeom>
              <a:avLst/>
              <a:gdLst/>
              <a:ahLst/>
              <a:rect l="l" t="t" r="r" b="b"/>
              <a:pathLst>
                <a:path w="1968" h="1912">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w="0">
              <a:noFill/>
            </a:ln>
          </p:spPr>
          <p:style>
            <a:lnRef idx="0"/>
            <a:fillRef idx="0"/>
            <a:effectRef idx="0"/>
            <a:fontRef idx="minor"/>
          </p:style>
        </p:sp>
        <p:sp>
          <p:nvSpPr>
            <p:cNvPr id="7339" name="Google Shape;6972;p55"/>
            <p:cNvSpPr/>
            <p:nvPr/>
          </p:nvSpPr>
          <p:spPr>
            <a:xfrm>
              <a:off x="6892560" y="2859480"/>
              <a:ext cx="71280" cy="68760"/>
            </a:xfrm>
            <a:custGeom>
              <a:avLst/>
              <a:gdLst/>
              <a:ahLst/>
              <a:rect l="l" t="t" r="r" b="b"/>
              <a:pathLst>
                <a:path w="1939" h="187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w="0">
              <a:noFill/>
            </a:ln>
          </p:spPr>
          <p:style>
            <a:lnRef idx="0"/>
            <a:fillRef idx="0"/>
            <a:effectRef idx="0"/>
            <a:fontRef idx="minor"/>
          </p:style>
        </p:sp>
        <p:sp>
          <p:nvSpPr>
            <p:cNvPr id="7340" name="Google Shape;6973;p55"/>
            <p:cNvSpPr/>
            <p:nvPr/>
          </p:nvSpPr>
          <p:spPr>
            <a:xfrm>
              <a:off x="7018920" y="2981160"/>
              <a:ext cx="77760" cy="77760"/>
            </a:xfrm>
            <a:custGeom>
              <a:avLst/>
              <a:gdLst/>
              <a:ahLst/>
              <a:rect l="l" t="t" r="r" b="b"/>
              <a:pathLst>
                <a:path w="2112" h="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w="0">
              <a:noFill/>
            </a:ln>
          </p:spPr>
          <p:style>
            <a:lnRef idx="0"/>
            <a:fillRef idx="0"/>
            <a:effectRef idx="0"/>
            <a:fontRef idx="minor"/>
          </p:style>
        </p:sp>
        <p:sp>
          <p:nvSpPr>
            <p:cNvPr id="7341" name="Google Shape;6974;p55"/>
            <p:cNvSpPr/>
            <p:nvPr/>
          </p:nvSpPr>
          <p:spPr>
            <a:xfrm>
              <a:off x="6978240" y="2875320"/>
              <a:ext cx="65880" cy="88920"/>
            </a:xfrm>
            <a:custGeom>
              <a:avLst/>
              <a:gdLst/>
              <a:ahLst/>
              <a:rect l="l" t="t" r="r" b="b"/>
              <a:pathLst>
                <a:path w="1797" h="2419">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w="0">
              <a:noFill/>
            </a:ln>
          </p:spPr>
          <p:style>
            <a:lnRef idx="0"/>
            <a:fillRef idx="0"/>
            <a:effectRef idx="0"/>
            <a:fontRef idx="minor"/>
          </p:style>
        </p:sp>
        <p:sp>
          <p:nvSpPr>
            <p:cNvPr id="7342" name="Google Shape;6975;p55"/>
            <p:cNvSpPr/>
            <p:nvPr/>
          </p:nvSpPr>
          <p:spPr>
            <a:xfrm>
              <a:off x="7113240" y="2941560"/>
              <a:ext cx="89280" cy="67320"/>
            </a:xfrm>
            <a:custGeom>
              <a:avLst/>
              <a:gdLst/>
              <a:ahLst/>
              <a:rect l="l" t="t" r="r" b="b"/>
              <a:pathLst>
                <a:path w="2427" h="1828">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w="0">
              <a:noFill/>
            </a:ln>
          </p:spPr>
          <p:style>
            <a:lnRef idx="0"/>
            <a:fillRef idx="0"/>
            <a:effectRef idx="0"/>
            <a:fontRef idx="minor"/>
          </p:style>
        </p:sp>
        <p:sp>
          <p:nvSpPr>
            <p:cNvPr id="7343" name="Google Shape;6976;p55"/>
            <p:cNvSpPr/>
            <p:nvPr/>
          </p:nvSpPr>
          <p:spPr>
            <a:xfrm>
              <a:off x="6910560" y="2940480"/>
              <a:ext cx="92880" cy="64800"/>
            </a:xfrm>
            <a:custGeom>
              <a:avLst/>
              <a:gdLst/>
              <a:ahLst/>
              <a:rect l="l" t="t" r="r" b="b"/>
              <a:pathLst>
                <a:path w="2522" h="1765">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w="0">
              <a:noFill/>
            </a:ln>
          </p:spPr>
          <p:style>
            <a:lnRef idx="0"/>
            <a:fillRef idx="0"/>
            <a:effectRef idx="0"/>
            <a:fontRef idx="minor"/>
          </p:style>
        </p:sp>
        <p:sp>
          <p:nvSpPr>
            <p:cNvPr id="7344" name="Google Shape;6977;p55"/>
            <p:cNvSpPr/>
            <p:nvPr/>
          </p:nvSpPr>
          <p:spPr>
            <a:xfrm>
              <a:off x="7071120" y="2876040"/>
              <a:ext cx="65880" cy="89280"/>
            </a:xfrm>
            <a:custGeom>
              <a:avLst/>
              <a:gdLst/>
              <a:ahLst/>
              <a:rect l="l" t="t" r="r" b="b"/>
              <a:pathLst>
                <a:path w="1797" h="2431">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w="0">
              <a:noFill/>
            </a:ln>
          </p:spPr>
          <p:style>
            <a:lnRef idx="0"/>
            <a:fillRef idx="0"/>
            <a:effectRef idx="0"/>
            <a:fontRef idx="minor"/>
          </p:style>
        </p:sp>
        <p:sp>
          <p:nvSpPr>
            <p:cNvPr id="7345" name="Google Shape;6978;p55"/>
            <p:cNvSpPr/>
            <p:nvPr/>
          </p:nvSpPr>
          <p:spPr>
            <a:xfrm>
              <a:off x="7071120" y="3076560"/>
              <a:ext cx="65880" cy="90360"/>
            </a:xfrm>
            <a:custGeom>
              <a:avLst/>
              <a:gdLst/>
              <a:ahLst/>
              <a:rect l="l" t="t" r="r" b="b"/>
              <a:pathLst>
                <a:path w="1797" h="2459">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w="0">
              <a:noFill/>
            </a:ln>
          </p:spPr>
          <p:style>
            <a:lnRef idx="0"/>
            <a:fillRef idx="0"/>
            <a:effectRef idx="0"/>
            <a:fontRef idx="minor"/>
          </p:style>
        </p:sp>
        <p:sp>
          <p:nvSpPr>
            <p:cNvPr id="7346" name="Google Shape;6979;p55"/>
            <p:cNvSpPr/>
            <p:nvPr/>
          </p:nvSpPr>
          <p:spPr>
            <a:xfrm>
              <a:off x="7111800" y="3034440"/>
              <a:ext cx="90360" cy="67320"/>
            </a:xfrm>
            <a:custGeom>
              <a:avLst/>
              <a:gdLst/>
              <a:ahLst/>
              <a:rect l="l" t="t" r="r" b="b"/>
              <a:pathLst>
                <a:path w="2458" h="182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w="0">
              <a:noFill/>
            </a:ln>
          </p:spPr>
          <p:style>
            <a:lnRef idx="0"/>
            <a:fillRef idx="0"/>
            <a:effectRef idx="0"/>
            <a:fontRef idx="minor"/>
          </p:style>
        </p:sp>
        <p:sp>
          <p:nvSpPr>
            <p:cNvPr id="7347" name="Google Shape;6980;p55"/>
            <p:cNvSpPr/>
            <p:nvPr/>
          </p:nvSpPr>
          <p:spPr>
            <a:xfrm>
              <a:off x="6978240" y="3075480"/>
              <a:ext cx="65880" cy="90360"/>
            </a:xfrm>
            <a:custGeom>
              <a:avLst/>
              <a:gdLst/>
              <a:ahLst/>
              <a:rect l="l" t="t" r="r" b="b"/>
              <a:pathLst>
                <a:path w="1797" h="2452">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w="0">
              <a:noFill/>
            </a:ln>
          </p:spPr>
          <p:style>
            <a:lnRef idx="0"/>
            <a:fillRef idx="0"/>
            <a:effectRef idx="0"/>
            <a:fontRef idx="minor"/>
          </p:style>
        </p:sp>
        <p:sp>
          <p:nvSpPr>
            <p:cNvPr id="7348" name="Google Shape;6981;p55"/>
            <p:cNvSpPr/>
            <p:nvPr/>
          </p:nvSpPr>
          <p:spPr>
            <a:xfrm>
              <a:off x="6911640" y="3033360"/>
              <a:ext cx="90360" cy="65880"/>
            </a:xfrm>
            <a:custGeom>
              <a:avLst/>
              <a:gdLst/>
              <a:ahLst/>
              <a:rect l="l" t="t" r="r" b="b"/>
              <a:pathLst>
                <a:path w="2458" h="1796">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w="0">
              <a:noFill/>
            </a:ln>
          </p:spPr>
          <p:style>
            <a:lnRef idx="0"/>
            <a:fillRef idx="0"/>
            <a:effectRef idx="0"/>
            <a:fontRef idx="minor"/>
          </p:style>
        </p:sp>
      </p:grpSp>
      <p:grpSp>
        <p:nvGrpSpPr>
          <p:cNvPr id="7349" name="Google Shape;6982;p55"/>
          <p:cNvGrpSpPr/>
          <p:nvPr/>
        </p:nvGrpSpPr>
        <p:grpSpPr>
          <a:xfrm>
            <a:off x="5692320" y="3343320"/>
            <a:ext cx="450000" cy="446760"/>
            <a:chOff x="5692320" y="3343320"/>
            <a:chExt cx="450000" cy="446760"/>
          </a:xfrm>
        </p:grpSpPr>
        <p:sp>
          <p:nvSpPr>
            <p:cNvPr id="7350" name="Google Shape;6983;p55"/>
            <p:cNvSpPr/>
            <p:nvPr/>
          </p:nvSpPr>
          <p:spPr>
            <a:xfrm>
              <a:off x="5693400" y="3605400"/>
              <a:ext cx="448920" cy="184680"/>
            </a:xfrm>
            <a:custGeom>
              <a:avLst/>
              <a:gdLst/>
              <a:ahLst/>
              <a:rect l="l" t="t" r="r" b="b"/>
              <a:pathLst>
                <a:path w="12162" h="501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w="0">
              <a:noFill/>
            </a:ln>
          </p:spPr>
          <p:style>
            <a:lnRef idx="0"/>
            <a:fillRef idx="0"/>
            <a:effectRef idx="0"/>
            <a:fontRef idx="minor"/>
          </p:style>
        </p:sp>
        <p:sp>
          <p:nvSpPr>
            <p:cNvPr id="7351" name="Google Shape;6984;p55"/>
            <p:cNvSpPr/>
            <p:nvPr/>
          </p:nvSpPr>
          <p:spPr>
            <a:xfrm>
              <a:off x="5771160" y="3711240"/>
              <a:ext cx="73080" cy="26640"/>
            </a:xfrm>
            <a:custGeom>
              <a:avLst/>
              <a:gdLst/>
              <a:ahLst/>
              <a:rect l="l" t="t" r="r" b="b"/>
              <a:pathLst>
                <a:path w="1986" h="72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w="0">
              <a:noFill/>
            </a:ln>
          </p:spPr>
          <p:style>
            <a:lnRef idx="0"/>
            <a:fillRef idx="0"/>
            <a:effectRef idx="0"/>
            <a:fontRef idx="minor"/>
          </p:style>
        </p:sp>
        <p:sp>
          <p:nvSpPr>
            <p:cNvPr id="7352" name="Google Shape;6985;p55"/>
            <p:cNvSpPr/>
            <p:nvPr/>
          </p:nvSpPr>
          <p:spPr>
            <a:xfrm>
              <a:off x="6068160" y="3657600"/>
              <a:ext cx="46080" cy="26640"/>
            </a:xfrm>
            <a:custGeom>
              <a:avLst/>
              <a:gdLst/>
              <a:ahLst/>
              <a:rect l="l" t="t" r="r" b="b"/>
              <a:pathLst>
                <a:path w="1261" h="726">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w="0">
              <a:noFill/>
            </a:ln>
          </p:spPr>
          <p:style>
            <a:lnRef idx="0"/>
            <a:fillRef idx="0"/>
            <a:effectRef idx="0"/>
            <a:fontRef idx="minor"/>
          </p:style>
        </p:sp>
        <p:sp>
          <p:nvSpPr>
            <p:cNvPr id="7353" name="Google Shape;6986;p55"/>
            <p:cNvSpPr/>
            <p:nvPr/>
          </p:nvSpPr>
          <p:spPr>
            <a:xfrm>
              <a:off x="6064560" y="3737880"/>
              <a:ext cx="77760" cy="25200"/>
            </a:xfrm>
            <a:custGeom>
              <a:avLst/>
              <a:gdLst/>
              <a:ahLst/>
              <a:rect l="l" t="t" r="r" b="b"/>
              <a:pathLst>
                <a:path w="2112" h="694">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w="0">
              <a:noFill/>
            </a:ln>
          </p:spPr>
          <p:style>
            <a:lnRef idx="0"/>
            <a:fillRef idx="0"/>
            <a:effectRef idx="0"/>
            <a:fontRef idx="minor"/>
          </p:style>
        </p:sp>
        <p:sp>
          <p:nvSpPr>
            <p:cNvPr id="7354" name="Google Shape;6987;p55"/>
            <p:cNvSpPr/>
            <p:nvPr/>
          </p:nvSpPr>
          <p:spPr>
            <a:xfrm>
              <a:off x="5692320" y="3763440"/>
              <a:ext cx="79920" cy="26640"/>
            </a:xfrm>
            <a:custGeom>
              <a:avLst/>
              <a:gdLst/>
              <a:ahLst/>
              <a:rect l="l" t="t" r="r" b="b"/>
              <a:pathLst>
                <a:path w="2174" h="726">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w="0">
              <a:noFill/>
            </a:ln>
          </p:spPr>
          <p:style>
            <a:lnRef idx="0"/>
            <a:fillRef idx="0"/>
            <a:effectRef idx="0"/>
            <a:fontRef idx="minor"/>
          </p:style>
        </p:sp>
        <p:sp>
          <p:nvSpPr>
            <p:cNvPr id="7355" name="Google Shape;6988;p55"/>
            <p:cNvSpPr/>
            <p:nvPr/>
          </p:nvSpPr>
          <p:spPr>
            <a:xfrm>
              <a:off x="5726880" y="3343320"/>
              <a:ext cx="373320" cy="238320"/>
            </a:xfrm>
            <a:custGeom>
              <a:avLst/>
              <a:gdLst/>
              <a:ahLst/>
              <a:rect l="l" t="t" r="r" b="b"/>
              <a:pathLst>
                <a:path w="10114" h="6459">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w="0">
              <a:noFill/>
            </a:ln>
          </p:spPr>
          <p:style>
            <a:lnRef idx="0"/>
            <a:fillRef idx="0"/>
            <a:effectRef idx="0"/>
            <a:fontRef idx="minor"/>
          </p:style>
        </p:sp>
      </p:grpSp>
      <p:grpSp>
        <p:nvGrpSpPr>
          <p:cNvPr id="7356" name="Google Shape;6989;p55"/>
          <p:cNvGrpSpPr/>
          <p:nvPr/>
        </p:nvGrpSpPr>
        <p:grpSpPr>
          <a:xfrm>
            <a:off x="1836360" y="1690560"/>
            <a:ext cx="451440" cy="447120"/>
            <a:chOff x="1836360" y="1690560"/>
            <a:chExt cx="451440" cy="447120"/>
          </a:xfrm>
        </p:grpSpPr>
        <p:sp>
          <p:nvSpPr>
            <p:cNvPr id="7357" name="Google Shape;6990;p55"/>
            <p:cNvSpPr/>
            <p:nvPr/>
          </p:nvSpPr>
          <p:spPr>
            <a:xfrm>
              <a:off x="2048040" y="2061360"/>
              <a:ext cx="26640" cy="76320"/>
            </a:xfrm>
            <a:custGeom>
              <a:avLst/>
              <a:gdLst/>
              <a:ahLst/>
              <a:rect l="l" t="t" r="r" b="b"/>
              <a:pathLst>
                <a:path w="726" h="208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w="0">
              <a:noFill/>
            </a:ln>
          </p:spPr>
          <p:style>
            <a:lnRef idx="0"/>
            <a:fillRef idx="0"/>
            <a:effectRef idx="0"/>
            <a:fontRef idx="minor"/>
          </p:style>
        </p:sp>
        <p:sp>
          <p:nvSpPr>
            <p:cNvPr id="7358" name="Google Shape;6991;p55"/>
            <p:cNvSpPr/>
            <p:nvPr/>
          </p:nvSpPr>
          <p:spPr>
            <a:xfrm>
              <a:off x="1836360" y="1690560"/>
              <a:ext cx="451440" cy="394560"/>
            </a:xfrm>
            <a:custGeom>
              <a:avLst/>
              <a:gdLst/>
              <a:ahLst/>
              <a:rect l="l" t="t" r="r" b="b"/>
              <a:pathLst>
                <a:path w="12225" h="10694">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w="0">
              <a:noFill/>
            </a:ln>
          </p:spPr>
          <p:style>
            <a:lnRef idx="0"/>
            <a:fillRef idx="0"/>
            <a:effectRef idx="0"/>
            <a:fontRef idx="minor"/>
          </p:style>
        </p:sp>
      </p:grpSp>
      <p:grpSp>
        <p:nvGrpSpPr>
          <p:cNvPr id="7359" name="Google Shape;6992;p55"/>
          <p:cNvGrpSpPr/>
          <p:nvPr/>
        </p:nvGrpSpPr>
        <p:grpSpPr>
          <a:xfrm>
            <a:off x="1837440" y="2305440"/>
            <a:ext cx="448920" cy="325440"/>
            <a:chOff x="1837440" y="2305440"/>
            <a:chExt cx="448920" cy="325440"/>
          </a:xfrm>
        </p:grpSpPr>
        <p:sp>
          <p:nvSpPr>
            <p:cNvPr id="7360" name="Google Shape;6993;p55"/>
            <p:cNvSpPr/>
            <p:nvPr/>
          </p:nvSpPr>
          <p:spPr>
            <a:xfrm>
              <a:off x="2188800" y="2313360"/>
              <a:ext cx="97560" cy="52200"/>
            </a:xfrm>
            <a:custGeom>
              <a:avLst/>
              <a:gdLst/>
              <a:ahLst/>
              <a:rect l="l" t="t" r="r" b="b"/>
              <a:pathLst>
                <a:path w="2648" h="1419">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w="0">
              <a:noFill/>
            </a:ln>
          </p:spPr>
          <p:style>
            <a:lnRef idx="0"/>
            <a:fillRef idx="0"/>
            <a:effectRef idx="0"/>
            <a:fontRef idx="minor"/>
          </p:style>
        </p:sp>
        <p:sp>
          <p:nvSpPr>
            <p:cNvPr id="7361" name="Google Shape;6994;p55"/>
            <p:cNvSpPr/>
            <p:nvPr/>
          </p:nvSpPr>
          <p:spPr>
            <a:xfrm>
              <a:off x="1837440" y="2393640"/>
              <a:ext cx="73080" cy="75240"/>
            </a:xfrm>
            <a:custGeom>
              <a:avLst/>
              <a:gdLst/>
              <a:ahLst/>
              <a:rect l="l" t="t" r="r" b="b"/>
              <a:pathLst>
                <a:path w="1986" h="2049">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w="0">
              <a:noFill/>
            </a:ln>
          </p:spPr>
          <p:style>
            <a:lnRef idx="0"/>
            <a:fillRef idx="0"/>
            <a:effectRef idx="0"/>
            <a:fontRef idx="minor"/>
          </p:style>
        </p:sp>
        <p:sp>
          <p:nvSpPr>
            <p:cNvPr id="7362" name="Google Shape;6995;p55"/>
            <p:cNvSpPr/>
            <p:nvPr/>
          </p:nvSpPr>
          <p:spPr>
            <a:xfrm>
              <a:off x="2208600" y="2393640"/>
              <a:ext cx="77760" cy="77760"/>
            </a:xfrm>
            <a:custGeom>
              <a:avLst/>
              <a:gdLst/>
              <a:ahLst/>
              <a:rect l="l" t="t" r="r" b="b"/>
              <a:pathLst>
                <a:path w="2112" h="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w="0">
              <a:noFill/>
            </a:ln>
          </p:spPr>
          <p:style>
            <a:lnRef idx="0"/>
            <a:fillRef idx="0"/>
            <a:effectRef idx="0"/>
            <a:fontRef idx="minor"/>
          </p:style>
        </p:sp>
        <p:sp>
          <p:nvSpPr>
            <p:cNvPr id="7363" name="Google Shape;6996;p55"/>
            <p:cNvSpPr/>
            <p:nvPr/>
          </p:nvSpPr>
          <p:spPr>
            <a:xfrm>
              <a:off x="1837440" y="2305440"/>
              <a:ext cx="262800" cy="325440"/>
            </a:xfrm>
            <a:custGeom>
              <a:avLst/>
              <a:gdLst/>
              <a:ahLst/>
              <a:rect l="l" t="t" r="r" b="b"/>
              <a:pathLst>
                <a:path w="7121" h="8815">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w="0">
              <a:noFill/>
            </a:ln>
          </p:spPr>
          <p:style>
            <a:lnRef idx="0"/>
            <a:fillRef idx="0"/>
            <a:effectRef idx="0"/>
            <a:fontRef idx="minor"/>
          </p:style>
        </p:sp>
        <p:sp>
          <p:nvSpPr>
            <p:cNvPr id="7364" name="Google Shape;6997;p55"/>
            <p:cNvSpPr/>
            <p:nvPr/>
          </p:nvSpPr>
          <p:spPr>
            <a:xfrm>
              <a:off x="2084040" y="2393640"/>
              <a:ext cx="41400" cy="61200"/>
            </a:xfrm>
            <a:custGeom>
              <a:avLst/>
              <a:gdLst/>
              <a:ahLst/>
              <a:rect l="l" t="t" r="r" b="b"/>
              <a:pathLst>
                <a:path w="1135" h="1671">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w="0">
              <a:noFill/>
            </a:ln>
          </p:spPr>
          <p:style>
            <a:lnRef idx="0"/>
            <a:fillRef idx="0"/>
            <a:effectRef idx="0"/>
            <a:fontRef idx="minor"/>
          </p:style>
        </p:sp>
        <p:sp>
          <p:nvSpPr>
            <p:cNvPr id="7365" name="Google Shape;6998;p55"/>
            <p:cNvSpPr/>
            <p:nvPr/>
          </p:nvSpPr>
          <p:spPr>
            <a:xfrm>
              <a:off x="1940040" y="2548440"/>
              <a:ext cx="2160" cy="360"/>
            </a:xfrm>
            <a:custGeom>
              <a:avLst/>
              <a:gdLst/>
              <a:ahLst/>
              <a:rect l="l" t="t" r="r" b="b"/>
              <a:pathLst>
                <a:path w="64" h="1">
                  <a:moveTo>
                    <a:pt x="64" y="1"/>
                  </a:moveTo>
                  <a:cubicBezTo>
                    <a:pt x="1" y="1"/>
                    <a:pt x="1" y="1"/>
                    <a:pt x="64" y="1"/>
                  </a:cubicBezTo>
                  <a:close/>
                </a:path>
              </a:pathLst>
            </a:custGeom>
            <a:solidFill>
              <a:schemeClr val="dk2"/>
            </a:solidFill>
            <a:ln w="0">
              <a:noFill/>
            </a:ln>
          </p:spPr>
          <p:style>
            <a:lnRef idx="0"/>
            <a:fillRef idx="0"/>
            <a:effectRef idx="0"/>
            <a:fontRef idx="minor"/>
          </p:style>
        </p:sp>
        <p:sp>
          <p:nvSpPr>
            <p:cNvPr id="7366" name="Google Shape;6999;p55"/>
            <p:cNvSpPr/>
            <p:nvPr/>
          </p:nvSpPr>
          <p:spPr>
            <a:xfrm>
              <a:off x="1942200" y="2393640"/>
              <a:ext cx="325440" cy="234720"/>
            </a:xfrm>
            <a:custGeom>
              <a:avLst/>
              <a:gdLst/>
              <a:ahLst/>
              <a:rect l="l" t="t" r="r" b="b"/>
              <a:pathLst>
                <a:path w="8823" h="6365">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w="0">
              <a:noFill/>
            </a:ln>
          </p:spPr>
          <p:style>
            <a:lnRef idx="0"/>
            <a:fillRef idx="0"/>
            <a:effectRef idx="0"/>
            <a:fontRef idx="minor"/>
          </p:style>
        </p:sp>
      </p:grpSp>
      <p:grpSp>
        <p:nvGrpSpPr>
          <p:cNvPr id="7367" name="Google Shape;7000;p55"/>
          <p:cNvGrpSpPr/>
          <p:nvPr/>
        </p:nvGrpSpPr>
        <p:grpSpPr>
          <a:xfrm>
            <a:off x="1836720" y="2796120"/>
            <a:ext cx="450000" cy="450360"/>
            <a:chOff x="1836720" y="2796120"/>
            <a:chExt cx="450000" cy="450360"/>
          </a:xfrm>
        </p:grpSpPr>
        <p:sp>
          <p:nvSpPr>
            <p:cNvPr id="7368" name="Google Shape;7001;p55"/>
            <p:cNvSpPr/>
            <p:nvPr/>
          </p:nvSpPr>
          <p:spPr>
            <a:xfrm>
              <a:off x="2111400" y="3009240"/>
              <a:ext cx="175320" cy="237240"/>
            </a:xfrm>
            <a:custGeom>
              <a:avLst/>
              <a:gdLst/>
              <a:ahLst/>
              <a:rect l="l" t="t" r="r" b="b"/>
              <a:pathLst>
                <a:path w="4758" h="6427">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w="0">
              <a:noFill/>
            </a:ln>
          </p:spPr>
          <p:style>
            <a:lnRef idx="0"/>
            <a:fillRef idx="0"/>
            <a:effectRef idx="0"/>
            <a:fontRef idx="minor"/>
          </p:style>
        </p:sp>
        <p:sp>
          <p:nvSpPr>
            <p:cNvPr id="7369" name="Google Shape;7002;p55"/>
            <p:cNvSpPr/>
            <p:nvPr/>
          </p:nvSpPr>
          <p:spPr>
            <a:xfrm>
              <a:off x="2072160" y="2822760"/>
              <a:ext cx="161280" cy="132480"/>
            </a:xfrm>
            <a:custGeom>
              <a:avLst/>
              <a:gdLst/>
              <a:ahLst/>
              <a:rect l="l" t="t" r="r" b="b"/>
              <a:pathLst>
                <a:path w="4380" h="3597">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w="0">
              <a:noFill/>
            </a:ln>
          </p:spPr>
          <p:style>
            <a:lnRef idx="0"/>
            <a:fillRef idx="0"/>
            <a:effectRef idx="0"/>
            <a:fontRef idx="minor"/>
          </p:style>
        </p:sp>
        <p:sp>
          <p:nvSpPr>
            <p:cNvPr id="7370" name="Google Shape;7003;p55"/>
            <p:cNvSpPr/>
            <p:nvPr/>
          </p:nvSpPr>
          <p:spPr>
            <a:xfrm>
              <a:off x="2190600" y="2796120"/>
              <a:ext cx="95040" cy="118440"/>
            </a:xfrm>
            <a:custGeom>
              <a:avLst/>
              <a:gdLst/>
              <a:ahLst/>
              <a:rect l="l" t="t" r="r" b="b"/>
              <a:pathLst>
                <a:path w="2585" h="321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w="0">
              <a:noFill/>
            </a:ln>
          </p:spPr>
          <p:style>
            <a:lnRef idx="0"/>
            <a:fillRef idx="0"/>
            <a:effectRef idx="0"/>
            <a:fontRef idx="minor"/>
          </p:style>
        </p:sp>
        <p:sp>
          <p:nvSpPr>
            <p:cNvPr id="7371" name="Google Shape;7004;p55"/>
            <p:cNvSpPr/>
            <p:nvPr/>
          </p:nvSpPr>
          <p:spPr>
            <a:xfrm>
              <a:off x="1863720" y="2850840"/>
              <a:ext cx="159120" cy="131040"/>
            </a:xfrm>
            <a:custGeom>
              <a:avLst/>
              <a:gdLst/>
              <a:ahLst/>
              <a:rect l="l" t="t" r="r" b="b"/>
              <a:pathLst>
                <a:path w="4317" h="3561">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w="0">
              <a:noFill/>
            </a:ln>
          </p:spPr>
          <p:style>
            <a:lnRef idx="0"/>
            <a:fillRef idx="0"/>
            <a:effectRef idx="0"/>
            <a:fontRef idx="minor"/>
          </p:style>
        </p:sp>
        <p:sp>
          <p:nvSpPr>
            <p:cNvPr id="7372" name="Google Shape;7005;p55"/>
            <p:cNvSpPr/>
            <p:nvPr/>
          </p:nvSpPr>
          <p:spPr>
            <a:xfrm>
              <a:off x="1920600" y="2946600"/>
              <a:ext cx="176760" cy="134640"/>
            </a:xfrm>
            <a:custGeom>
              <a:avLst/>
              <a:gdLst/>
              <a:ahLst/>
              <a:rect l="l" t="t" r="r" b="b"/>
              <a:pathLst>
                <a:path w="4790" h="3656">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w="0">
              <a:noFill/>
            </a:ln>
          </p:spPr>
          <p:style>
            <a:lnRef idx="0"/>
            <a:fillRef idx="0"/>
            <a:effectRef idx="0"/>
            <a:fontRef idx="minor"/>
          </p:style>
        </p:sp>
        <p:sp>
          <p:nvSpPr>
            <p:cNvPr id="7373" name="Google Shape;7006;p55"/>
            <p:cNvSpPr/>
            <p:nvPr/>
          </p:nvSpPr>
          <p:spPr>
            <a:xfrm>
              <a:off x="1836720" y="3067560"/>
              <a:ext cx="345240" cy="177840"/>
            </a:xfrm>
            <a:custGeom>
              <a:avLst/>
              <a:gdLst/>
              <a:ahLst/>
              <a:rect l="l" t="t" r="r" b="b"/>
              <a:pathLst>
                <a:path w="9358" h="4821">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w="0">
              <a:noFill/>
            </a:ln>
          </p:spPr>
          <p:style>
            <a:lnRef idx="0"/>
            <a:fillRef idx="0"/>
            <a:effectRef idx="0"/>
            <a:fontRef idx="minor"/>
          </p:style>
        </p:sp>
      </p:grpSp>
      <p:grpSp>
        <p:nvGrpSpPr>
          <p:cNvPr id="7374" name="Google Shape;7007;p55"/>
          <p:cNvGrpSpPr/>
          <p:nvPr/>
        </p:nvGrpSpPr>
        <p:grpSpPr>
          <a:xfrm>
            <a:off x="4603680" y="1688400"/>
            <a:ext cx="453600" cy="451440"/>
            <a:chOff x="4603680" y="1688400"/>
            <a:chExt cx="453600" cy="451440"/>
          </a:xfrm>
        </p:grpSpPr>
        <p:sp>
          <p:nvSpPr>
            <p:cNvPr id="7375" name="Google Shape;7008;p55"/>
            <p:cNvSpPr/>
            <p:nvPr/>
          </p:nvSpPr>
          <p:spPr>
            <a:xfrm>
              <a:off x="4629240" y="1822320"/>
              <a:ext cx="428040" cy="317520"/>
            </a:xfrm>
            <a:custGeom>
              <a:avLst/>
              <a:gdLst/>
              <a:ahLst/>
              <a:rect l="l" t="t" r="r" b="b"/>
              <a:pathLst>
                <a:path w="11595" h="8602">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w="0">
              <a:noFill/>
            </a:ln>
          </p:spPr>
          <p:style>
            <a:lnRef idx="0"/>
            <a:fillRef idx="0"/>
            <a:effectRef idx="0"/>
            <a:fontRef idx="minor"/>
          </p:style>
        </p:sp>
        <p:sp>
          <p:nvSpPr>
            <p:cNvPr id="7376" name="Google Shape;7009;p55"/>
            <p:cNvSpPr/>
            <p:nvPr/>
          </p:nvSpPr>
          <p:spPr>
            <a:xfrm>
              <a:off x="4603680" y="1822320"/>
              <a:ext cx="209160" cy="235800"/>
            </a:xfrm>
            <a:custGeom>
              <a:avLst/>
              <a:gdLst/>
              <a:ahLst/>
              <a:rect l="l" t="t" r="r" b="b"/>
              <a:pathLst>
                <a:path w="5672" h="6396">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w="0">
              <a:noFill/>
            </a:ln>
          </p:spPr>
          <p:style>
            <a:lnRef idx="0"/>
            <a:fillRef idx="0"/>
            <a:effectRef idx="0"/>
            <a:fontRef idx="minor"/>
          </p:style>
        </p:sp>
        <p:sp>
          <p:nvSpPr>
            <p:cNvPr id="7377" name="Google Shape;7010;p55"/>
            <p:cNvSpPr/>
            <p:nvPr/>
          </p:nvSpPr>
          <p:spPr>
            <a:xfrm>
              <a:off x="4867920" y="1688400"/>
              <a:ext cx="79920" cy="104760"/>
            </a:xfrm>
            <a:custGeom>
              <a:avLst/>
              <a:gdLst/>
              <a:ahLst/>
              <a:rect l="l" t="t" r="r" b="b"/>
              <a:pathLst>
                <a:path w="2174" h="284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w="0">
              <a:noFill/>
            </a:ln>
          </p:spPr>
          <p:style>
            <a:lnRef idx="0"/>
            <a:fillRef idx="0"/>
            <a:effectRef idx="0"/>
            <a:fontRef idx="minor"/>
          </p:style>
        </p:sp>
        <p:sp>
          <p:nvSpPr>
            <p:cNvPr id="7378" name="Google Shape;7011;p55"/>
            <p:cNvSpPr/>
            <p:nvPr/>
          </p:nvSpPr>
          <p:spPr>
            <a:xfrm>
              <a:off x="4923720" y="1715400"/>
              <a:ext cx="128880" cy="122040"/>
            </a:xfrm>
            <a:custGeom>
              <a:avLst/>
              <a:gdLst/>
              <a:ahLst/>
              <a:rect l="l" t="t" r="r" b="b"/>
              <a:pathLst>
                <a:path w="3498" h="3309">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w="0">
              <a:noFill/>
            </a:ln>
          </p:spPr>
          <p:style>
            <a:lnRef idx="0"/>
            <a:fillRef idx="0"/>
            <a:effectRef idx="0"/>
            <a:fontRef idx="minor"/>
          </p:style>
        </p:sp>
        <p:sp>
          <p:nvSpPr>
            <p:cNvPr id="7379" name="Google Shape;7012;p55"/>
            <p:cNvSpPr/>
            <p:nvPr/>
          </p:nvSpPr>
          <p:spPr>
            <a:xfrm>
              <a:off x="4603680" y="1688400"/>
              <a:ext cx="104400" cy="104400"/>
            </a:xfrm>
            <a:custGeom>
              <a:avLst/>
              <a:gdLst/>
              <a:ahLst/>
              <a:rect l="l" t="t" r="r" b="b"/>
              <a:pathLst>
                <a:path w="2836" h="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w="0">
              <a:noFill/>
            </a:ln>
          </p:spPr>
          <p:style>
            <a:lnRef idx="0"/>
            <a:fillRef idx="0"/>
            <a:effectRef idx="0"/>
            <a:fontRef idx="minor"/>
          </p:style>
        </p:sp>
      </p:grpSp>
      <p:grpSp>
        <p:nvGrpSpPr>
          <p:cNvPr id="7380" name="Google Shape;7013;p55"/>
          <p:cNvGrpSpPr/>
          <p:nvPr/>
        </p:nvGrpSpPr>
        <p:grpSpPr>
          <a:xfrm>
            <a:off x="4604040" y="2243160"/>
            <a:ext cx="452520" cy="450000"/>
            <a:chOff x="4604040" y="2243160"/>
            <a:chExt cx="452520" cy="450000"/>
          </a:xfrm>
        </p:grpSpPr>
        <p:sp>
          <p:nvSpPr>
            <p:cNvPr id="7381" name="Google Shape;7014;p55"/>
            <p:cNvSpPr/>
            <p:nvPr/>
          </p:nvSpPr>
          <p:spPr>
            <a:xfrm>
              <a:off x="4736880" y="2403720"/>
              <a:ext cx="25200" cy="25200"/>
            </a:xfrm>
            <a:custGeom>
              <a:avLst/>
              <a:gdLst/>
              <a:ahLst/>
              <a:rect l="l" t="t" r="r" b="b"/>
              <a:pathLst>
                <a:path w="694" h="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w="0">
              <a:noFill/>
            </a:ln>
          </p:spPr>
          <p:style>
            <a:lnRef idx="0"/>
            <a:fillRef idx="0"/>
            <a:effectRef idx="0"/>
            <a:fontRef idx="minor"/>
          </p:style>
        </p:sp>
        <p:sp>
          <p:nvSpPr>
            <p:cNvPr id="7382" name="Google Shape;7015;p55"/>
            <p:cNvSpPr/>
            <p:nvPr/>
          </p:nvSpPr>
          <p:spPr>
            <a:xfrm>
              <a:off x="4816080" y="2517120"/>
              <a:ext cx="26640" cy="24840"/>
            </a:xfrm>
            <a:custGeom>
              <a:avLst/>
              <a:gdLst/>
              <a:ahLst/>
              <a:rect l="l" t="t" r="r" b="b"/>
              <a:pathLst>
                <a:path w="726" h="678">
                  <a:moveTo>
                    <a:pt x="351" y="0"/>
                  </a:moveTo>
                  <a:cubicBezTo>
                    <a:pt x="197" y="0"/>
                    <a:pt x="48" y="79"/>
                    <a:pt x="0" y="237"/>
                  </a:cubicBezTo>
                  <a:lnTo>
                    <a:pt x="379" y="678"/>
                  </a:lnTo>
                  <a:lnTo>
                    <a:pt x="725" y="237"/>
                  </a:lnTo>
                  <a:cubicBezTo>
                    <a:pt x="662" y="79"/>
                    <a:pt x="505" y="0"/>
                    <a:pt x="351" y="0"/>
                  </a:cubicBezTo>
                  <a:close/>
                </a:path>
              </a:pathLst>
            </a:custGeom>
            <a:solidFill>
              <a:schemeClr val="dk2"/>
            </a:solidFill>
            <a:ln w="0">
              <a:noFill/>
            </a:ln>
          </p:spPr>
          <p:style>
            <a:lnRef idx="0"/>
            <a:fillRef idx="0"/>
            <a:effectRef idx="0"/>
            <a:fontRef idx="minor"/>
          </p:style>
        </p:sp>
        <p:sp>
          <p:nvSpPr>
            <p:cNvPr id="7383" name="Google Shape;7016;p55"/>
            <p:cNvSpPr/>
            <p:nvPr/>
          </p:nvSpPr>
          <p:spPr>
            <a:xfrm>
              <a:off x="4749840" y="2430360"/>
              <a:ext cx="160200" cy="183600"/>
            </a:xfrm>
            <a:custGeom>
              <a:avLst/>
              <a:gdLst/>
              <a:ahLst/>
              <a:rect l="l" t="t" r="r" b="b"/>
              <a:pathLst>
                <a:path w="4349" h="4978">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w="0">
              <a:noFill/>
            </a:ln>
          </p:spPr>
          <p:style>
            <a:lnRef idx="0"/>
            <a:fillRef idx="0"/>
            <a:effectRef idx="0"/>
            <a:fontRef idx="minor"/>
          </p:style>
        </p:sp>
        <p:sp>
          <p:nvSpPr>
            <p:cNvPr id="7384" name="Google Shape;7017;p55"/>
            <p:cNvSpPr/>
            <p:nvPr/>
          </p:nvSpPr>
          <p:spPr>
            <a:xfrm>
              <a:off x="4605480" y="2271960"/>
              <a:ext cx="451080" cy="421200"/>
            </a:xfrm>
            <a:custGeom>
              <a:avLst/>
              <a:gdLst/>
              <a:ahLst/>
              <a:rect l="l" t="t" r="r" b="b"/>
              <a:pathLst>
                <a:path w="12224" h="11406">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w="0">
              <a:noFill/>
            </a:ln>
          </p:spPr>
          <p:style>
            <a:lnRef idx="0"/>
            <a:fillRef idx="0"/>
            <a:effectRef idx="0"/>
            <a:fontRef idx="minor"/>
          </p:style>
        </p:sp>
        <p:sp>
          <p:nvSpPr>
            <p:cNvPr id="7385" name="Google Shape;7018;p55"/>
            <p:cNvSpPr/>
            <p:nvPr/>
          </p:nvSpPr>
          <p:spPr>
            <a:xfrm>
              <a:off x="4895280" y="2403720"/>
              <a:ext cx="26640" cy="25200"/>
            </a:xfrm>
            <a:custGeom>
              <a:avLst/>
              <a:gdLst/>
              <a:ahLst/>
              <a:rect l="l" t="t" r="r" b="b"/>
              <a:pathLst>
                <a:path w="726" h="694">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w="0">
              <a:noFill/>
            </a:ln>
          </p:spPr>
          <p:style>
            <a:lnRef idx="0"/>
            <a:fillRef idx="0"/>
            <a:effectRef idx="0"/>
            <a:fontRef idx="minor"/>
          </p:style>
        </p:sp>
        <p:sp>
          <p:nvSpPr>
            <p:cNvPr id="7386" name="Google Shape;7019;p55"/>
            <p:cNvSpPr/>
            <p:nvPr/>
          </p:nvSpPr>
          <p:spPr>
            <a:xfrm>
              <a:off x="4604040" y="2243160"/>
              <a:ext cx="109080" cy="134640"/>
            </a:xfrm>
            <a:custGeom>
              <a:avLst/>
              <a:gdLst/>
              <a:ahLst/>
              <a:rect l="l" t="t" r="r" b="b"/>
              <a:pathLst>
                <a:path w="2962" h="3656">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w="0">
              <a:noFill/>
            </a:ln>
          </p:spPr>
          <p:style>
            <a:lnRef idx="0"/>
            <a:fillRef idx="0"/>
            <a:effectRef idx="0"/>
            <a:fontRef idx="minor"/>
          </p:style>
        </p:sp>
        <p:sp>
          <p:nvSpPr>
            <p:cNvPr id="7387" name="Google Shape;7020;p55"/>
            <p:cNvSpPr/>
            <p:nvPr/>
          </p:nvSpPr>
          <p:spPr>
            <a:xfrm>
              <a:off x="4942800" y="2245320"/>
              <a:ext cx="110160" cy="137160"/>
            </a:xfrm>
            <a:custGeom>
              <a:avLst/>
              <a:gdLst/>
              <a:ahLst/>
              <a:rect l="l" t="t" r="r" b="b"/>
              <a:pathLst>
                <a:path w="2994" h="3719">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w="0">
              <a:noFill/>
            </a:ln>
          </p:spPr>
          <p:style>
            <a:lnRef idx="0"/>
            <a:fillRef idx="0"/>
            <a:effectRef idx="0"/>
            <a:fontRef idx="minor"/>
          </p:style>
        </p:sp>
      </p:grpSp>
      <p:grpSp>
        <p:nvGrpSpPr>
          <p:cNvPr id="7388" name="Google Shape;7021;p55"/>
          <p:cNvGrpSpPr/>
          <p:nvPr/>
        </p:nvGrpSpPr>
        <p:grpSpPr>
          <a:xfrm>
            <a:off x="4601880" y="2795760"/>
            <a:ext cx="456840" cy="451080"/>
            <a:chOff x="4601880" y="2795760"/>
            <a:chExt cx="456840" cy="451080"/>
          </a:xfrm>
        </p:grpSpPr>
        <p:sp>
          <p:nvSpPr>
            <p:cNvPr id="7389" name="Google Shape;7022;p55"/>
            <p:cNvSpPr/>
            <p:nvPr/>
          </p:nvSpPr>
          <p:spPr>
            <a:xfrm>
              <a:off x="4657680" y="2795760"/>
              <a:ext cx="182520" cy="90360"/>
            </a:xfrm>
            <a:custGeom>
              <a:avLst/>
              <a:gdLst/>
              <a:ahLst/>
              <a:rect l="l" t="t" r="r" b="b"/>
              <a:pathLst>
                <a:path w="4947" h="2459">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w="0">
              <a:noFill/>
            </a:ln>
          </p:spPr>
          <p:style>
            <a:lnRef idx="0"/>
            <a:fillRef idx="0"/>
            <a:effectRef idx="0"/>
            <a:fontRef idx="minor"/>
          </p:style>
        </p:sp>
        <p:sp>
          <p:nvSpPr>
            <p:cNvPr id="7390" name="Google Shape;7023;p55"/>
            <p:cNvSpPr/>
            <p:nvPr/>
          </p:nvSpPr>
          <p:spPr>
            <a:xfrm>
              <a:off x="4601880" y="2903760"/>
              <a:ext cx="218520" cy="288360"/>
            </a:xfrm>
            <a:custGeom>
              <a:avLst/>
              <a:gdLst/>
              <a:ahLst/>
              <a:rect l="l" t="t" r="r" b="b"/>
              <a:pathLst>
                <a:path w="5923" h="7814">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w="0">
              <a:noFill/>
            </a:ln>
          </p:spPr>
          <p:style>
            <a:lnRef idx="0"/>
            <a:fillRef idx="0"/>
            <a:effectRef idx="0"/>
            <a:fontRef idx="minor"/>
          </p:style>
        </p:sp>
        <p:sp>
          <p:nvSpPr>
            <p:cNvPr id="7391" name="Google Shape;7024;p55"/>
            <p:cNvSpPr/>
            <p:nvPr/>
          </p:nvSpPr>
          <p:spPr>
            <a:xfrm>
              <a:off x="4904640" y="2896200"/>
              <a:ext cx="150840" cy="148320"/>
            </a:xfrm>
            <a:custGeom>
              <a:avLst/>
              <a:gdLst/>
              <a:ahLst/>
              <a:rect l="l" t="t" r="r" b="b"/>
              <a:pathLst>
                <a:path w="4096" h="4025">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w="0">
              <a:noFill/>
            </a:ln>
          </p:spPr>
          <p:style>
            <a:lnRef idx="0"/>
            <a:fillRef idx="0"/>
            <a:effectRef idx="0"/>
            <a:fontRef idx="minor"/>
          </p:style>
        </p:sp>
        <p:sp>
          <p:nvSpPr>
            <p:cNvPr id="7392" name="Google Shape;7025;p55"/>
            <p:cNvSpPr/>
            <p:nvPr/>
          </p:nvSpPr>
          <p:spPr>
            <a:xfrm>
              <a:off x="4699440" y="2934720"/>
              <a:ext cx="359280" cy="312120"/>
            </a:xfrm>
            <a:custGeom>
              <a:avLst/>
              <a:gdLst/>
              <a:ahLst/>
              <a:rect l="l" t="t" r="r" b="b"/>
              <a:pathLst>
                <a:path w="9736" h="8462">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w="0">
              <a:noFill/>
            </a:ln>
          </p:spPr>
          <p:style>
            <a:lnRef idx="0"/>
            <a:fillRef idx="0"/>
            <a:effectRef idx="0"/>
            <a:fontRef idx="minor"/>
          </p:style>
        </p:sp>
      </p:grpSp>
      <p:grpSp>
        <p:nvGrpSpPr>
          <p:cNvPr id="7393" name="Google Shape;7026;p55"/>
          <p:cNvGrpSpPr/>
          <p:nvPr/>
        </p:nvGrpSpPr>
        <p:grpSpPr>
          <a:xfrm>
            <a:off x="7412400" y="1689480"/>
            <a:ext cx="395280" cy="448920"/>
            <a:chOff x="7412400" y="1689480"/>
            <a:chExt cx="395280" cy="448920"/>
          </a:xfrm>
        </p:grpSpPr>
        <p:sp>
          <p:nvSpPr>
            <p:cNvPr id="7394" name="Google Shape;7027;p55"/>
            <p:cNvSpPr/>
            <p:nvPr/>
          </p:nvSpPr>
          <p:spPr>
            <a:xfrm>
              <a:off x="7412400" y="1689480"/>
              <a:ext cx="395280" cy="237240"/>
            </a:xfrm>
            <a:custGeom>
              <a:avLst/>
              <a:gdLst/>
              <a:ahLst/>
              <a:rect l="l" t="t" r="r" b="b"/>
              <a:pathLst>
                <a:path w="10712" h="6427">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w="0">
              <a:noFill/>
            </a:ln>
          </p:spPr>
          <p:style>
            <a:lnRef idx="0"/>
            <a:fillRef idx="0"/>
            <a:effectRef idx="0"/>
            <a:fontRef idx="minor"/>
          </p:style>
        </p:sp>
        <p:sp>
          <p:nvSpPr>
            <p:cNvPr id="7395" name="Google Shape;7028;p55"/>
            <p:cNvSpPr/>
            <p:nvPr/>
          </p:nvSpPr>
          <p:spPr>
            <a:xfrm>
              <a:off x="7517160" y="1822320"/>
              <a:ext cx="25200" cy="25200"/>
            </a:xfrm>
            <a:custGeom>
              <a:avLst/>
              <a:gdLst/>
              <a:ahLst/>
              <a:rect l="l" t="t" r="r" b="b"/>
              <a:pathLst>
                <a:path w="694" h="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w="0">
              <a:noFill/>
            </a:ln>
          </p:spPr>
          <p:style>
            <a:lnRef idx="0"/>
            <a:fillRef idx="0"/>
            <a:effectRef idx="0"/>
            <a:fontRef idx="minor"/>
          </p:style>
        </p:sp>
        <p:sp>
          <p:nvSpPr>
            <p:cNvPr id="7396" name="Google Shape;7029;p55"/>
            <p:cNvSpPr/>
            <p:nvPr/>
          </p:nvSpPr>
          <p:spPr>
            <a:xfrm>
              <a:off x="7512480" y="1952640"/>
              <a:ext cx="190440" cy="185760"/>
            </a:xfrm>
            <a:custGeom>
              <a:avLst/>
              <a:gdLst/>
              <a:ahLst/>
              <a:rect l="l" t="t" r="r" b="b"/>
              <a:pathLst>
                <a:path w="5168" h="5041">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w="0">
              <a:noFill/>
            </a:ln>
          </p:spPr>
          <p:style>
            <a:lnRef idx="0"/>
            <a:fillRef idx="0"/>
            <a:effectRef idx="0"/>
            <a:fontRef idx="minor"/>
          </p:style>
        </p:sp>
      </p:grpSp>
      <p:grpSp>
        <p:nvGrpSpPr>
          <p:cNvPr id="7397" name="Google Shape;7030;p55"/>
          <p:cNvGrpSpPr/>
          <p:nvPr/>
        </p:nvGrpSpPr>
        <p:grpSpPr>
          <a:xfrm>
            <a:off x="7412400" y="2241720"/>
            <a:ext cx="395280" cy="452520"/>
            <a:chOff x="7412400" y="2241720"/>
            <a:chExt cx="395280" cy="452520"/>
          </a:xfrm>
        </p:grpSpPr>
        <p:sp>
          <p:nvSpPr>
            <p:cNvPr id="7398" name="Google Shape;7031;p55"/>
            <p:cNvSpPr/>
            <p:nvPr/>
          </p:nvSpPr>
          <p:spPr>
            <a:xfrm>
              <a:off x="7412400" y="2241720"/>
              <a:ext cx="395280" cy="452520"/>
            </a:xfrm>
            <a:custGeom>
              <a:avLst/>
              <a:gdLst/>
              <a:ahLst/>
              <a:rect l="l" t="t" r="r" b="b"/>
              <a:pathLst>
                <a:path w="10712" h="12257">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w="0">
              <a:noFill/>
            </a:ln>
          </p:spPr>
          <p:style>
            <a:lnRef idx="0"/>
            <a:fillRef idx="0"/>
            <a:effectRef idx="0"/>
            <a:fontRef idx="minor"/>
          </p:style>
        </p:sp>
        <p:sp>
          <p:nvSpPr>
            <p:cNvPr id="7399" name="Google Shape;7032;p55"/>
            <p:cNvSpPr/>
            <p:nvPr/>
          </p:nvSpPr>
          <p:spPr>
            <a:xfrm>
              <a:off x="7599600" y="2485080"/>
              <a:ext cx="19440" cy="30960"/>
            </a:xfrm>
            <a:custGeom>
              <a:avLst/>
              <a:gdLst/>
              <a:ahLst/>
              <a:rect l="l" t="t" r="r" b="b"/>
              <a:pathLst>
                <a:path w="537" h="851">
                  <a:moveTo>
                    <a:pt x="284" y="0"/>
                  </a:moveTo>
                  <a:lnTo>
                    <a:pt x="1" y="252"/>
                  </a:lnTo>
                  <a:lnTo>
                    <a:pt x="284" y="851"/>
                  </a:lnTo>
                  <a:lnTo>
                    <a:pt x="536" y="252"/>
                  </a:lnTo>
                  <a:lnTo>
                    <a:pt x="284" y="0"/>
                  </a:lnTo>
                  <a:close/>
                </a:path>
              </a:pathLst>
            </a:custGeom>
            <a:solidFill>
              <a:schemeClr val="dk2"/>
            </a:solidFill>
            <a:ln w="0">
              <a:noFill/>
            </a:ln>
          </p:spPr>
          <p:style>
            <a:lnRef idx="0"/>
            <a:fillRef idx="0"/>
            <a:effectRef idx="0"/>
            <a:fontRef idx="minor"/>
          </p:style>
        </p:sp>
        <p:sp>
          <p:nvSpPr>
            <p:cNvPr id="7400" name="Google Shape;7033;p55"/>
            <p:cNvSpPr/>
            <p:nvPr/>
          </p:nvSpPr>
          <p:spPr>
            <a:xfrm>
              <a:off x="7490160" y="2372040"/>
              <a:ext cx="238320" cy="318600"/>
            </a:xfrm>
            <a:custGeom>
              <a:avLst/>
              <a:gdLst/>
              <a:ahLst/>
              <a:rect l="l" t="t" r="r" b="b"/>
              <a:pathLst>
                <a:path w="6459" h="8638">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w="0">
              <a:noFill/>
            </a:ln>
          </p:spPr>
          <p:style>
            <a:lnRef idx="0"/>
            <a:fillRef idx="0"/>
            <a:effectRef idx="0"/>
            <a:fontRef idx="minor"/>
          </p:style>
        </p:sp>
      </p:grpSp>
      <p:grpSp>
        <p:nvGrpSpPr>
          <p:cNvPr id="7401" name="Google Shape;7034;p55"/>
          <p:cNvGrpSpPr/>
          <p:nvPr/>
        </p:nvGrpSpPr>
        <p:grpSpPr>
          <a:xfrm>
            <a:off x="7384320" y="2796840"/>
            <a:ext cx="451080" cy="448920"/>
            <a:chOff x="7384320" y="2796840"/>
            <a:chExt cx="451080" cy="448920"/>
          </a:xfrm>
        </p:grpSpPr>
        <p:sp>
          <p:nvSpPr>
            <p:cNvPr id="7402" name="Google Shape;7035;p55"/>
            <p:cNvSpPr/>
            <p:nvPr/>
          </p:nvSpPr>
          <p:spPr>
            <a:xfrm>
              <a:off x="7385400" y="3168000"/>
              <a:ext cx="104400" cy="25200"/>
            </a:xfrm>
            <a:custGeom>
              <a:avLst/>
              <a:gdLst/>
              <a:ahLst/>
              <a:rect l="l" t="t" r="r" b="b"/>
              <a:pathLst>
                <a:path w="2837" h="694">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w="0">
              <a:noFill/>
            </a:ln>
          </p:spPr>
          <p:style>
            <a:lnRef idx="0"/>
            <a:fillRef idx="0"/>
            <a:effectRef idx="0"/>
            <a:fontRef idx="minor"/>
          </p:style>
        </p:sp>
        <p:sp>
          <p:nvSpPr>
            <p:cNvPr id="7403" name="Google Shape;7036;p55"/>
            <p:cNvSpPr/>
            <p:nvPr/>
          </p:nvSpPr>
          <p:spPr>
            <a:xfrm>
              <a:off x="7437960" y="3220560"/>
              <a:ext cx="132480" cy="25200"/>
            </a:xfrm>
            <a:custGeom>
              <a:avLst/>
              <a:gdLst/>
              <a:ahLst/>
              <a:rect l="l" t="t" r="r" b="b"/>
              <a:pathLst>
                <a:path w="3592" h="694">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w="0">
              <a:noFill/>
            </a:ln>
          </p:spPr>
          <p:style>
            <a:lnRef idx="0"/>
            <a:fillRef idx="0"/>
            <a:effectRef idx="0"/>
            <a:fontRef idx="minor"/>
          </p:style>
        </p:sp>
        <p:sp>
          <p:nvSpPr>
            <p:cNvPr id="7404" name="Google Shape;7037;p55"/>
            <p:cNvSpPr/>
            <p:nvPr/>
          </p:nvSpPr>
          <p:spPr>
            <a:xfrm>
              <a:off x="7648560" y="3220560"/>
              <a:ext cx="132480" cy="25200"/>
            </a:xfrm>
            <a:custGeom>
              <a:avLst/>
              <a:gdLst/>
              <a:ahLst/>
              <a:rect l="l" t="t" r="r" b="b"/>
              <a:pathLst>
                <a:path w="3593" h="694">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w="0">
              <a:noFill/>
            </a:ln>
          </p:spPr>
          <p:style>
            <a:lnRef idx="0"/>
            <a:fillRef idx="0"/>
            <a:effectRef idx="0"/>
            <a:fontRef idx="minor"/>
          </p:style>
        </p:sp>
        <p:sp>
          <p:nvSpPr>
            <p:cNvPr id="7405" name="Google Shape;7038;p55"/>
            <p:cNvSpPr/>
            <p:nvPr/>
          </p:nvSpPr>
          <p:spPr>
            <a:xfrm>
              <a:off x="7727760" y="3168000"/>
              <a:ext cx="105480" cy="25200"/>
            </a:xfrm>
            <a:custGeom>
              <a:avLst/>
              <a:gdLst/>
              <a:ahLst/>
              <a:rect l="l" t="t" r="r" b="b"/>
              <a:pathLst>
                <a:path w="2868" h="694">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w="0">
              <a:noFill/>
            </a:ln>
          </p:spPr>
          <p:style>
            <a:lnRef idx="0"/>
            <a:fillRef idx="0"/>
            <a:effectRef idx="0"/>
            <a:fontRef idx="minor"/>
          </p:style>
        </p:sp>
        <p:sp>
          <p:nvSpPr>
            <p:cNvPr id="7406" name="Google Shape;7039;p55"/>
            <p:cNvSpPr/>
            <p:nvPr/>
          </p:nvSpPr>
          <p:spPr>
            <a:xfrm>
              <a:off x="7516800" y="3168000"/>
              <a:ext cx="184680" cy="25200"/>
            </a:xfrm>
            <a:custGeom>
              <a:avLst/>
              <a:gdLst/>
              <a:ahLst/>
              <a:rect l="l" t="t" r="r" b="b"/>
              <a:pathLst>
                <a:path w="5011" h="694">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w="0">
              <a:noFill/>
            </a:ln>
          </p:spPr>
          <p:style>
            <a:lnRef idx="0"/>
            <a:fillRef idx="0"/>
            <a:effectRef idx="0"/>
            <a:fontRef idx="minor"/>
          </p:style>
        </p:sp>
        <p:sp>
          <p:nvSpPr>
            <p:cNvPr id="7407" name="Google Shape;7040;p55"/>
            <p:cNvSpPr/>
            <p:nvPr/>
          </p:nvSpPr>
          <p:spPr>
            <a:xfrm>
              <a:off x="7516800" y="2821320"/>
              <a:ext cx="185760" cy="244080"/>
            </a:xfrm>
            <a:custGeom>
              <a:avLst/>
              <a:gdLst/>
              <a:ahLst/>
              <a:rect l="l" t="t" r="r" b="b"/>
              <a:pathLst>
                <a:path w="5042" h="6617">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w="0">
              <a:noFill/>
            </a:ln>
          </p:spPr>
          <p:style>
            <a:lnRef idx="0"/>
            <a:fillRef idx="0"/>
            <a:effectRef idx="0"/>
            <a:fontRef idx="minor"/>
          </p:style>
        </p:sp>
        <p:sp>
          <p:nvSpPr>
            <p:cNvPr id="7408" name="Google Shape;7041;p55"/>
            <p:cNvSpPr/>
            <p:nvPr/>
          </p:nvSpPr>
          <p:spPr>
            <a:xfrm>
              <a:off x="7485480" y="3062160"/>
              <a:ext cx="243000" cy="78840"/>
            </a:xfrm>
            <a:custGeom>
              <a:avLst/>
              <a:gdLst/>
              <a:ahLst/>
              <a:rect l="l" t="t" r="r" b="b"/>
              <a:pathLst>
                <a:path w="6585" h="2143">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w="0">
              <a:noFill/>
            </a:ln>
          </p:spPr>
          <p:style>
            <a:lnRef idx="0"/>
            <a:fillRef idx="0"/>
            <a:effectRef idx="0"/>
            <a:fontRef idx="minor"/>
          </p:style>
        </p:sp>
        <p:sp>
          <p:nvSpPr>
            <p:cNvPr id="7409" name="Google Shape;7042;p55"/>
            <p:cNvSpPr/>
            <p:nvPr/>
          </p:nvSpPr>
          <p:spPr>
            <a:xfrm>
              <a:off x="7731000" y="2796840"/>
              <a:ext cx="104400" cy="344160"/>
            </a:xfrm>
            <a:custGeom>
              <a:avLst/>
              <a:gdLst/>
              <a:ahLst/>
              <a:rect l="l" t="t" r="r" b="b"/>
              <a:pathLst>
                <a:path w="2837" h="9326">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w="0">
              <a:noFill/>
            </a:ln>
          </p:spPr>
          <p:style>
            <a:lnRef idx="0"/>
            <a:fillRef idx="0"/>
            <a:effectRef idx="0"/>
            <a:fontRef idx="minor"/>
          </p:style>
        </p:sp>
        <p:sp>
          <p:nvSpPr>
            <p:cNvPr id="7410" name="Google Shape;7043;p55"/>
            <p:cNvSpPr/>
            <p:nvPr/>
          </p:nvSpPr>
          <p:spPr>
            <a:xfrm>
              <a:off x="7384320" y="2797920"/>
              <a:ext cx="104400" cy="343080"/>
            </a:xfrm>
            <a:custGeom>
              <a:avLst/>
              <a:gdLst/>
              <a:ahLst/>
              <a:rect l="l" t="t" r="r" b="b"/>
              <a:pathLst>
                <a:path w="2836" h="9295">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w="0">
              <a:noFill/>
            </a:ln>
          </p:spPr>
          <p:style>
            <a:lnRef idx="0"/>
            <a:fillRef idx="0"/>
            <a:effectRef idx="0"/>
            <a:fontRef idx="minor"/>
          </p:style>
        </p:sp>
      </p:grpSp>
      <p:sp>
        <p:nvSpPr>
          <p:cNvPr id="7411" name="Google Shape;7044;p55"/>
          <p:cNvSpPr/>
          <p:nvPr/>
        </p:nvSpPr>
        <p:spPr>
          <a:xfrm>
            <a:off x="7962840" y="1689120"/>
            <a:ext cx="452520" cy="450000"/>
          </a:xfrm>
          <a:custGeom>
            <a:avLst/>
            <a:gdLst/>
            <a:ahLst/>
            <a:rect l="l" t="t" r="r" b="b"/>
            <a:pathLst>
              <a:path w="12256" h="12193">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w="0">
            <a:noFill/>
          </a:ln>
        </p:spPr>
        <p:style>
          <a:lnRef idx="0"/>
          <a:fillRef idx="0"/>
          <a:effectRef idx="0"/>
          <a:fontRef idx="minor"/>
        </p:style>
        <p:txBody>
          <a:bodyPr/>
          <a:p/>
        </p:txBody>
      </p:sp>
      <p:grpSp>
        <p:nvGrpSpPr>
          <p:cNvPr id="7412" name="Google Shape;7045;p55"/>
          <p:cNvGrpSpPr/>
          <p:nvPr/>
        </p:nvGrpSpPr>
        <p:grpSpPr>
          <a:xfrm>
            <a:off x="2385720" y="1689480"/>
            <a:ext cx="457200" cy="449280"/>
            <a:chOff x="2385720" y="1689480"/>
            <a:chExt cx="457200" cy="449280"/>
          </a:xfrm>
        </p:grpSpPr>
        <p:sp>
          <p:nvSpPr>
            <p:cNvPr id="7413" name="Google Shape;7046;p55"/>
            <p:cNvSpPr/>
            <p:nvPr/>
          </p:nvSpPr>
          <p:spPr>
            <a:xfrm>
              <a:off x="2441520" y="1969920"/>
              <a:ext cx="100800" cy="63720"/>
            </a:xfrm>
            <a:custGeom>
              <a:avLst/>
              <a:gdLst/>
              <a:ahLst/>
              <a:rect l="l" t="t" r="r" b="b"/>
              <a:pathLst>
                <a:path w="2742" h="1733">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w="0">
              <a:noFill/>
            </a:ln>
          </p:spPr>
          <p:style>
            <a:lnRef idx="0"/>
            <a:fillRef idx="0"/>
            <a:effectRef idx="0"/>
            <a:fontRef idx="minor"/>
          </p:style>
        </p:sp>
        <p:sp>
          <p:nvSpPr>
            <p:cNvPr id="7414" name="Google Shape;7047;p55"/>
            <p:cNvSpPr/>
            <p:nvPr/>
          </p:nvSpPr>
          <p:spPr>
            <a:xfrm>
              <a:off x="2441520" y="1795320"/>
              <a:ext cx="100800" cy="63720"/>
            </a:xfrm>
            <a:custGeom>
              <a:avLst/>
              <a:gdLst/>
              <a:ahLst/>
              <a:rect l="l" t="t" r="r" b="b"/>
              <a:pathLst>
                <a:path w="2742" h="1734">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w="0">
              <a:noFill/>
            </a:ln>
          </p:spPr>
          <p:style>
            <a:lnRef idx="0"/>
            <a:fillRef idx="0"/>
            <a:effectRef idx="0"/>
            <a:fontRef idx="minor"/>
          </p:style>
        </p:sp>
        <p:sp>
          <p:nvSpPr>
            <p:cNvPr id="7415" name="Google Shape;7048;p55"/>
            <p:cNvSpPr/>
            <p:nvPr/>
          </p:nvSpPr>
          <p:spPr>
            <a:xfrm>
              <a:off x="2385720" y="1874520"/>
              <a:ext cx="144000" cy="78120"/>
            </a:xfrm>
            <a:custGeom>
              <a:avLst/>
              <a:gdLst/>
              <a:ahLst/>
              <a:rect l="l" t="t" r="r" b="b"/>
              <a:pathLst>
                <a:path w="3907" h="2129">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w="0">
              <a:noFill/>
            </a:ln>
          </p:spPr>
          <p:style>
            <a:lnRef idx="0"/>
            <a:fillRef idx="0"/>
            <a:effectRef idx="0"/>
            <a:fontRef idx="minor"/>
          </p:style>
        </p:sp>
        <p:sp>
          <p:nvSpPr>
            <p:cNvPr id="7416" name="Google Shape;7049;p55"/>
            <p:cNvSpPr/>
            <p:nvPr/>
          </p:nvSpPr>
          <p:spPr>
            <a:xfrm>
              <a:off x="2545200" y="1928160"/>
              <a:ext cx="135720" cy="210240"/>
            </a:xfrm>
            <a:custGeom>
              <a:avLst/>
              <a:gdLst/>
              <a:ahLst/>
              <a:rect l="l" t="t" r="r" b="b"/>
              <a:pathLst>
                <a:path w="3687" h="5703">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w="0">
              <a:noFill/>
            </a:ln>
          </p:spPr>
          <p:style>
            <a:lnRef idx="0"/>
            <a:fillRef idx="0"/>
            <a:effectRef idx="0"/>
            <a:fontRef idx="minor"/>
          </p:style>
        </p:sp>
        <p:sp>
          <p:nvSpPr>
            <p:cNvPr id="7417" name="Google Shape;7050;p55"/>
            <p:cNvSpPr/>
            <p:nvPr/>
          </p:nvSpPr>
          <p:spPr>
            <a:xfrm>
              <a:off x="2546280" y="1689480"/>
              <a:ext cx="134640" cy="210240"/>
            </a:xfrm>
            <a:custGeom>
              <a:avLst/>
              <a:gdLst/>
              <a:ahLst/>
              <a:rect l="l" t="t" r="r" b="b"/>
              <a:pathLst>
                <a:path w="3656" h="5703">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w="0">
              <a:noFill/>
            </a:ln>
          </p:spPr>
          <p:style>
            <a:lnRef idx="0"/>
            <a:fillRef idx="0"/>
            <a:effectRef idx="0"/>
            <a:fontRef idx="minor"/>
          </p:style>
        </p:sp>
        <p:sp>
          <p:nvSpPr>
            <p:cNvPr id="7418" name="Google Shape;7051;p55"/>
            <p:cNvSpPr/>
            <p:nvPr/>
          </p:nvSpPr>
          <p:spPr>
            <a:xfrm>
              <a:off x="2702160" y="1795320"/>
              <a:ext cx="139320" cy="159120"/>
            </a:xfrm>
            <a:custGeom>
              <a:avLst/>
              <a:gdLst/>
              <a:ahLst/>
              <a:rect l="l" t="t" r="r" b="b"/>
              <a:pathLst>
                <a:path w="3782" h="4317">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w="0">
              <a:noFill/>
            </a:ln>
          </p:spPr>
          <p:style>
            <a:lnRef idx="0"/>
            <a:fillRef idx="0"/>
            <a:effectRef idx="0"/>
            <a:fontRef idx="minor"/>
          </p:style>
        </p:sp>
        <p:sp>
          <p:nvSpPr>
            <p:cNvPr id="7419" name="Google Shape;7052;p55"/>
            <p:cNvSpPr/>
            <p:nvPr/>
          </p:nvSpPr>
          <p:spPr>
            <a:xfrm>
              <a:off x="2703600" y="1980720"/>
              <a:ext cx="139320" cy="158040"/>
            </a:xfrm>
            <a:custGeom>
              <a:avLst/>
              <a:gdLst/>
              <a:ahLst/>
              <a:rect l="l" t="t" r="r" b="b"/>
              <a:pathLst>
                <a:path w="3781" h="4286">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w="0">
              <a:noFill/>
            </a:ln>
          </p:spPr>
          <p:style>
            <a:lnRef idx="0"/>
            <a:fillRef idx="0"/>
            <a:effectRef idx="0"/>
            <a:fontRef idx="minor"/>
          </p:style>
        </p:sp>
      </p:grpSp>
      <p:grpSp>
        <p:nvGrpSpPr>
          <p:cNvPr id="7420" name="Google Shape;7053;p55"/>
          <p:cNvGrpSpPr/>
          <p:nvPr/>
        </p:nvGrpSpPr>
        <p:grpSpPr>
          <a:xfrm>
            <a:off x="2387880" y="2242800"/>
            <a:ext cx="452520" cy="450360"/>
            <a:chOff x="2387880" y="2242800"/>
            <a:chExt cx="452520" cy="450360"/>
          </a:xfrm>
        </p:grpSpPr>
        <p:sp>
          <p:nvSpPr>
            <p:cNvPr id="7421" name="Google Shape;7054;p55"/>
            <p:cNvSpPr/>
            <p:nvPr/>
          </p:nvSpPr>
          <p:spPr>
            <a:xfrm>
              <a:off x="2412360" y="2345040"/>
              <a:ext cx="336240" cy="313920"/>
            </a:xfrm>
            <a:custGeom>
              <a:avLst/>
              <a:gdLst/>
              <a:ahLst/>
              <a:rect l="l" t="t" r="r" b="b"/>
              <a:pathLst>
                <a:path w="9106" h="85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w="0">
              <a:noFill/>
            </a:ln>
          </p:spPr>
          <p:style>
            <a:lnRef idx="0"/>
            <a:fillRef idx="0"/>
            <a:effectRef idx="0"/>
            <a:fontRef idx="minor"/>
          </p:style>
        </p:sp>
        <p:sp>
          <p:nvSpPr>
            <p:cNvPr id="7422" name="Google Shape;7055;p55"/>
            <p:cNvSpPr/>
            <p:nvPr/>
          </p:nvSpPr>
          <p:spPr>
            <a:xfrm>
              <a:off x="2568600" y="2378880"/>
              <a:ext cx="144000" cy="134280"/>
            </a:xfrm>
            <a:custGeom>
              <a:avLst/>
              <a:gdLst/>
              <a:ahLst/>
              <a:rect l="l" t="t" r="r" b="b"/>
              <a:pathLst>
                <a:path w="3908" h="3643">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w="0">
              <a:noFill/>
            </a:ln>
          </p:spPr>
          <p:style>
            <a:lnRef idx="0"/>
            <a:fillRef idx="0"/>
            <a:effectRef idx="0"/>
            <a:fontRef idx="minor"/>
          </p:style>
        </p:sp>
        <p:sp>
          <p:nvSpPr>
            <p:cNvPr id="7423" name="Google Shape;7056;p55"/>
            <p:cNvSpPr/>
            <p:nvPr/>
          </p:nvSpPr>
          <p:spPr>
            <a:xfrm>
              <a:off x="2605680" y="2242800"/>
              <a:ext cx="234720" cy="261000"/>
            </a:xfrm>
            <a:custGeom>
              <a:avLst/>
              <a:gdLst/>
              <a:ahLst/>
              <a:rect l="l" t="t" r="r" b="b"/>
              <a:pathLst>
                <a:path w="6365" h="7074">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w="0">
              <a:noFill/>
            </a:ln>
          </p:spPr>
          <p:style>
            <a:lnRef idx="0"/>
            <a:fillRef idx="0"/>
            <a:effectRef idx="0"/>
            <a:fontRef idx="minor"/>
          </p:style>
        </p:sp>
        <p:sp>
          <p:nvSpPr>
            <p:cNvPr id="7424" name="Google Shape;7057;p55"/>
            <p:cNvSpPr/>
            <p:nvPr/>
          </p:nvSpPr>
          <p:spPr>
            <a:xfrm>
              <a:off x="2451960" y="2491200"/>
              <a:ext cx="137160" cy="135720"/>
            </a:xfrm>
            <a:custGeom>
              <a:avLst/>
              <a:gdLst/>
              <a:ahLst/>
              <a:rect l="l" t="t" r="r" b="b"/>
              <a:pathLst>
                <a:path w="3718" h="3687">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w="0">
              <a:noFill/>
            </a:ln>
          </p:spPr>
          <p:style>
            <a:lnRef idx="0"/>
            <a:fillRef idx="0"/>
            <a:effectRef idx="0"/>
            <a:fontRef idx="minor"/>
          </p:style>
        </p:sp>
        <p:sp>
          <p:nvSpPr>
            <p:cNvPr id="7425" name="Google Shape;7058;p55"/>
            <p:cNvSpPr/>
            <p:nvPr/>
          </p:nvSpPr>
          <p:spPr>
            <a:xfrm>
              <a:off x="2387880" y="2575080"/>
              <a:ext cx="119520" cy="118080"/>
            </a:xfrm>
            <a:custGeom>
              <a:avLst/>
              <a:gdLst/>
              <a:ahLst/>
              <a:rect l="l" t="t" r="r" b="b"/>
              <a:pathLst>
                <a:path w="3246" h="320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w="0">
              <a:noFill/>
            </a:ln>
          </p:spPr>
          <p:style>
            <a:lnRef idx="0"/>
            <a:fillRef idx="0"/>
            <a:effectRef idx="0"/>
            <a:fontRef idx="minor"/>
          </p:style>
        </p:sp>
        <p:sp>
          <p:nvSpPr>
            <p:cNvPr id="7426" name="Google Shape;7059;p55"/>
            <p:cNvSpPr/>
            <p:nvPr/>
          </p:nvSpPr>
          <p:spPr>
            <a:xfrm>
              <a:off x="2425320" y="2519280"/>
              <a:ext cx="135720" cy="135720"/>
            </a:xfrm>
            <a:custGeom>
              <a:avLst/>
              <a:gdLst/>
              <a:ahLst/>
              <a:rect l="l" t="t" r="r" b="b"/>
              <a:pathLst>
                <a:path w="3687" h="3688">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w="0">
              <a:noFill/>
            </a:ln>
          </p:spPr>
          <p:style>
            <a:lnRef idx="0"/>
            <a:fillRef idx="0"/>
            <a:effectRef idx="0"/>
            <a:fontRef idx="minor"/>
          </p:style>
        </p:sp>
      </p:grpSp>
      <p:grpSp>
        <p:nvGrpSpPr>
          <p:cNvPr id="7427" name="Google Shape;7060;p55"/>
          <p:cNvGrpSpPr/>
          <p:nvPr/>
        </p:nvGrpSpPr>
        <p:grpSpPr>
          <a:xfrm>
            <a:off x="2388600" y="2795760"/>
            <a:ext cx="451080" cy="451080"/>
            <a:chOff x="2388600" y="2795760"/>
            <a:chExt cx="451080" cy="451080"/>
          </a:xfrm>
        </p:grpSpPr>
        <p:sp>
          <p:nvSpPr>
            <p:cNvPr id="7428" name="Google Shape;7061;p55"/>
            <p:cNvSpPr/>
            <p:nvPr/>
          </p:nvSpPr>
          <p:spPr>
            <a:xfrm>
              <a:off x="2548080" y="2795760"/>
              <a:ext cx="131040" cy="135720"/>
            </a:xfrm>
            <a:custGeom>
              <a:avLst/>
              <a:gdLst/>
              <a:ahLst/>
              <a:rect l="l" t="t" r="r" b="b"/>
              <a:pathLst>
                <a:path w="3561" h="3687">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w="0">
              <a:noFill/>
            </a:ln>
          </p:spPr>
          <p:style>
            <a:lnRef idx="0"/>
            <a:fillRef idx="0"/>
            <a:effectRef idx="0"/>
            <a:fontRef idx="minor"/>
          </p:style>
        </p:sp>
        <p:sp>
          <p:nvSpPr>
            <p:cNvPr id="7429" name="Google Shape;7062;p55"/>
            <p:cNvSpPr/>
            <p:nvPr/>
          </p:nvSpPr>
          <p:spPr>
            <a:xfrm>
              <a:off x="2644560" y="2823480"/>
              <a:ext cx="195120" cy="184680"/>
            </a:xfrm>
            <a:custGeom>
              <a:avLst/>
              <a:gdLst/>
              <a:ahLst/>
              <a:rect l="l" t="t" r="r" b="b"/>
              <a:pathLst>
                <a:path w="5294" h="501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w="0">
              <a:noFill/>
            </a:ln>
          </p:spPr>
          <p:style>
            <a:lnRef idx="0"/>
            <a:fillRef idx="0"/>
            <a:effectRef idx="0"/>
            <a:fontRef idx="minor"/>
          </p:style>
        </p:sp>
        <p:sp>
          <p:nvSpPr>
            <p:cNvPr id="7430" name="Google Shape;7063;p55"/>
            <p:cNvSpPr/>
            <p:nvPr/>
          </p:nvSpPr>
          <p:spPr>
            <a:xfrm>
              <a:off x="2705040" y="3086640"/>
              <a:ext cx="27720" cy="26640"/>
            </a:xfrm>
            <a:custGeom>
              <a:avLst/>
              <a:gdLst/>
              <a:ahLst/>
              <a:rect l="l" t="t" r="r" b="b"/>
              <a:pathLst>
                <a:path w="757" h="726">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w="0">
              <a:noFill/>
            </a:ln>
          </p:spPr>
          <p:style>
            <a:lnRef idx="0"/>
            <a:fillRef idx="0"/>
            <a:effectRef idx="0"/>
            <a:fontRef idx="minor"/>
          </p:style>
        </p:sp>
        <p:sp>
          <p:nvSpPr>
            <p:cNvPr id="7431" name="Google Shape;7064;p55"/>
            <p:cNvSpPr/>
            <p:nvPr/>
          </p:nvSpPr>
          <p:spPr>
            <a:xfrm>
              <a:off x="2628360" y="3034440"/>
              <a:ext cx="184680" cy="211320"/>
            </a:xfrm>
            <a:custGeom>
              <a:avLst/>
              <a:gdLst/>
              <a:ahLst/>
              <a:rect l="l" t="t" r="r" b="b"/>
              <a:pathLst>
                <a:path w="5010" h="5734">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w="0">
              <a:noFill/>
            </a:ln>
          </p:spPr>
          <p:style>
            <a:lnRef idx="0"/>
            <a:fillRef idx="0"/>
            <a:effectRef idx="0"/>
            <a:fontRef idx="minor"/>
          </p:style>
        </p:sp>
        <p:sp>
          <p:nvSpPr>
            <p:cNvPr id="7432" name="Google Shape;7065;p55"/>
            <p:cNvSpPr/>
            <p:nvPr/>
          </p:nvSpPr>
          <p:spPr>
            <a:xfrm>
              <a:off x="2600280" y="2956320"/>
              <a:ext cx="26280" cy="184680"/>
            </a:xfrm>
            <a:custGeom>
              <a:avLst/>
              <a:gdLst/>
              <a:ahLst/>
              <a:rect l="l" t="t" r="r" b="b"/>
              <a:pathLst>
                <a:path w="725" h="501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w="0">
              <a:noFill/>
            </a:ln>
          </p:spPr>
          <p:style>
            <a:lnRef idx="0"/>
            <a:fillRef idx="0"/>
            <a:effectRef idx="0"/>
            <a:fontRef idx="minor"/>
          </p:style>
        </p:sp>
        <p:sp>
          <p:nvSpPr>
            <p:cNvPr id="7433" name="Google Shape;7066;p55"/>
            <p:cNvSpPr/>
            <p:nvPr/>
          </p:nvSpPr>
          <p:spPr>
            <a:xfrm>
              <a:off x="2388600" y="2823480"/>
              <a:ext cx="195120" cy="184680"/>
            </a:xfrm>
            <a:custGeom>
              <a:avLst/>
              <a:gdLst/>
              <a:ahLst/>
              <a:rect l="l" t="t" r="r" b="b"/>
              <a:pathLst>
                <a:path w="5294" h="501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w="0">
              <a:noFill/>
            </a:ln>
          </p:spPr>
          <p:style>
            <a:lnRef idx="0"/>
            <a:fillRef idx="0"/>
            <a:effectRef idx="0"/>
            <a:fontRef idx="minor"/>
          </p:style>
        </p:sp>
        <p:sp>
          <p:nvSpPr>
            <p:cNvPr id="7434" name="Google Shape;7067;p55"/>
            <p:cNvSpPr/>
            <p:nvPr/>
          </p:nvSpPr>
          <p:spPr>
            <a:xfrm>
              <a:off x="2415240" y="3036600"/>
              <a:ext cx="184680" cy="210240"/>
            </a:xfrm>
            <a:custGeom>
              <a:avLst/>
              <a:gdLst/>
              <a:ahLst/>
              <a:rect l="l" t="t" r="r" b="b"/>
              <a:pathLst>
                <a:path w="5011" h="5703">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w="0">
              <a:noFill/>
            </a:ln>
          </p:spPr>
          <p:style>
            <a:lnRef idx="0"/>
            <a:fillRef idx="0"/>
            <a:effectRef idx="0"/>
            <a:fontRef idx="minor"/>
          </p:style>
        </p:sp>
        <p:sp>
          <p:nvSpPr>
            <p:cNvPr id="7435" name="Google Shape;7068;p55"/>
            <p:cNvSpPr/>
            <p:nvPr/>
          </p:nvSpPr>
          <p:spPr>
            <a:xfrm>
              <a:off x="2495520" y="3086640"/>
              <a:ext cx="26640" cy="26640"/>
            </a:xfrm>
            <a:custGeom>
              <a:avLst/>
              <a:gdLst/>
              <a:ahLst/>
              <a:rect l="l" t="t" r="r" b="b"/>
              <a:pathLst>
                <a:path w="726" h="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w="0">
              <a:noFill/>
            </a:ln>
          </p:spPr>
          <p:style>
            <a:lnRef idx="0"/>
            <a:fillRef idx="0"/>
            <a:effectRef idx="0"/>
            <a:fontRef idx="minor"/>
          </p:style>
        </p:sp>
      </p:grpSp>
      <p:grpSp>
        <p:nvGrpSpPr>
          <p:cNvPr id="7436" name="Google Shape;7069;p55"/>
          <p:cNvGrpSpPr/>
          <p:nvPr/>
        </p:nvGrpSpPr>
        <p:grpSpPr>
          <a:xfrm>
            <a:off x="5170680" y="1687680"/>
            <a:ext cx="449280" cy="452880"/>
            <a:chOff x="5170680" y="1687680"/>
            <a:chExt cx="449280" cy="452880"/>
          </a:xfrm>
        </p:grpSpPr>
        <p:sp>
          <p:nvSpPr>
            <p:cNvPr id="7437" name="Google Shape;7070;p55"/>
            <p:cNvSpPr/>
            <p:nvPr/>
          </p:nvSpPr>
          <p:spPr>
            <a:xfrm>
              <a:off x="5170680" y="1797480"/>
              <a:ext cx="92880" cy="117360"/>
            </a:xfrm>
            <a:custGeom>
              <a:avLst/>
              <a:gdLst/>
              <a:ahLst/>
              <a:rect l="l" t="t" r="r" b="b"/>
              <a:pathLst>
                <a:path w="2521" h="3183">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w="0">
              <a:noFill/>
            </a:ln>
          </p:spPr>
          <p:style>
            <a:lnRef idx="0"/>
            <a:fillRef idx="0"/>
            <a:effectRef idx="0"/>
            <a:fontRef idx="minor"/>
          </p:style>
        </p:sp>
        <p:sp>
          <p:nvSpPr>
            <p:cNvPr id="7438" name="Google Shape;7071;p55"/>
            <p:cNvSpPr/>
            <p:nvPr/>
          </p:nvSpPr>
          <p:spPr>
            <a:xfrm>
              <a:off x="5527080" y="1796400"/>
              <a:ext cx="92880" cy="117360"/>
            </a:xfrm>
            <a:custGeom>
              <a:avLst/>
              <a:gdLst/>
              <a:ahLst/>
              <a:rect l="l" t="t" r="r" b="b"/>
              <a:pathLst>
                <a:path w="2522" h="3183">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w="0">
              <a:noFill/>
            </a:ln>
          </p:spPr>
          <p:style>
            <a:lnRef idx="0"/>
            <a:fillRef idx="0"/>
            <a:effectRef idx="0"/>
            <a:fontRef idx="minor"/>
          </p:style>
        </p:sp>
        <p:sp>
          <p:nvSpPr>
            <p:cNvPr id="7439" name="Google Shape;7072;p55"/>
            <p:cNvSpPr/>
            <p:nvPr/>
          </p:nvSpPr>
          <p:spPr>
            <a:xfrm>
              <a:off x="5369760" y="2007000"/>
              <a:ext cx="52200" cy="47520"/>
            </a:xfrm>
            <a:custGeom>
              <a:avLst/>
              <a:gdLst/>
              <a:ahLst/>
              <a:rect l="l" t="t" r="r" b="b"/>
              <a:pathLst>
                <a:path w="1419" h="1293">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w="0">
              <a:noFill/>
            </a:ln>
          </p:spPr>
          <p:style>
            <a:lnRef idx="0"/>
            <a:fillRef idx="0"/>
            <a:effectRef idx="0"/>
            <a:fontRef idx="minor"/>
          </p:style>
        </p:sp>
        <p:sp>
          <p:nvSpPr>
            <p:cNvPr id="7440" name="Google Shape;7073;p55"/>
            <p:cNvSpPr/>
            <p:nvPr/>
          </p:nvSpPr>
          <p:spPr>
            <a:xfrm>
              <a:off x="5226840" y="1821240"/>
              <a:ext cx="340560" cy="319320"/>
            </a:xfrm>
            <a:custGeom>
              <a:avLst/>
              <a:gdLst/>
              <a:ahLst/>
              <a:rect l="l" t="t" r="r" b="b"/>
              <a:pathLst>
                <a:path w="9232" h="8656">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w="0">
              <a:noFill/>
            </a:ln>
          </p:spPr>
          <p:style>
            <a:lnRef idx="0"/>
            <a:fillRef idx="0"/>
            <a:effectRef idx="0"/>
            <a:fontRef idx="minor"/>
          </p:style>
        </p:sp>
        <p:sp>
          <p:nvSpPr>
            <p:cNvPr id="7441" name="Google Shape;7074;p55"/>
            <p:cNvSpPr/>
            <p:nvPr/>
          </p:nvSpPr>
          <p:spPr>
            <a:xfrm>
              <a:off x="5229000" y="1687680"/>
              <a:ext cx="325440" cy="185400"/>
            </a:xfrm>
            <a:custGeom>
              <a:avLst/>
              <a:gdLst/>
              <a:ahLst/>
              <a:rect l="l" t="t" r="r" b="b"/>
              <a:pathLst>
                <a:path w="8823" h="5026">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w="0">
              <a:noFill/>
            </a:ln>
          </p:spPr>
          <p:style>
            <a:lnRef idx="0"/>
            <a:fillRef idx="0"/>
            <a:effectRef idx="0"/>
            <a:fontRef idx="minor"/>
          </p:style>
        </p:sp>
      </p:grpSp>
      <p:grpSp>
        <p:nvGrpSpPr>
          <p:cNvPr id="7442" name="Google Shape;7075;p55"/>
          <p:cNvGrpSpPr/>
          <p:nvPr/>
        </p:nvGrpSpPr>
        <p:grpSpPr>
          <a:xfrm>
            <a:off x="5171400" y="2244240"/>
            <a:ext cx="447840" cy="447480"/>
            <a:chOff x="5171400" y="2244240"/>
            <a:chExt cx="447840" cy="447480"/>
          </a:xfrm>
        </p:grpSpPr>
        <p:sp>
          <p:nvSpPr>
            <p:cNvPr id="7443" name="Google Shape;7076;p55"/>
            <p:cNvSpPr/>
            <p:nvPr/>
          </p:nvSpPr>
          <p:spPr>
            <a:xfrm>
              <a:off x="5215680" y="2519280"/>
              <a:ext cx="88200" cy="105120"/>
            </a:xfrm>
            <a:custGeom>
              <a:avLst/>
              <a:gdLst/>
              <a:ahLst/>
              <a:rect l="l" t="t" r="r" b="b"/>
              <a:pathLst>
                <a:path w="2395" h="2859">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w="0">
              <a:noFill/>
            </a:ln>
          </p:spPr>
          <p:style>
            <a:lnRef idx="0"/>
            <a:fillRef idx="0"/>
            <a:effectRef idx="0"/>
            <a:fontRef idx="minor"/>
          </p:style>
        </p:sp>
        <p:sp>
          <p:nvSpPr>
            <p:cNvPr id="7444" name="Google Shape;7077;p55"/>
            <p:cNvSpPr/>
            <p:nvPr/>
          </p:nvSpPr>
          <p:spPr>
            <a:xfrm>
              <a:off x="5194800" y="2324160"/>
              <a:ext cx="395280" cy="367560"/>
            </a:xfrm>
            <a:custGeom>
              <a:avLst/>
              <a:gdLst/>
              <a:ahLst/>
              <a:rect l="l" t="t" r="r" b="b"/>
              <a:pathLst>
                <a:path w="10712" h="9961">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w="0">
              <a:noFill/>
            </a:ln>
          </p:spPr>
          <p:style>
            <a:lnRef idx="0"/>
            <a:fillRef idx="0"/>
            <a:effectRef idx="0"/>
            <a:fontRef idx="minor"/>
          </p:style>
        </p:sp>
        <p:sp>
          <p:nvSpPr>
            <p:cNvPr id="7445" name="Google Shape;7078;p55"/>
            <p:cNvSpPr/>
            <p:nvPr/>
          </p:nvSpPr>
          <p:spPr>
            <a:xfrm>
              <a:off x="5485680" y="2518560"/>
              <a:ext cx="90360" cy="105840"/>
            </a:xfrm>
            <a:custGeom>
              <a:avLst/>
              <a:gdLst/>
              <a:ahLst/>
              <a:rect l="l" t="t" r="r" b="b"/>
              <a:pathLst>
                <a:path w="2458" h="2873">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w="0">
              <a:noFill/>
            </a:ln>
          </p:spPr>
          <p:style>
            <a:lnRef idx="0"/>
            <a:fillRef idx="0"/>
            <a:effectRef idx="0"/>
            <a:fontRef idx="minor"/>
          </p:style>
        </p:sp>
        <p:sp>
          <p:nvSpPr>
            <p:cNvPr id="7446" name="Google Shape;7079;p55"/>
            <p:cNvSpPr/>
            <p:nvPr/>
          </p:nvSpPr>
          <p:spPr>
            <a:xfrm>
              <a:off x="5382000" y="2596320"/>
              <a:ext cx="26280" cy="24840"/>
            </a:xfrm>
            <a:custGeom>
              <a:avLst/>
              <a:gdLst/>
              <a:ahLst/>
              <a:rect l="l" t="t" r="r" b="b"/>
              <a:pathLst>
                <a:path w="725" h="679">
                  <a:moveTo>
                    <a:pt x="351" y="1"/>
                  </a:moveTo>
                  <a:cubicBezTo>
                    <a:pt x="197" y="1"/>
                    <a:pt x="48" y="79"/>
                    <a:pt x="0" y="237"/>
                  </a:cubicBezTo>
                  <a:lnTo>
                    <a:pt x="378" y="678"/>
                  </a:lnTo>
                  <a:lnTo>
                    <a:pt x="725" y="237"/>
                  </a:lnTo>
                  <a:cubicBezTo>
                    <a:pt x="662" y="79"/>
                    <a:pt x="504" y="1"/>
                    <a:pt x="351" y="1"/>
                  </a:cubicBezTo>
                  <a:close/>
                </a:path>
              </a:pathLst>
            </a:custGeom>
            <a:solidFill>
              <a:schemeClr val="dk2"/>
            </a:solidFill>
            <a:ln w="0">
              <a:noFill/>
            </a:ln>
          </p:spPr>
          <p:style>
            <a:lnRef idx="0"/>
            <a:fillRef idx="0"/>
            <a:effectRef idx="0"/>
            <a:fontRef idx="minor"/>
          </p:style>
        </p:sp>
        <p:sp>
          <p:nvSpPr>
            <p:cNvPr id="7447" name="Google Shape;7080;p55"/>
            <p:cNvSpPr/>
            <p:nvPr/>
          </p:nvSpPr>
          <p:spPr>
            <a:xfrm>
              <a:off x="5171400" y="2244240"/>
              <a:ext cx="158040" cy="145080"/>
            </a:xfrm>
            <a:custGeom>
              <a:avLst/>
              <a:gdLst/>
              <a:ahLst/>
              <a:rect l="l" t="t" r="r" b="b"/>
              <a:pathLst>
                <a:path w="4286" h="3939">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w="0">
              <a:noFill/>
            </a:ln>
          </p:spPr>
          <p:style>
            <a:lnRef idx="0"/>
            <a:fillRef idx="0"/>
            <a:effectRef idx="0"/>
            <a:fontRef idx="minor"/>
          </p:style>
        </p:sp>
        <p:sp>
          <p:nvSpPr>
            <p:cNvPr id="7448" name="Google Shape;7081;p55"/>
            <p:cNvSpPr/>
            <p:nvPr/>
          </p:nvSpPr>
          <p:spPr>
            <a:xfrm>
              <a:off x="5460120" y="2244240"/>
              <a:ext cx="159120" cy="146520"/>
            </a:xfrm>
            <a:custGeom>
              <a:avLst/>
              <a:gdLst/>
              <a:ahLst/>
              <a:rect l="l" t="t" r="r" b="b"/>
              <a:pathLst>
                <a:path w="4317" h="3971">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w="0">
              <a:noFill/>
            </a:ln>
          </p:spPr>
          <p:style>
            <a:lnRef idx="0"/>
            <a:fillRef idx="0"/>
            <a:effectRef idx="0"/>
            <a:fontRef idx="minor"/>
          </p:style>
        </p:sp>
      </p:grpSp>
      <p:grpSp>
        <p:nvGrpSpPr>
          <p:cNvPr id="7449" name="Google Shape;7082;p55"/>
          <p:cNvGrpSpPr/>
          <p:nvPr/>
        </p:nvGrpSpPr>
        <p:grpSpPr>
          <a:xfrm>
            <a:off x="5225040" y="2797560"/>
            <a:ext cx="340560" cy="447840"/>
            <a:chOff x="5225040" y="2797560"/>
            <a:chExt cx="340560" cy="447840"/>
          </a:xfrm>
        </p:grpSpPr>
        <p:sp>
          <p:nvSpPr>
            <p:cNvPr id="7450" name="Google Shape;7083;p55"/>
            <p:cNvSpPr/>
            <p:nvPr/>
          </p:nvSpPr>
          <p:spPr>
            <a:xfrm>
              <a:off x="5225040" y="3037320"/>
              <a:ext cx="340560" cy="208080"/>
            </a:xfrm>
            <a:custGeom>
              <a:avLst/>
              <a:gdLst/>
              <a:ahLst/>
              <a:rect l="l" t="t" r="r" b="b"/>
              <a:pathLst>
                <a:path w="9232" h="5641">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w="0">
              <a:noFill/>
            </a:ln>
          </p:spPr>
          <p:style>
            <a:lnRef idx="0"/>
            <a:fillRef idx="0"/>
            <a:effectRef idx="0"/>
            <a:fontRef idx="minor"/>
          </p:style>
        </p:sp>
        <p:sp>
          <p:nvSpPr>
            <p:cNvPr id="7451" name="Google Shape;7084;p55"/>
            <p:cNvSpPr/>
            <p:nvPr/>
          </p:nvSpPr>
          <p:spPr>
            <a:xfrm>
              <a:off x="5275080" y="2904480"/>
              <a:ext cx="238320" cy="128880"/>
            </a:xfrm>
            <a:custGeom>
              <a:avLst/>
              <a:gdLst/>
              <a:ahLst/>
              <a:rect l="l" t="t" r="r" b="b"/>
              <a:pathLst>
                <a:path w="6460" h="3498">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w="0">
              <a:noFill/>
            </a:ln>
          </p:spPr>
          <p:style>
            <a:lnRef idx="0"/>
            <a:fillRef idx="0"/>
            <a:effectRef idx="0"/>
            <a:fontRef idx="minor"/>
          </p:style>
        </p:sp>
        <p:sp>
          <p:nvSpPr>
            <p:cNvPr id="7452" name="Google Shape;7085;p55"/>
            <p:cNvSpPr/>
            <p:nvPr/>
          </p:nvSpPr>
          <p:spPr>
            <a:xfrm>
              <a:off x="5258520" y="2797560"/>
              <a:ext cx="273240" cy="105480"/>
            </a:xfrm>
            <a:custGeom>
              <a:avLst/>
              <a:gdLst/>
              <a:ahLst/>
              <a:rect l="l" t="t" r="r" b="b"/>
              <a:pathLst>
                <a:path w="7405" h="2868">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w="0">
              <a:noFill/>
            </a:ln>
          </p:spPr>
          <p:style>
            <a:lnRef idx="0"/>
            <a:fillRef idx="0"/>
            <a:effectRef idx="0"/>
            <a:fontRef idx="minor"/>
          </p:style>
        </p:sp>
      </p:grpSp>
      <p:grpSp>
        <p:nvGrpSpPr>
          <p:cNvPr id="7453" name="Google Shape;7086;p55"/>
          <p:cNvGrpSpPr/>
          <p:nvPr/>
        </p:nvGrpSpPr>
        <p:grpSpPr>
          <a:xfrm>
            <a:off x="2337480" y="3341520"/>
            <a:ext cx="449280" cy="450360"/>
            <a:chOff x="2337480" y="3341520"/>
            <a:chExt cx="449280" cy="450360"/>
          </a:xfrm>
        </p:grpSpPr>
        <p:sp>
          <p:nvSpPr>
            <p:cNvPr id="7454" name="Google Shape;7087;p55"/>
            <p:cNvSpPr/>
            <p:nvPr/>
          </p:nvSpPr>
          <p:spPr>
            <a:xfrm>
              <a:off x="2628360" y="3395160"/>
              <a:ext cx="78840" cy="99720"/>
            </a:xfrm>
            <a:custGeom>
              <a:avLst/>
              <a:gdLst/>
              <a:ahLst/>
              <a:rect l="l" t="t" r="r" b="b"/>
              <a:pathLst>
                <a:path w="2144" h="2711">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w="0">
              <a:noFill/>
            </a:ln>
          </p:spPr>
          <p:style>
            <a:lnRef idx="0"/>
            <a:fillRef idx="0"/>
            <a:effectRef idx="0"/>
            <a:fontRef idx="minor"/>
          </p:style>
        </p:sp>
        <p:sp>
          <p:nvSpPr>
            <p:cNvPr id="7455" name="Google Shape;7088;p55"/>
            <p:cNvSpPr/>
            <p:nvPr/>
          </p:nvSpPr>
          <p:spPr>
            <a:xfrm>
              <a:off x="2417760" y="3397680"/>
              <a:ext cx="77760" cy="98640"/>
            </a:xfrm>
            <a:custGeom>
              <a:avLst/>
              <a:gdLst/>
              <a:ahLst/>
              <a:rect l="l" t="t" r="r" b="b"/>
              <a:pathLst>
                <a:path w="2112" h="2679">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w="0">
              <a:noFill/>
            </a:ln>
          </p:spPr>
          <p:style>
            <a:lnRef idx="0"/>
            <a:fillRef idx="0"/>
            <a:effectRef idx="0"/>
            <a:fontRef idx="minor"/>
          </p:style>
        </p:sp>
        <p:sp>
          <p:nvSpPr>
            <p:cNvPr id="7456" name="Google Shape;7089;p55"/>
            <p:cNvSpPr/>
            <p:nvPr/>
          </p:nvSpPr>
          <p:spPr>
            <a:xfrm>
              <a:off x="2337480" y="3502440"/>
              <a:ext cx="210240" cy="237240"/>
            </a:xfrm>
            <a:custGeom>
              <a:avLst/>
              <a:gdLst/>
              <a:ahLst/>
              <a:rect l="l" t="t" r="r" b="b"/>
              <a:pathLst>
                <a:path w="5703" h="6428">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w="0">
              <a:noFill/>
            </a:ln>
          </p:spPr>
          <p:style>
            <a:lnRef idx="0"/>
            <a:fillRef idx="0"/>
            <a:effectRef idx="0"/>
            <a:fontRef idx="minor"/>
          </p:style>
        </p:sp>
        <p:sp>
          <p:nvSpPr>
            <p:cNvPr id="7457" name="Google Shape;7090;p55"/>
            <p:cNvSpPr/>
            <p:nvPr/>
          </p:nvSpPr>
          <p:spPr>
            <a:xfrm>
              <a:off x="2575080" y="3502440"/>
              <a:ext cx="211680" cy="238320"/>
            </a:xfrm>
            <a:custGeom>
              <a:avLst/>
              <a:gdLst/>
              <a:ahLst/>
              <a:rect l="l" t="t" r="r" b="b"/>
              <a:pathLst>
                <a:path w="5735" h="6459">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w="0">
              <a:noFill/>
            </a:ln>
          </p:spPr>
          <p:style>
            <a:lnRef idx="0"/>
            <a:fillRef idx="0"/>
            <a:effectRef idx="0"/>
            <a:fontRef idx="minor"/>
          </p:style>
        </p:sp>
        <p:sp>
          <p:nvSpPr>
            <p:cNvPr id="7458" name="Google Shape;7091;p55"/>
            <p:cNvSpPr/>
            <p:nvPr/>
          </p:nvSpPr>
          <p:spPr>
            <a:xfrm>
              <a:off x="2498040" y="3341520"/>
              <a:ext cx="127800" cy="230040"/>
            </a:xfrm>
            <a:custGeom>
              <a:avLst/>
              <a:gdLst/>
              <a:ahLst/>
              <a:rect l="l" t="t" r="r" b="b"/>
              <a:pathLst>
                <a:path w="3466" h="6239">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w="0">
              <a:noFill/>
            </a:ln>
          </p:spPr>
          <p:style>
            <a:lnRef idx="0"/>
            <a:fillRef idx="0"/>
            <a:effectRef idx="0"/>
            <a:fontRef idx="minor"/>
          </p:style>
        </p:sp>
        <p:sp>
          <p:nvSpPr>
            <p:cNvPr id="7459" name="Google Shape;7092;p55"/>
            <p:cNvSpPr/>
            <p:nvPr/>
          </p:nvSpPr>
          <p:spPr>
            <a:xfrm>
              <a:off x="2472480" y="3757320"/>
              <a:ext cx="75240" cy="34560"/>
            </a:xfrm>
            <a:custGeom>
              <a:avLst/>
              <a:gdLst/>
              <a:ahLst/>
              <a:rect l="l" t="t" r="r" b="b"/>
              <a:pathLst>
                <a:path w="2048" h="946">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w="0">
              <a:noFill/>
            </a:ln>
          </p:spPr>
          <p:style>
            <a:lnRef idx="0"/>
            <a:fillRef idx="0"/>
            <a:effectRef idx="0"/>
            <a:fontRef idx="minor"/>
          </p:style>
        </p:sp>
        <p:sp>
          <p:nvSpPr>
            <p:cNvPr id="7460" name="Google Shape;7093;p55"/>
            <p:cNvSpPr/>
            <p:nvPr/>
          </p:nvSpPr>
          <p:spPr>
            <a:xfrm>
              <a:off x="2575080" y="3757320"/>
              <a:ext cx="75240" cy="34560"/>
            </a:xfrm>
            <a:custGeom>
              <a:avLst/>
              <a:gdLst/>
              <a:ahLst/>
              <a:rect l="l" t="t" r="r" b="b"/>
              <a:pathLst>
                <a:path w="2049" h="946">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w="0">
              <a:noFill/>
            </a:ln>
          </p:spPr>
          <p:style>
            <a:lnRef idx="0"/>
            <a:fillRef idx="0"/>
            <a:effectRef idx="0"/>
            <a:fontRef idx="minor"/>
          </p:style>
        </p:sp>
      </p:grpSp>
      <p:grpSp>
        <p:nvGrpSpPr>
          <p:cNvPr id="7461" name="Google Shape;7094;p55"/>
          <p:cNvGrpSpPr/>
          <p:nvPr/>
        </p:nvGrpSpPr>
        <p:grpSpPr>
          <a:xfrm>
            <a:off x="4609080" y="3340440"/>
            <a:ext cx="395280" cy="452520"/>
            <a:chOff x="4609080" y="3340440"/>
            <a:chExt cx="395280" cy="452520"/>
          </a:xfrm>
        </p:grpSpPr>
        <p:sp>
          <p:nvSpPr>
            <p:cNvPr id="7462" name="Google Shape;7095;p55"/>
            <p:cNvSpPr/>
            <p:nvPr/>
          </p:nvSpPr>
          <p:spPr>
            <a:xfrm>
              <a:off x="4820760" y="3552480"/>
              <a:ext cx="104400" cy="106920"/>
            </a:xfrm>
            <a:custGeom>
              <a:avLst/>
              <a:gdLst/>
              <a:ahLst/>
              <a:rect l="l" t="t" r="r" b="b"/>
              <a:pathLst>
                <a:path w="2836" h="290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w="0">
              <a:noFill/>
            </a:ln>
          </p:spPr>
          <p:style>
            <a:lnRef idx="0"/>
            <a:fillRef idx="0"/>
            <a:effectRef idx="0"/>
            <a:fontRef idx="minor"/>
          </p:style>
        </p:sp>
        <p:sp>
          <p:nvSpPr>
            <p:cNvPr id="7463" name="Google Shape;7096;p55"/>
            <p:cNvSpPr/>
            <p:nvPr/>
          </p:nvSpPr>
          <p:spPr>
            <a:xfrm>
              <a:off x="4795200" y="3560760"/>
              <a:ext cx="24120" cy="23760"/>
            </a:xfrm>
            <a:custGeom>
              <a:avLst/>
              <a:gdLst/>
              <a:ahLst/>
              <a:rect l="l" t="t" r="r" b="b"/>
              <a:pathLst>
                <a:path w="662" h="654">
                  <a:moveTo>
                    <a:pt x="319" y="0"/>
                  </a:moveTo>
                  <a:cubicBezTo>
                    <a:pt x="173" y="0"/>
                    <a:pt x="32" y="71"/>
                    <a:pt x="0" y="213"/>
                  </a:cubicBezTo>
                  <a:lnTo>
                    <a:pt x="347" y="654"/>
                  </a:lnTo>
                  <a:lnTo>
                    <a:pt x="662" y="213"/>
                  </a:lnTo>
                  <a:cubicBezTo>
                    <a:pt x="614" y="71"/>
                    <a:pt x="465" y="0"/>
                    <a:pt x="319" y="0"/>
                  </a:cubicBezTo>
                  <a:close/>
                </a:path>
              </a:pathLst>
            </a:custGeom>
            <a:solidFill>
              <a:schemeClr val="dk2"/>
            </a:solidFill>
            <a:ln w="0">
              <a:noFill/>
            </a:ln>
          </p:spPr>
          <p:style>
            <a:lnRef idx="0"/>
            <a:fillRef idx="0"/>
            <a:effectRef idx="0"/>
            <a:fontRef idx="minor"/>
          </p:style>
        </p:sp>
        <p:sp>
          <p:nvSpPr>
            <p:cNvPr id="7464" name="Google Shape;7097;p55"/>
            <p:cNvSpPr/>
            <p:nvPr/>
          </p:nvSpPr>
          <p:spPr>
            <a:xfrm>
              <a:off x="4688280" y="3551040"/>
              <a:ext cx="104400" cy="104400"/>
            </a:xfrm>
            <a:custGeom>
              <a:avLst/>
              <a:gdLst/>
              <a:ahLst/>
              <a:rect l="l" t="t" r="r" b="b"/>
              <a:pathLst>
                <a:path w="2836" h="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w="0">
              <a:noFill/>
            </a:ln>
          </p:spPr>
          <p:style>
            <a:lnRef idx="0"/>
            <a:fillRef idx="0"/>
            <a:effectRef idx="0"/>
            <a:fontRef idx="minor"/>
          </p:style>
        </p:sp>
        <p:sp>
          <p:nvSpPr>
            <p:cNvPr id="7465" name="Google Shape;7098;p55"/>
            <p:cNvSpPr/>
            <p:nvPr/>
          </p:nvSpPr>
          <p:spPr>
            <a:xfrm>
              <a:off x="4702320" y="3672360"/>
              <a:ext cx="52200" cy="120600"/>
            </a:xfrm>
            <a:custGeom>
              <a:avLst/>
              <a:gdLst/>
              <a:ahLst/>
              <a:rect l="l" t="t" r="r" b="b"/>
              <a:pathLst>
                <a:path w="1419" h="3278">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w="0">
              <a:noFill/>
            </a:ln>
          </p:spPr>
          <p:style>
            <a:lnRef idx="0"/>
            <a:fillRef idx="0"/>
            <a:effectRef idx="0"/>
            <a:fontRef idx="minor"/>
          </p:style>
        </p:sp>
        <p:sp>
          <p:nvSpPr>
            <p:cNvPr id="7466" name="Google Shape;7099;p55"/>
            <p:cNvSpPr/>
            <p:nvPr/>
          </p:nvSpPr>
          <p:spPr>
            <a:xfrm>
              <a:off x="4859280" y="3669840"/>
              <a:ext cx="52200" cy="119520"/>
            </a:xfrm>
            <a:custGeom>
              <a:avLst/>
              <a:gdLst/>
              <a:ahLst/>
              <a:rect l="l" t="t" r="r" b="b"/>
              <a:pathLst>
                <a:path w="1419" h="3246">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w="0">
              <a:noFill/>
            </a:ln>
          </p:spPr>
          <p:style>
            <a:lnRef idx="0"/>
            <a:fillRef idx="0"/>
            <a:effectRef idx="0"/>
            <a:fontRef idx="minor"/>
          </p:style>
        </p:sp>
        <p:sp>
          <p:nvSpPr>
            <p:cNvPr id="7467" name="Google Shape;7100;p55"/>
            <p:cNvSpPr/>
            <p:nvPr/>
          </p:nvSpPr>
          <p:spPr>
            <a:xfrm>
              <a:off x="4780080" y="3647880"/>
              <a:ext cx="52200" cy="88200"/>
            </a:xfrm>
            <a:custGeom>
              <a:avLst/>
              <a:gdLst/>
              <a:ahLst/>
              <a:rect l="l" t="t" r="r" b="b"/>
              <a:pathLst>
                <a:path w="1419" h="2395">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w="0">
              <a:noFill/>
            </a:ln>
          </p:spPr>
          <p:style>
            <a:lnRef idx="0"/>
            <a:fillRef idx="0"/>
            <a:effectRef idx="0"/>
            <a:fontRef idx="minor"/>
          </p:style>
        </p:sp>
        <p:sp>
          <p:nvSpPr>
            <p:cNvPr id="7468" name="Google Shape;7101;p55"/>
            <p:cNvSpPr/>
            <p:nvPr/>
          </p:nvSpPr>
          <p:spPr>
            <a:xfrm>
              <a:off x="4609080" y="3340440"/>
              <a:ext cx="395280" cy="368640"/>
            </a:xfrm>
            <a:custGeom>
              <a:avLst/>
              <a:gdLst/>
              <a:ahLst/>
              <a:rect l="l" t="t" r="r" b="b"/>
              <a:pathLst>
                <a:path w="10712" h="9989">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w="0">
              <a:noFill/>
            </a:ln>
          </p:spPr>
          <p:style>
            <a:lnRef idx="0"/>
            <a:fillRef idx="0"/>
            <a:effectRef idx="0"/>
            <a:fontRef idx="minor"/>
          </p:style>
        </p:sp>
      </p:grpSp>
      <p:grpSp>
        <p:nvGrpSpPr>
          <p:cNvPr id="7469" name="Google Shape;7102;p55"/>
          <p:cNvGrpSpPr/>
          <p:nvPr/>
        </p:nvGrpSpPr>
        <p:grpSpPr>
          <a:xfrm>
            <a:off x="7974360" y="2797200"/>
            <a:ext cx="450000" cy="447840"/>
            <a:chOff x="7974360" y="2797200"/>
            <a:chExt cx="450000" cy="447840"/>
          </a:xfrm>
        </p:grpSpPr>
        <p:sp>
          <p:nvSpPr>
            <p:cNvPr id="7470" name="Google Shape;7103;p55"/>
            <p:cNvSpPr/>
            <p:nvPr/>
          </p:nvSpPr>
          <p:spPr>
            <a:xfrm>
              <a:off x="8080560" y="3009960"/>
              <a:ext cx="26640" cy="25200"/>
            </a:xfrm>
            <a:custGeom>
              <a:avLst/>
              <a:gdLst/>
              <a:ahLst/>
              <a:rect l="l" t="t" r="r" b="b"/>
              <a:pathLst>
                <a:path w="726" h="694">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w="0">
              <a:noFill/>
            </a:ln>
          </p:spPr>
          <p:style>
            <a:lnRef idx="0"/>
            <a:fillRef idx="0"/>
            <a:effectRef idx="0"/>
            <a:fontRef idx="minor"/>
          </p:style>
        </p:sp>
        <p:sp>
          <p:nvSpPr>
            <p:cNvPr id="7471" name="Google Shape;7104;p55"/>
            <p:cNvSpPr/>
            <p:nvPr/>
          </p:nvSpPr>
          <p:spPr>
            <a:xfrm>
              <a:off x="8002440" y="2957760"/>
              <a:ext cx="52200" cy="52200"/>
            </a:xfrm>
            <a:custGeom>
              <a:avLst/>
              <a:gdLst/>
              <a:ahLst/>
              <a:rect l="l" t="t" r="r" b="b"/>
              <a:pathLst>
                <a:path w="1419" h="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w="0">
              <a:noFill/>
            </a:ln>
          </p:spPr>
          <p:style>
            <a:lnRef idx="0"/>
            <a:fillRef idx="0"/>
            <a:effectRef idx="0"/>
            <a:fontRef idx="minor"/>
          </p:style>
        </p:sp>
        <p:sp>
          <p:nvSpPr>
            <p:cNvPr id="7472" name="Google Shape;7105;p55"/>
            <p:cNvSpPr/>
            <p:nvPr/>
          </p:nvSpPr>
          <p:spPr>
            <a:xfrm>
              <a:off x="8018640" y="2797200"/>
              <a:ext cx="325440" cy="157680"/>
            </a:xfrm>
            <a:custGeom>
              <a:avLst/>
              <a:gdLst/>
              <a:ahLst/>
              <a:rect l="l" t="t" r="r" b="b"/>
              <a:pathLst>
                <a:path w="8823" h="4278">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w="0">
              <a:noFill/>
            </a:ln>
          </p:spPr>
          <p:style>
            <a:lnRef idx="0"/>
            <a:fillRef idx="0"/>
            <a:effectRef idx="0"/>
            <a:fontRef idx="minor"/>
          </p:style>
        </p:sp>
        <p:sp>
          <p:nvSpPr>
            <p:cNvPr id="7473" name="Google Shape;7106;p55"/>
            <p:cNvSpPr/>
            <p:nvPr/>
          </p:nvSpPr>
          <p:spPr>
            <a:xfrm>
              <a:off x="8152560" y="2975040"/>
              <a:ext cx="60120" cy="69480"/>
            </a:xfrm>
            <a:custGeom>
              <a:avLst/>
              <a:gdLst/>
              <a:ahLst/>
              <a:rect l="l" t="t" r="r" b="b"/>
              <a:pathLst>
                <a:path w="1640" h="1891">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w="0">
              <a:noFill/>
            </a:ln>
          </p:spPr>
          <p:style>
            <a:lnRef idx="0"/>
            <a:fillRef idx="0"/>
            <a:effectRef idx="0"/>
            <a:fontRef idx="minor"/>
          </p:style>
        </p:sp>
        <p:sp>
          <p:nvSpPr>
            <p:cNvPr id="7474" name="Google Shape;7107;p55"/>
            <p:cNvSpPr/>
            <p:nvPr/>
          </p:nvSpPr>
          <p:spPr>
            <a:xfrm>
              <a:off x="8230680" y="2975040"/>
              <a:ext cx="61200" cy="81000"/>
            </a:xfrm>
            <a:custGeom>
              <a:avLst/>
              <a:gdLst/>
              <a:ahLst/>
              <a:rect l="l" t="t" r="r" b="b"/>
              <a:pathLst>
                <a:path w="1671" h="2206">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w="0">
              <a:noFill/>
            </a:ln>
          </p:spPr>
          <p:style>
            <a:lnRef idx="0"/>
            <a:fillRef idx="0"/>
            <a:effectRef idx="0"/>
            <a:fontRef idx="minor"/>
          </p:style>
        </p:sp>
        <p:sp>
          <p:nvSpPr>
            <p:cNvPr id="7475" name="Google Shape;7108;p55"/>
            <p:cNvSpPr/>
            <p:nvPr/>
          </p:nvSpPr>
          <p:spPr>
            <a:xfrm>
              <a:off x="7974360" y="2891520"/>
              <a:ext cx="448920" cy="278640"/>
            </a:xfrm>
            <a:custGeom>
              <a:avLst/>
              <a:gdLst/>
              <a:ahLst/>
              <a:rect l="l" t="t" r="r" b="b"/>
              <a:pathLst>
                <a:path w="12162" h="7549">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w="0">
              <a:noFill/>
            </a:ln>
          </p:spPr>
          <p:style>
            <a:lnRef idx="0"/>
            <a:fillRef idx="0"/>
            <a:effectRef idx="0"/>
            <a:fontRef idx="minor"/>
          </p:style>
        </p:sp>
        <p:sp>
          <p:nvSpPr>
            <p:cNvPr id="7476" name="Google Shape;7109;p55"/>
            <p:cNvSpPr/>
            <p:nvPr/>
          </p:nvSpPr>
          <p:spPr>
            <a:xfrm>
              <a:off x="7974360" y="3101040"/>
              <a:ext cx="450000" cy="144000"/>
            </a:xfrm>
            <a:custGeom>
              <a:avLst/>
              <a:gdLst/>
              <a:ahLst/>
              <a:rect l="l" t="t" r="r" b="b"/>
              <a:pathLst>
                <a:path w="12193" h="3908">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w="0">
              <a:noFill/>
            </a:ln>
          </p:spPr>
          <p:style>
            <a:lnRef idx="0"/>
            <a:fillRef idx="0"/>
            <a:effectRef idx="0"/>
            <a:fontRef idx="minor"/>
          </p:style>
        </p:sp>
      </p:grpSp>
      <p:grpSp>
        <p:nvGrpSpPr>
          <p:cNvPr id="7477" name="Google Shape;7110;p55"/>
          <p:cNvGrpSpPr/>
          <p:nvPr/>
        </p:nvGrpSpPr>
        <p:grpSpPr>
          <a:xfrm>
            <a:off x="4001400" y="3342960"/>
            <a:ext cx="450360" cy="447480"/>
            <a:chOff x="4001400" y="3342960"/>
            <a:chExt cx="450360" cy="447480"/>
          </a:xfrm>
        </p:grpSpPr>
        <p:sp>
          <p:nvSpPr>
            <p:cNvPr id="7478" name="Google Shape;7111;p55"/>
            <p:cNvSpPr/>
            <p:nvPr/>
          </p:nvSpPr>
          <p:spPr>
            <a:xfrm>
              <a:off x="4169160" y="3342960"/>
              <a:ext cx="113760" cy="231840"/>
            </a:xfrm>
            <a:custGeom>
              <a:avLst/>
              <a:gdLst/>
              <a:ahLst/>
              <a:rect l="l" t="t" r="r" b="b"/>
              <a:pathLst>
                <a:path w="3088" h="6287">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w="0">
              <a:noFill/>
            </a:ln>
          </p:spPr>
          <p:style>
            <a:lnRef idx="0"/>
            <a:fillRef idx="0"/>
            <a:effectRef idx="0"/>
            <a:fontRef idx="minor"/>
          </p:style>
        </p:sp>
        <p:sp>
          <p:nvSpPr>
            <p:cNvPr id="7479" name="Google Shape;7112;p55"/>
            <p:cNvSpPr/>
            <p:nvPr/>
          </p:nvSpPr>
          <p:spPr>
            <a:xfrm>
              <a:off x="4053600" y="3396600"/>
              <a:ext cx="160560" cy="294840"/>
            </a:xfrm>
            <a:custGeom>
              <a:avLst/>
              <a:gdLst/>
              <a:ahLst/>
              <a:rect l="l" t="t" r="r" b="b"/>
              <a:pathLst>
                <a:path w="4352" h="7986">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w="0">
              <a:noFill/>
            </a:ln>
          </p:spPr>
          <p:style>
            <a:lnRef idx="0"/>
            <a:fillRef idx="0"/>
            <a:effectRef idx="0"/>
            <a:fontRef idx="minor"/>
          </p:style>
        </p:sp>
        <p:sp>
          <p:nvSpPr>
            <p:cNvPr id="7480" name="Google Shape;7113;p55"/>
            <p:cNvSpPr/>
            <p:nvPr/>
          </p:nvSpPr>
          <p:spPr>
            <a:xfrm>
              <a:off x="4239000" y="3395520"/>
              <a:ext cx="161280" cy="295560"/>
            </a:xfrm>
            <a:custGeom>
              <a:avLst/>
              <a:gdLst/>
              <a:ahLst/>
              <a:rect l="l" t="t" r="r" b="b"/>
              <a:pathLst>
                <a:path w="4373" h="8014">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w="0">
              <a:noFill/>
            </a:ln>
          </p:spPr>
          <p:style>
            <a:lnRef idx="0"/>
            <a:fillRef idx="0"/>
            <a:effectRef idx="0"/>
            <a:fontRef idx="minor"/>
          </p:style>
        </p:sp>
        <p:sp>
          <p:nvSpPr>
            <p:cNvPr id="7481" name="Google Shape;7114;p55"/>
            <p:cNvSpPr/>
            <p:nvPr/>
          </p:nvSpPr>
          <p:spPr>
            <a:xfrm>
              <a:off x="4001400" y="3475800"/>
              <a:ext cx="211680" cy="314640"/>
            </a:xfrm>
            <a:custGeom>
              <a:avLst/>
              <a:gdLst/>
              <a:ahLst/>
              <a:rect l="l" t="t" r="r" b="b"/>
              <a:pathLst>
                <a:path w="5735" h="8527">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w="0">
              <a:noFill/>
            </a:ln>
          </p:spPr>
          <p:style>
            <a:lnRef idx="0"/>
            <a:fillRef idx="0"/>
            <a:effectRef idx="0"/>
            <a:fontRef idx="minor"/>
          </p:style>
        </p:sp>
        <p:sp>
          <p:nvSpPr>
            <p:cNvPr id="7482" name="Google Shape;7115;p55"/>
            <p:cNvSpPr/>
            <p:nvPr/>
          </p:nvSpPr>
          <p:spPr>
            <a:xfrm>
              <a:off x="4240080" y="3474720"/>
              <a:ext cx="211680" cy="315360"/>
            </a:xfrm>
            <a:custGeom>
              <a:avLst/>
              <a:gdLst/>
              <a:ahLst/>
              <a:rect l="l" t="t" r="r" b="b"/>
              <a:pathLst>
                <a:path w="5735" h="8547">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w="0">
              <a:noFill/>
            </a:ln>
          </p:spPr>
          <p:style>
            <a:lnRef idx="0"/>
            <a:fillRef idx="0"/>
            <a:effectRef idx="0"/>
            <a:fontRef idx="minor"/>
          </p:style>
        </p:sp>
      </p:grpSp>
      <p:grpSp>
        <p:nvGrpSpPr>
          <p:cNvPr id="7483" name="Google Shape;7116;p55"/>
          <p:cNvGrpSpPr/>
          <p:nvPr/>
        </p:nvGrpSpPr>
        <p:grpSpPr>
          <a:xfrm>
            <a:off x="2917080" y="1706760"/>
            <a:ext cx="486360" cy="414720"/>
            <a:chOff x="2917080" y="1706760"/>
            <a:chExt cx="486360" cy="414720"/>
          </a:xfrm>
        </p:grpSpPr>
        <p:sp>
          <p:nvSpPr>
            <p:cNvPr id="7484" name="Google Shape;7117;p55"/>
            <p:cNvSpPr/>
            <p:nvPr/>
          </p:nvSpPr>
          <p:spPr>
            <a:xfrm>
              <a:off x="3016080" y="1753560"/>
              <a:ext cx="291960" cy="367920"/>
            </a:xfrm>
            <a:custGeom>
              <a:avLst/>
              <a:gdLst/>
              <a:ahLst/>
              <a:rect l="l" t="t" r="r" b="b"/>
              <a:pathLst>
                <a:path w="7909" h="9965">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w="0">
              <a:noFill/>
            </a:ln>
          </p:spPr>
          <p:style>
            <a:lnRef idx="0"/>
            <a:fillRef idx="0"/>
            <a:effectRef idx="0"/>
            <a:fontRef idx="minor"/>
          </p:style>
        </p:sp>
        <p:sp>
          <p:nvSpPr>
            <p:cNvPr id="7485" name="Google Shape;7118;p55"/>
            <p:cNvSpPr/>
            <p:nvPr/>
          </p:nvSpPr>
          <p:spPr>
            <a:xfrm>
              <a:off x="3231360" y="1706760"/>
              <a:ext cx="172080" cy="279360"/>
            </a:xfrm>
            <a:custGeom>
              <a:avLst/>
              <a:gdLst/>
              <a:ahLst/>
              <a:rect l="l" t="t" r="r" b="b"/>
              <a:pathLst>
                <a:path w="4664" h="757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w="0">
              <a:noFill/>
            </a:ln>
          </p:spPr>
          <p:style>
            <a:lnRef idx="0"/>
            <a:fillRef idx="0"/>
            <a:effectRef idx="0"/>
            <a:fontRef idx="minor"/>
          </p:style>
        </p:sp>
        <p:sp>
          <p:nvSpPr>
            <p:cNvPr id="7486" name="Google Shape;7119;p55"/>
            <p:cNvSpPr/>
            <p:nvPr/>
          </p:nvSpPr>
          <p:spPr>
            <a:xfrm>
              <a:off x="2917080" y="1706760"/>
              <a:ext cx="172080" cy="279360"/>
            </a:xfrm>
            <a:custGeom>
              <a:avLst/>
              <a:gdLst/>
              <a:ahLst/>
              <a:rect l="l" t="t" r="r" b="b"/>
              <a:pathLst>
                <a:path w="4664" h="757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w="0">
              <a:noFill/>
            </a:ln>
          </p:spPr>
          <p:style>
            <a:lnRef idx="0"/>
            <a:fillRef idx="0"/>
            <a:effectRef idx="0"/>
            <a:fontRef idx="minor"/>
          </p:style>
        </p:sp>
      </p:grpSp>
      <p:grpSp>
        <p:nvGrpSpPr>
          <p:cNvPr id="7487" name="Google Shape;7120;p55"/>
          <p:cNvGrpSpPr/>
          <p:nvPr/>
        </p:nvGrpSpPr>
        <p:grpSpPr>
          <a:xfrm>
            <a:off x="2935080" y="2243520"/>
            <a:ext cx="450000" cy="448920"/>
            <a:chOff x="2935080" y="2243520"/>
            <a:chExt cx="450000" cy="448920"/>
          </a:xfrm>
        </p:grpSpPr>
        <p:sp>
          <p:nvSpPr>
            <p:cNvPr id="7488" name="Google Shape;7121;p55"/>
            <p:cNvSpPr/>
            <p:nvPr/>
          </p:nvSpPr>
          <p:spPr>
            <a:xfrm>
              <a:off x="3093480" y="2243520"/>
              <a:ext cx="133560" cy="89280"/>
            </a:xfrm>
            <a:custGeom>
              <a:avLst/>
              <a:gdLst/>
              <a:ahLst/>
              <a:rect l="l" t="t" r="r" b="b"/>
              <a:pathLst>
                <a:path w="3624" h="2427">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w="0">
              <a:noFill/>
            </a:ln>
          </p:spPr>
          <p:style>
            <a:lnRef idx="0"/>
            <a:fillRef idx="0"/>
            <a:effectRef idx="0"/>
            <a:fontRef idx="minor"/>
          </p:style>
        </p:sp>
        <p:sp>
          <p:nvSpPr>
            <p:cNvPr id="7489" name="Google Shape;7122;p55"/>
            <p:cNvSpPr/>
            <p:nvPr/>
          </p:nvSpPr>
          <p:spPr>
            <a:xfrm>
              <a:off x="3174840" y="2351880"/>
              <a:ext cx="210240" cy="340560"/>
            </a:xfrm>
            <a:custGeom>
              <a:avLst/>
              <a:gdLst/>
              <a:ahLst/>
              <a:rect l="l" t="t" r="r" b="b"/>
              <a:pathLst>
                <a:path w="5704" h="923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w="0">
              <a:noFill/>
            </a:ln>
          </p:spPr>
          <p:style>
            <a:lnRef idx="0"/>
            <a:fillRef idx="0"/>
            <a:effectRef idx="0"/>
            <a:fontRef idx="minor"/>
          </p:style>
        </p:sp>
        <p:sp>
          <p:nvSpPr>
            <p:cNvPr id="7490" name="Google Shape;7123;p55"/>
            <p:cNvSpPr/>
            <p:nvPr/>
          </p:nvSpPr>
          <p:spPr>
            <a:xfrm>
              <a:off x="3074760" y="2348280"/>
              <a:ext cx="168480" cy="79920"/>
            </a:xfrm>
            <a:custGeom>
              <a:avLst/>
              <a:gdLst/>
              <a:ahLst/>
              <a:rect l="l" t="t" r="r" b="b"/>
              <a:pathLst>
                <a:path w="4569" h="2175">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w="0">
              <a:noFill/>
            </a:ln>
          </p:spPr>
          <p:style>
            <a:lnRef idx="0"/>
            <a:fillRef idx="0"/>
            <a:effectRef idx="0"/>
            <a:fontRef idx="minor"/>
          </p:style>
        </p:sp>
        <p:sp>
          <p:nvSpPr>
            <p:cNvPr id="7491" name="Google Shape;7124;p55"/>
            <p:cNvSpPr/>
            <p:nvPr/>
          </p:nvSpPr>
          <p:spPr>
            <a:xfrm>
              <a:off x="3123720" y="2503080"/>
              <a:ext cx="70560" cy="162720"/>
            </a:xfrm>
            <a:custGeom>
              <a:avLst/>
              <a:gdLst/>
              <a:ahLst/>
              <a:rect l="l" t="t" r="r" b="b"/>
              <a:pathLst>
                <a:path w="1923" h="4412">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w="0">
              <a:noFill/>
            </a:ln>
          </p:spPr>
          <p:style>
            <a:lnRef idx="0"/>
            <a:fillRef idx="0"/>
            <a:effectRef idx="0"/>
            <a:fontRef idx="minor"/>
          </p:style>
        </p:sp>
        <p:sp>
          <p:nvSpPr>
            <p:cNvPr id="7492" name="Google Shape;7125;p55"/>
            <p:cNvSpPr/>
            <p:nvPr/>
          </p:nvSpPr>
          <p:spPr>
            <a:xfrm>
              <a:off x="2935080" y="2349000"/>
              <a:ext cx="210240" cy="338760"/>
            </a:xfrm>
            <a:custGeom>
              <a:avLst/>
              <a:gdLst/>
              <a:ahLst/>
              <a:rect l="l" t="t" r="r" b="b"/>
              <a:pathLst>
                <a:path w="5703" h="9182">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w="0">
              <a:noFill/>
            </a:ln>
          </p:spPr>
          <p:style>
            <a:lnRef idx="0"/>
            <a:fillRef idx="0"/>
            <a:effectRef idx="0"/>
            <a:fontRef idx="minor"/>
          </p:style>
        </p:sp>
      </p:grpSp>
      <p:grpSp>
        <p:nvGrpSpPr>
          <p:cNvPr id="7493" name="Google Shape;7126;p55"/>
          <p:cNvGrpSpPr/>
          <p:nvPr/>
        </p:nvGrpSpPr>
        <p:grpSpPr>
          <a:xfrm>
            <a:off x="2935800" y="2796120"/>
            <a:ext cx="448920" cy="450000"/>
            <a:chOff x="2935800" y="2796120"/>
            <a:chExt cx="448920" cy="450000"/>
          </a:xfrm>
        </p:grpSpPr>
        <p:sp>
          <p:nvSpPr>
            <p:cNvPr id="7494" name="Google Shape;7127;p55"/>
            <p:cNvSpPr/>
            <p:nvPr/>
          </p:nvSpPr>
          <p:spPr>
            <a:xfrm>
              <a:off x="2963520" y="2826000"/>
              <a:ext cx="105480" cy="101520"/>
            </a:xfrm>
            <a:custGeom>
              <a:avLst/>
              <a:gdLst/>
              <a:ahLst/>
              <a:rect l="l" t="t" r="r" b="b"/>
              <a:pathLst>
                <a:path w="2868" h="2759">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w="0">
              <a:noFill/>
            </a:ln>
          </p:spPr>
          <p:style>
            <a:lnRef idx="0"/>
            <a:fillRef idx="0"/>
            <a:effectRef idx="0"/>
            <a:fontRef idx="minor"/>
          </p:style>
        </p:sp>
        <p:sp>
          <p:nvSpPr>
            <p:cNvPr id="7495" name="Google Shape;7128;p55"/>
            <p:cNvSpPr/>
            <p:nvPr/>
          </p:nvSpPr>
          <p:spPr>
            <a:xfrm>
              <a:off x="2935800" y="2955600"/>
              <a:ext cx="448920" cy="183600"/>
            </a:xfrm>
            <a:custGeom>
              <a:avLst/>
              <a:gdLst/>
              <a:ahLst/>
              <a:rect l="l" t="t" r="r" b="b"/>
              <a:pathLst>
                <a:path w="12162" h="4979">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w="0">
              <a:noFill/>
            </a:ln>
          </p:spPr>
          <p:style>
            <a:lnRef idx="0"/>
            <a:fillRef idx="0"/>
            <a:effectRef idx="0"/>
            <a:fontRef idx="minor"/>
          </p:style>
        </p:sp>
        <p:sp>
          <p:nvSpPr>
            <p:cNvPr id="7496" name="Google Shape;7129;p55"/>
            <p:cNvSpPr/>
            <p:nvPr/>
          </p:nvSpPr>
          <p:spPr>
            <a:xfrm>
              <a:off x="3069360" y="2796120"/>
              <a:ext cx="180000" cy="132480"/>
            </a:xfrm>
            <a:custGeom>
              <a:avLst/>
              <a:gdLst/>
              <a:ahLst/>
              <a:rect l="l" t="t" r="r" b="b"/>
              <a:pathLst>
                <a:path w="4884" h="3593">
                  <a:moveTo>
                    <a:pt x="2427" y="1"/>
                  </a:moveTo>
                  <a:cubicBezTo>
                    <a:pt x="1229" y="1"/>
                    <a:pt x="190" y="1796"/>
                    <a:pt x="1" y="3592"/>
                  </a:cubicBezTo>
                  <a:lnTo>
                    <a:pt x="4884" y="3592"/>
                  </a:lnTo>
                  <a:cubicBezTo>
                    <a:pt x="4695" y="1796"/>
                    <a:pt x="3687" y="1"/>
                    <a:pt x="2427" y="1"/>
                  </a:cubicBezTo>
                  <a:close/>
                </a:path>
              </a:pathLst>
            </a:custGeom>
            <a:solidFill>
              <a:schemeClr val="dk2"/>
            </a:solidFill>
            <a:ln w="0">
              <a:noFill/>
            </a:ln>
          </p:spPr>
          <p:style>
            <a:lnRef idx="0"/>
            <a:fillRef idx="0"/>
            <a:effectRef idx="0"/>
            <a:fontRef idx="minor"/>
          </p:style>
        </p:sp>
        <p:sp>
          <p:nvSpPr>
            <p:cNvPr id="7497" name="Google Shape;7130;p55"/>
            <p:cNvSpPr/>
            <p:nvPr/>
          </p:nvSpPr>
          <p:spPr>
            <a:xfrm>
              <a:off x="3251160" y="2827080"/>
              <a:ext cx="105480" cy="102600"/>
            </a:xfrm>
            <a:custGeom>
              <a:avLst/>
              <a:gdLst/>
              <a:ahLst/>
              <a:rect l="l" t="t" r="r" b="b"/>
              <a:pathLst>
                <a:path w="2868" h="279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w="0">
              <a:noFill/>
            </a:ln>
          </p:spPr>
          <p:style>
            <a:lnRef idx="0"/>
            <a:fillRef idx="0"/>
            <a:effectRef idx="0"/>
            <a:fontRef idx="minor"/>
          </p:style>
        </p:sp>
        <p:sp>
          <p:nvSpPr>
            <p:cNvPr id="7498" name="Google Shape;7131;p55"/>
            <p:cNvSpPr/>
            <p:nvPr/>
          </p:nvSpPr>
          <p:spPr>
            <a:xfrm>
              <a:off x="3200040" y="3153600"/>
              <a:ext cx="104400" cy="64800"/>
            </a:xfrm>
            <a:custGeom>
              <a:avLst/>
              <a:gdLst/>
              <a:ahLst/>
              <a:rect l="l" t="t" r="r" b="b"/>
              <a:pathLst>
                <a:path w="2836" h="1765">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w="0">
              <a:noFill/>
            </a:ln>
          </p:spPr>
          <p:style>
            <a:lnRef idx="0"/>
            <a:fillRef idx="0"/>
            <a:effectRef idx="0"/>
            <a:fontRef idx="minor"/>
          </p:style>
        </p:sp>
        <p:sp>
          <p:nvSpPr>
            <p:cNvPr id="7499" name="Google Shape;7132;p55"/>
            <p:cNvSpPr/>
            <p:nvPr/>
          </p:nvSpPr>
          <p:spPr>
            <a:xfrm>
              <a:off x="3291840" y="3130200"/>
              <a:ext cx="92880" cy="115920"/>
            </a:xfrm>
            <a:custGeom>
              <a:avLst/>
              <a:gdLst/>
              <a:ahLst/>
              <a:rect l="l" t="t" r="r" b="b"/>
              <a:pathLst>
                <a:path w="2521" h="315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w="0">
              <a:noFill/>
            </a:ln>
          </p:spPr>
          <p:style>
            <a:lnRef idx="0"/>
            <a:fillRef idx="0"/>
            <a:effectRef idx="0"/>
            <a:fontRef idx="minor"/>
          </p:style>
        </p:sp>
      </p:grpSp>
      <p:grpSp>
        <p:nvGrpSpPr>
          <p:cNvPr id="7500" name="Google Shape;7133;p55"/>
          <p:cNvGrpSpPr/>
          <p:nvPr/>
        </p:nvGrpSpPr>
        <p:grpSpPr>
          <a:xfrm>
            <a:off x="5744880" y="1689480"/>
            <a:ext cx="398880" cy="448920"/>
            <a:chOff x="5744880" y="1689480"/>
            <a:chExt cx="398880" cy="448920"/>
          </a:xfrm>
        </p:grpSpPr>
        <p:sp>
          <p:nvSpPr>
            <p:cNvPr id="7501" name="Google Shape;7134;p55"/>
            <p:cNvSpPr/>
            <p:nvPr/>
          </p:nvSpPr>
          <p:spPr>
            <a:xfrm>
              <a:off x="6033600" y="1689480"/>
              <a:ext cx="110160" cy="109080"/>
            </a:xfrm>
            <a:custGeom>
              <a:avLst/>
              <a:gdLst/>
              <a:ahLst/>
              <a:rect l="l" t="t" r="r" b="b"/>
              <a:pathLst>
                <a:path w="2994" h="2962">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w="0">
              <a:noFill/>
            </a:ln>
          </p:spPr>
          <p:style>
            <a:lnRef idx="0"/>
            <a:fillRef idx="0"/>
            <a:effectRef idx="0"/>
            <a:fontRef idx="minor"/>
          </p:style>
        </p:sp>
        <p:sp>
          <p:nvSpPr>
            <p:cNvPr id="7502" name="Google Shape;7135;p55"/>
            <p:cNvSpPr/>
            <p:nvPr/>
          </p:nvSpPr>
          <p:spPr>
            <a:xfrm>
              <a:off x="5932080" y="1954800"/>
              <a:ext cx="24120" cy="24120"/>
            </a:xfrm>
            <a:custGeom>
              <a:avLst/>
              <a:gdLst/>
              <a:ahLst/>
              <a:rect l="l" t="t" r="r" b="b"/>
              <a:pathLst>
                <a:path w="662" h="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w="0">
              <a:noFill/>
            </a:ln>
          </p:spPr>
          <p:style>
            <a:lnRef idx="0"/>
            <a:fillRef idx="0"/>
            <a:effectRef idx="0"/>
            <a:fontRef idx="minor"/>
          </p:style>
        </p:sp>
        <p:sp>
          <p:nvSpPr>
            <p:cNvPr id="7503" name="Google Shape;7136;p55"/>
            <p:cNvSpPr/>
            <p:nvPr/>
          </p:nvSpPr>
          <p:spPr>
            <a:xfrm>
              <a:off x="5771520" y="1794240"/>
              <a:ext cx="158040" cy="304560"/>
            </a:xfrm>
            <a:custGeom>
              <a:avLst/>
              <a:gdLst/>
              <a:ahLst/>
              <a:rect l="l" t="t" r="r" b="b"/>
              <a:pathLst>
                <a:path w="4286" h="8249">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w="0">
              <a:noFill/>
            </a:ln>
          </p:spPr>
          <p:style>
            <a:lnRef idx="0"/>
            <a:fillRef idx="0"/>
            <a:effectRef idx="0"/>
            <a:fontRef idx="minor"/>
          </p:style>
        </p:sp>
        <p:sp>
          <p:nvSpPr>
            <p:cNvPr id="7504" name="Google Shape;7137;p55"/>
            <p:cNvSpPr/>
            <p:nvPr/>
          </p:nvSpPr>
          <p:spPr>
            <a:xfrm>
              <a:off x="5956560" y="1794240"/>
              <a:ext cx="158040" cy="304920"/>
            </a:xfrm>
            <a:custGeom>
              <a:avLst/>
              <a:gdLst/>
              <a:ahLst/>
              <a:rect l="l" t="t" r="r" b="b"/>
              <a:pathLst>
                <a:path w="4286" h="8259">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w="0">
              <a:noFill/>
            </a:ln>
          </p:spPr>
          <p:style>
            <a:lnRef idx="0"/>
            <a:fillRef idx="0"/>
            <a:effectRef idx="0"/>
            <a:fontRef idx="minor"/>
          </p:style>
        </p:sp>
        <p:sp>
          <p:nvSpPr>
            <p:cNvPr id="7505" name="Google Shape;7138;p55"/>
            <p:cNvSpPr/>
            <p:nvPr/>
          </p:nvSpPr>
          <p:spPr>
            <a:xfrm>
              <a:off x="5842440" y="1717560"/>
              <a:ext cx="200880" cy="212760"/>
            </a:xfrm>
            <a:custGeom>
              <a:avLst/>
              <a:gdLst/>
              <a:ahLst/>
              <a:rect l="l" t="t" r="r" b="b"/>
              <a:pathLst>
                <a:path w="5451" h="5766">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w="0">
              <a:noFill/>
            </a:ln>
          </p:spPr>
          <p:style>
            <a:lnRef idx="0"/>
            <a:fillRef idx="0"/>
            <a:effectRef idx="0"/>
            <a:fontRef idx="minor"/>
          </p:style>
        </p:sp>
        <p:sp>
          <p:nvSpPr>
            <p:cNvPr id="7506" name="Google Shape;7139;p55"/>
            <p:cNvSpPr/>
            <p:nvPr/>
          </p:nvSpPr>
          <p:spPr>
            <a:xfrm>
              <a:off x="5904360" y="2102760"/>
              <a:ext cx="77760" cy="35640"/>
            </a:xfrm>
            <a:custGeom>
              <a:avLst/>
              <a:gdLst/>
              <a:ahLst/>
              <a:rect l="l" t="t" r="r" b="b"/>
              <a:pathLst>
                <a:path w="2111" h="978">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w="0">
              <a:noFill/>
            </a:ln>
          </p:spPr>
          <p:style>
            <a:lnRef idx="0"/>
            <a:fillRef idx="0"/>
            <a:effectRef idx="0"/>
            <a:fontRef idx="minor"/>
          </p:style>
        </p:sp>
        <p:sp>
          <p:nvSpPr>
            <p:cNvPr id="7507" name="Google Shape;7140;p55"/>
            <p:cNvSpPr/>
            <p:nvPr/>
          </p:nvSpPr>
          <p:spPr>
            <a:xfrm>
              <a:off x="5744880" y="1689480"/>
              <a:ext cx="109080" cy="109080"/>
            </a:xfrm>
            <a:custGeom>
              <a:avLst/>
              <a:gdLst/>
              <a:ahLst/>
              <a:rect l="l" t="t" r="r" b="b"/>
              <a:pathLst>
                <a:path w="2963" h="2962">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w="0">
              <a:noFill/>
            </a:ln>
          </p:spPr>
          <p:style>
            <a:lnRef idx="0"/>
            <a:fillRef idx="0"/>
            <a:effectRef idx="0"/>
            <a:fontRef idx="minor"/>
          </p:style>
        </p:sp>
      </p:grpSp>
      <p:grpSp>
        <p:nvGrpSpPr>
          <p:cNvPr id="7508" name="Google Shape;7141;p55"/>
          <p:cNvGrpSpPr/>
          <p:nvPr/>
        </p:nvGrpSpPr>
        <p:grpSpPr>
          <a:xfrm>
            <a:off x="5718600" y="2242440"/>
            <a:ext cx="451080" cy="451440"/>
            <a:chOff x="5718600" y="2242440"/>
            <a:chExt cx="451080" cy="451440"/>
          </a:xfrm>
        </p:grpSpPr>
        <p:sp>
          <p:nvSpPr>
            <p:cNvPr id="7509" name="Google Shape;7142;p55"/>
            <p:cNvSpPr/>
            <p:nvPr/>
          </p:nvSpPr>
          <p:spPr>
            <a:xfrm>
              <a:off x="5718600" y="2242440"/>
              <a:ext cx="79920" cy="113760"/>
            </a:xfrm>
            <a:custGeom>
              <a:avLst/>
              <a:gdLst/>
              <a:ahLst/>
              <a:rect l="l" t="t" r="r" b="b"/>
              <a:pathLst>
                <a:path w="2175" h="3088">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w="0">
              <a:noFill/>
            </a:ln>
          </p:spPr>
          <p:style>
            <a:lnRef idx="0"/>
            <a:fillRef idx="0"/>
            <a:effectRef idx="0"/>
            <a:fontRef idx="minor"/>
          </p:style>
        </p:sp>
        <p:sp>
          <p:nvSpPr>
            <p:cNvPr id="7510" name="Google Shape;7143;p55"/>
            <p:cNvSpPr/>
            <p:nvPr/>
          </p:nvSpPr>
          <p:spPr>
            <a:xfrm>
              <a:off x="5746320" y="2378160"/>
              <a:ext cx="423360" cy="315720"/>
            </a:xfrm>
            <a:custGeom>
              <a:avLst/>
              <a:gdLst/>
              <a:ahLst/>
              <a:rect l="l" t="t" r="r" b="b"/>
              <a:pathLst>
                <a:path w="11469" h="8554">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w="0">
              <a:noFill/>
            </a:ln>
          </p:spPr>
          <p:style>
            <a:lnRef idx="0"/>
            <a:fillRef idx="0"/>
            <a:effectRef idx="0"/>
            <a:fontRef idx="minor"/>
          </p:style>
        </p:sp>
        <p:sp>
          <p:nvSpPr>
            <p:cNvPr id="7511" name="Google Shape;7144;p55"/>
            <p:cNvSpPr/>
            <p:nvPr/>
          </p:nvSpPr>
          <p:spPr>
            <a:xfrm>
              <a:off x="5884920" y="2322000"/>
              <a:ext cx="282600" cy="286920"/>
            </a:xfrm>
            <a:custGeom>
              <a:avLst/>
              <a:gdLst/>
              <a:ahLst/>
              <a:rect l="l" t="t" r="r" b="b"/>
              <a:pathLst>
                <a:path w="7656" h="7774">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w="0">
              <a:noFill/>
            </a:ln>
          </p:spPr>
          <p:style>
            <a:lnRef idx="0"/>
            <a:fillRef idx="0"/>
            <a:effectRef idx="0"/>
            <a:fontRef idx="minor"/>
          </p:style>
        </p:sp>
        <p:sp>
          <p:nvSpPr>
            <p:cNvPr id="7512" name="Google Shape;7145;p55"/>
            <p:cNvSpPr/>
            <p:nvPr/>
          </p:nvSpPr>
          <p:spPr>
            <a:xfrm>
              <a:off x="5823360" y="2243520"/>
              <a:ext cx="79920" cy="112680"/>
            </a:xfrm>
            <a:custGeom>
              <a:avLst/>
              <a:gdLst/>
              <a:ahLst/>
              <a:rect l="l" t="t" r="r" b="b"/>
              <a:pathLst>
                <a:path w="2175" h="3057">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w="0">
              <a:noFill/>
            </a:ln>
          </p:spPr>
          <p:style>
            <a:lnRef idx="0"/>
            <a:fillRef idx="0"/>
            <a:effectRef idx="0"/>
            <a:fontRef idx="minor"/>
          </p:style>
        </p:sp>
      </p:grpSp>
      <p:grpSp>
        <p:nvGrpSpPr>
          <p:cNvPr id="7513" name="Google Shape;7146;p55"/>
          <p:cNvGrpSpPr/>
          <p:nvPr/>
        </p:nvGrpSpPr>
        <p:grpSpPr>
          <a:xfrm>
            <a:off x="5746320" y="2795760"/>
            <a:ext cx="395640" cy="451080"/>
            <a:chOff x="5746320" y="2795760"/>
            <a:chExt cx="395640" cy="451080"/>
          </a:xfrm>
        </p:grpSpPr>
        <p:sp>
          <p:nvSpPr>
            <p:cNvPr id="7514" name="Google Shape;7147;p55"/>
            <p:cNvSpPr/>
            <p:nvPr/>
          </p:nvSpPr>
          <p:spPr>
            <a:xfrm>
              <a:off x="6067800" y="2956320"/>
              <a:ext cx="74160" cy="76320"/>
            </a:xfrm>
            <a:custGeom>
              <a:avLst/>
              <a:gdLst/>
              <a:ahLst/>
              <a:rect l="l" t="t" r="r" b="b"/>
              <a:pathLst>
                <a:path w="2018" h="208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w="0">
              <a:noFill/>
            </a:ln>
          </p:spPr>
          <p:style>
            <a:lnRef idx="0"/>
            <a:fillRef idx="0"/>
            <a:effectRef idx="0"/>
            <a:fontRef idx="minor"/>
          </p:style>
        </p:sp>
        <p:sp>
          <p:nvSpPr>
            <p:cNvPr id="7515" name="Google Shape;7148;p55"/>
            <p:cNvSpPr/>
            <p:nvPr/>
          </p:nvSpPr>
          <p:spPr>
            <a:xfrm>
              <a:off x="5985000" y="2797920"/>
              <a:ext cx="129960" cy="152280"/>
            </a:xfrm>
            <a:custGeom>
              <a:avLst/>
              <a:gdLst/>
              <a:ahLst/>
              <a:rect l="l" t="t" r="r" b="b"/>
              <a:pathLst>
                <a:path w="3530" h="4128">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w="0">
              <a:noFill/>
            </a:ln>
          </p:spPr>
          <p:style>
            <a:lnRef idx="0"/>
            <a:fillRef idx="0"/>
            <a:effectRef idx="0"/>
            <a:fontRef idx="minor"/>
          </p:style>
        </p:sp>
        <p:sp>
          <p:nvSpPr>
            <p:cNvPr id="7516" name="Google Shape;7149;p55"/>
            <p:cNvSpPr/>
            <p:nvPr/>
          </p:nvSpPr>
          <p:spPr>
            <a:xfrm>
              <a:off x="5772240" y="2795760"/>
              <a:ext cx="133560" cy="153360"/>
            </a:xfrm>
            <a:custGeom>
              <a:avLst/>
              <a:gdLst/>
              <a:ahLst/>
              <a:rect l="l" t="t" r="r" b="b"/>
              <a:pathLst>
                <a:path w="3624" h="416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w="0">
              <a:noFill/>
            </a:ln>
          </p:spPr>
          <p:style>
            <a:lnRef idx="0"/>
            <a:fillRef idx="0"/>
            <a:effectRef idx="0"/>
            <a:fontRef idx="minor"/>
          </p:style>
        </p:sp>
        <p:sp>
          <p:nvSpPr>
            <p:cNvPr id="7517" name="Google Shape;7150;p55"/>
            <p:cNvSpPr/>
            <p:nvPr/>
          </p:nvSpPr>
          <p:spPr>
            <a:xfrm>
              <a:off x="5932800" y="3089160"/>
              <a:ext cx="24120" cy="23760"/>
            </a:xfrm>
            <a:custGeom>
              <a:avLst/>
              <a:gdLst/>
              <a:ahLst/>
              <a:rect l="l" t="t" r="r" b="b"/>
              <a:pathLst>
                <a:path w="662" h="655">
                  <a:moveTo>
                    <a:pt x="319" y="1"/>
                  </a:moveTo>
                  <a:cubicBezTo>
                    <a:pt x="173" y="1"/>
                    <a:pt x="32" y="72"/>
                    <a:pt x="0" y="213"/>
                  </a:cubicBezTo>
                  <a:lnTo>
                    <a:pt x="347" y="655"/>
                  </a:lnTo>
                  <a:lnTo>
                    <a:pt x="662" y="213"/>
                  </a:lnTo>
                  <a:cubicBezTo>
                    <a:pt x="615" y="72"/>
                    <a:pt x="465" y="1"/>
                    <a:pt x="319" y="1"/>
                  </a:cubicBezTo>
                  <a:close/>
                </a:path>
              </a:pathLst>
            </a:custGeom>
            <a:solidFill>
              <a:schemeClr val="dk2"/>
            </a:solidFill>
            <a:ln w="0">
              <a:noFill/>
            </a:ln>
          </p:spPr>
          <p:style>
            <a:lnRef idx="0"/>
            <a:fillRef idx="0"/>
            <a:effectRef idx="0"/>
            <a:fontRef idx="minor"/>
          </p:style>
        </p:sp>
        <p:sp>
          <p:nvSpPr>
            <p:cNvPr id="7518" name="Google Shape;7151;p55"/>
            <p:cNvSpPr/>
            <p:nvPr/>
          </p:nvSpPr>
          <p:spPr>
            <a:xfrm>
              <a:off x="5824440" y="2929680"/>
              <a:ext cx="238320" cy="238320"/>
            </a:xfrm>
            <a:custGeom>
              <a:avLst/>
              <a:gdLst/>
              <a:ahLst/>
              <a:rect l="l" t="t" r="r" b="b"/>
              <a:pathLst>
                <a:path w="6459" h="646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w="0">
              <a:noFill/>
            </a:ln>
          </p:spPr>
          <p:style>
            <a:lnRef idx="0"/>
            <a:fillRef idx="0"/>
            <a:effectRef idx="0"/>
            <a:fontRef idx="minor"/>
          </p:style>
        </p:sp>
        <p:sp>
          <p:nvSpPr>
            <p:cNvPr id="7519" name="Google Shape;7152;p55"/>
            <p:cNvSpPr/>
            <p:nvPr/>
          </p:nvSpPr>
          <p:spPr>
            <a:xfrm>
              <a:off x="5880240" y="3107520"/>
              <a:ext cx="124200" cy="139320"/>
            </a:xfrm>
            <a:custGeom>
              <a:avLst/>
              <a:gdLst/>
              <a:ahLst/>
              <a:rect l="l" t="t" r="r" b="b"/>
              <a:pathLst>
                <a:path w="3372" h="3781">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w="0">
              <a:noFill/>
            </a:ln>
          </p:spPr>
          <p:style>
            <a:lnRef idx="0"/>
            <a:fillRef idx="0"/>
            <a:effectRef idx="0"/>
            <a:fontRef idx="minor"/>
          </p:style>
        </p:sp>
        <p:sp>
          <p:nvSpPr>
            <p:cNvPr id="7520" name="Google Shape;7153;p55"/>
            <p:cNvSpPr/>
            <p:nvPr/>
          </p:nvSpPr>
          <p:spPr>
            <a:xfrm>
              <a:off x="5746320" y="2956320"/>
              <a:ext cx="73080" cy="76320"/>
            </a:xfrm>
            <a:custGeom>
              <a:avLst/>
              <a:gdLst/>
              <a:ahLst/>
              <a:rect l="l" t="t" r="r" b="b"/>
              <a:pathLst>
                <a:path w="1986" h="208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w="0">
              <a:noFill/>
            </a:ln>
          </p:spPr>
          <p:style>
            <a:lnRef idx="0"/>
            <a:fillRef idx="0"/>
            <a:effectRef idx="0"/>
            <a:fontRef idx="minor"/>
          </p:style>
        </p:sp>
      </p:grpSp>
      <p:grpSp>
        <p:nvGrpSpPr>
          <p:cNvPr id="7521" name="Google Shape;7154;p55"/>
          <p:cNvGrpSpPr/>
          <p:nvPr/>
        </p:nvGrpSpPr>
        <p:grpSpPr>
          <a:xfrm>
            <a:off x="2890440" y="3354840"/>
            <a:ext cx="450360" cy="423720"/>
            <a:chOff x="2890440" y="3354840"/>
            <a:chExt cx="450360" cy="423720"/>
          </a:xfrm>
        </p:grpSpPr>
        <p:sp>
          <p:nvSpPr>
            <p:cNvPr id="7522" name="Google Shape;7155;p55"/>
            <p:cNvSpPr/>
            <p:nvPr/>
          </p:nvSpPr>
          <p:spPr>
            <a:xfrm>
              <a:off x="3143160" y="3354840"/>
              <a:ext cx="197640" cy="169560"/>
            </a:xfrm>
            <a:custGeom>
              <a:avLst/>
              <a:gdLst/>
              <a:ahLst/>
              <a:rect l="l" t="t" r="r" b="b"/>
              <a:pathLst>
                <a:path w="5357" h="4601">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w="0">
              <a:noFill/>
            </a:ln>
          </p:spPr>
          <p:style>
            <a:lnRef idx="0"/>
            <a:fillRef idx="0"/>
            <a:effectRef idx="0"/>
            <a:fontRef idx="minor"/>
          </p:style>
        </p:sp>
        <p:sp>
          <p:nvSpPr>
            <p:cNvPr id="7523" name="Google Shape;7156;p55"/>
            <p:cNvSpPr/>
            <p:nvPr/>
          </p:nvSpPr>
          <p:spPr>
            <a:xfrm>
              <a:off x="3081240" y="3564360"/>
              <a:ext cx="64800" cy="79920"/>
            </a:xfrm>
            <a:custGeom>
              <a:avLst/>
              <a:gdLst/>
              <a:ahLst/>
              <a:rect l="l" t="t" r="r" b="b"/>
              <a:pathLst>
                <a:path w="1765" h="217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w="0">
              <a:noFill/>
            </a:ln>
          </p:spPr>
          <p:style>
            <a:lnRef idx="0"/>
            <a:fillRef idx="0"/>
            <a:effectRef idx="0"/>
            <a:fontRef idx="minor"/>
          </p:style>
        </p:sp>
        <p:sp>
          <p:nvSpPr>
            <p:cNvPr id="7524" name="Google Shape;7157;p55"/>
            <p:cNvSpPr/>
            <p:nvPr/>
          </p:nvSpPr>
          <p:spPr>
            <a:xfrm>
              <a:off x="2942640" y="3435480"/>
              <a:ext cx="343080" cy="343080"/>
            </a:xfrm>
            <a:custGeom>
              <a:avLst/>
              <a:gdLst/>
              <a:ahLst/>
              <a:rect l="l" t="t" r="r" b="b"/>
              <a:pathLst>
                <a:path w="9295" h="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w="0">
              <a:noFill/>
            </a:ln>
          </p:spPr>
          <p:style>
            <a:lnRef idx="0"/>
            <a:fillRef idx="0"/>
            <a:effectRef idx="0"/>
            <a:fontRef idx="minor"/>
          </p:style>
        </p:sp>
        <p:sp>
          <p:nvSpPr>
            <p:cNvPr id="7525" name="Google Shape;7158;p55"/>
            <p:cNvSpPr/>
            <p:nvPr/>
          </p:nvSpPr>
          <p:spPr>
            <a:xfrm>
              <a:off x="2890440" y="3354840"/>
              <a:ext cx="196560" cy="169560"/>
            </a:xfrm>
            <a:custGeom>
              <a:avLst/>
              <a:gdLst/>
              <a:ahLst/>
              <a:rect l="l" t="t" r="r" b="b"/>
              <a:pathLst>
                <a:path w="5326" h="4601">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w="0">
              <a:noFill/>
            </a:ln>
          </p:spPr>
          <p:style>
            <a:lnRef idx="0"/>
            <a:fillRef idx="0"/>
            <a:effectRef idx="0"/>
            <a:fontRef idx="minor"/>
          </p:style>
        </p:sp>
      </p:grpSp>
      <p:sp>
        <p:nvSpPr>
          <p:cNvPr id="7526" name="Google Shape;7159;p55"/>
          <p:cNvSpPr/>
          <p:nvPr/>
        </p:nvSpPr>
        <p:spPr>
          <a:xfrm>
            <a:off x="5135040" y="3341880"/>
            <a:ext cx="447840" cy="450000"/>
          </a:xfrm>
          <a:custGeom>
            <a:avLst/>
            <a:gdLst/>
            <a:ahLst/>
            <a:rect l="l" t="t" r="r" b="b"/>
            <a:pathLst>
              <a:path w="12131" h="12194">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w="0">
            <a:noFill/>
          </a:ln>
        </p:spPr>
        <p:style>
          <a:lnRef idx="0"/>
          <a:fillRef idx="0"/>
          <a:effectRef idx="0"/>
          <a:fontRef idx="minor"/>
        </p:style>
        <p:txBody>
          <a:bodyPr/>
          <a:p/>
        </p:txBody>
      </p:sp>
      <p:grpSp>
        <p:nvGrpSpPr>
          <p:cNvPr id="7527" name="Google Shape;7160;p55"/>
          <p:cNvGrpSpPr/>
          <p:nvPr/>
        </p:nvGrpSpPr>
        <p:grpSpPr>
          <a:xfrm>
            <a:off x="8012880" y="2243880"/>
            <a:ext cx="373320" cy="448560"/>
            <a:chOff x="8012880" y="2243880"/>
            <a:chExt cx="373320" cy="448560"/>
          </a:xfrm>
        </p:grpSpPr>
        <p:sp>
          <p:nvSpPr>
            <p:cNvPr id="7528" name="Google Shape;7161;p55"/>
            <p:cNvSpPr/>
            <p:nvPr/>
          </p:nvSpPr>
          <p:spPr>
            <a:xfrm>
              <a:off x="8146800" y="2349360"/>
              <a:ext cx="129960" cy="131040"/>
            </a:xfrm>
            <a:custGeom>
              <a:avLst/>
              <a:gdLst/>
              <a:ahLst/>
              <a:rect l="l" t="t" r="r" b="b"/>
              <a:pathLst>
                <a:path w="3530" h="3561">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w="0">
              <a:noFill/>
            </a:ln>
          </p:spPr>
          <p:style>
            <a:lnRef idx="0"/>
            <a:fillRef idx="0"/>
            <a:effectRef idx="0"/>
            <a:fontRef idx="minor"/>
          </p:style>
        </p:sp>
        <p:sp>
          <p:nvSpPr>
            <p:cNvPr id="7529" name="Google Shape;7162;p55"/>
            <p:cNvSpPr/>
            <p:nvPr/>
          </p:nvSpPr>
          <p:spPr>
            <a:xfrm>
              <a:off x="8036280" y="2243880"/>
              <a:ext cx="349920" cy="344880"/>
            </a:xfrm>
            <a:custGeom>
              <a:avLst/>
              <a:gdLst/>
              <a:ahLst/>
              <a:rect l="l" t="t" r="r" b="b"/>
              <a:pathLst>
                <a:path w="9484" h="9343">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w="0">
              <a:noFill/>
            </a:ln>
          </p:spPr>
          <p:style>
            <a:lnRef idx="0"/>
            <a:fillRef idx="0"/>
            <a:effectRef idx="0"/>
            <a:fontRef idx="minor"/>
          </p:style>
        </p:sp>
        <p:sp>
          <p:nvSpPr>
            <p:cNvPr id="7530" name="Google Shape;7163;p55"/>
            <p:cNvSpPr/>
            <p:nvPr/>
          </p:nvSpPr>
          <p:spPr>
            <a:xfrm>
              <a:off x="8012880" y="2532240"/>
              <a:ext cx="190440" cy="160200"/>
            </a:xfrm>
            <a:custGeom>
              <a:avLst/>
              <a:gdLst/>
              <a:ahLst/>
              <a:rect l="l" t="t" r="r" b="b"/>
              <a:pathLst>
                <a:path w="5168" h="434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w="0">
              <a:noFill/>
            </a:ln>
          </p:spPr>
          <p:style>
            <a:lnRef idx="0"/>
            <a:fillRef idx="0"/>
            <a:effectRef idx="0"/>
            <a:fontRef idx="minor"/>
          </p:style>
        </p:sp>
        <p:sp>
          <p:nvSpPr>
            <p:cNvPr id="7531" name="Google Shape;7164;p55"/>
            <p:cNvSpPr/>
            <p:nvPr/>
          </p:nvSpPr>
          <p:spPr>
            <a:xfrm>
              <a:off x="8222400" y="2533320"/>
              <a:ext cx="159120" cy="133560"/>
            </a:xfrm>
            <a:custGeom>
              <a:avLst/>
              <a:gdLst/>
              <a:ahLst/>
              <a:rect l="l" t="t" r="r" b="b"/>
              <a:pathLst>
                <a:path w="4317" h="3624">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w="0">
              <a:noFill/>
            </a:ln>
          </p:spPr>
          <p:style>
            <a:lnRef idx="0"/>
            <a:fillRef idx="0"/>
            <a:effectRef idx="0"/>
            <a:fontRef idx="minor"/>
          </p:style>
        </p:sp>
      </p:grpSp>
      <p:sp>
        <p:nvSpPr>
          <p:cNvPr id="7532" name="Google Shape;7165;p55"/>
          <p:cNvSpPr/>
          <p:nvPr/>
        </p:nvSpPr>
        <p:spPr>
          <a:xfrm>
            <a:off x="6245640" y="3343320"/>
            <a:ext cx="448920" cy="447840"/>
          </a:xfrm>
          <a:custGeom>
            <a:avLst/>
            <a:gdLst/>
            <a:ahLst/>
            <a:rect l="l" t="t" r="r" b="b"/>
            <a:pathLst>
              <a:path w="12161" h="1213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w="0">
            <a:noFill/>
          </a:ln>
        </p:spPr>
        <p:style>
          <a:lnRef idx="0"/>
          <a:fillRef idx="0"/>
          <a:effectRef idx="0"/>
          <a:fontRef idx="minor"/>
        </p:style>
        <p:txBody>
          <a:bodyPr/>
          <a:p/>
        </p:txBody>
      </p:sp>
      <p:sp>
        <p:nvSpPr>
          <p:cNvPr id="7533" name="PlaceHolder 1"/>
          <p:cNvSpPr>
            <a:spLocks noGrp="1"/>
          </p:cNvSpPr>
          <p:nvPr>
            <p:ph type="title"/>
          </p:nvPr>
        </p:nvSpPr>
        <p:spPr>
          <a:xfrm>
            <a:off x="723600" y="511200"/>
            <a:ext cx="7696800" cy="482040"/>
          </a:xfrm>
          <a:prstGeom prst="rect">
            <a:avLst/>
          </a:prstGeom>
          <a:noFill/>
          <a:ln w="0">
            <a:noFill/>
          </a:ln>
        </p:spPr>
        <p:txBody>
          <a:bodyPr tIns="91440" bIns="91440" anchor="t">
            <a:noAutofit/>
          </a:bodyPr>
          <a:p>
            <a:pPr algn="ctr">
              <a:lnSpc>
                <a:spcPct val="100000"/>
              </a:lnSpc>
              <a:buNone/>
              <a:tabLst>
                <a:tab algn="l" pos="0"/>
              </a:tabLst>
            </a:pPr>
            <a:r>
              <a:rPr b="0" lang="en" sz="2400" spc="-1" strike="noStrike">
                <a:solidFill>
                  <a:srgbClr val="ffffff"/>
                </a:solidFill>
                <a:latin typeface="Arial"/>
                <a:ea typeface="Arial"/>
              </a:rPr>
              <a:t>Nature Icons</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grpSp>
        <p:nvGrpSpPr>
          <p:cNvPr id="7534" name="Google Shape;7171;p56"/>
          <p:cNvGrpSpPr/>
          <p:nvPr/>
        </p:nvGrpSpPr>
        <p:grpSpPr>
          <a:xfrm>
            <a:off x="829800" y="1689120"/>
            <a:ext cx="442080" cy="419400"/>
            <a:chOff x="829800" y="1689120"/>
            <a:chExt cx="442080" cy="419400"/>
          </a:xfrm>
        </p:grpSpPr>
        <p:sp>
          <p:nvSpPr>
            <p:cNvPr id="7535" name="Google Shape;7172;p56"/>
            <p:cNvSpPr/>
            <p:nvPr/>
          </p:nvSpPr>
          <p:spPr>
            <a:xfrm>
              <a:off x="829800" y="1831680"/>
              <a:ext cx="317160" cy="276840"/>
            </a:xfrm>
            <a:custGeom>
              <a:avLst/>
              <a:gdLst/>
              <a:ahLst/>
              <a:rect l="l" t="t" r="r" b="b"/>
              <a:pathLst>
                <a:path w="8823" h="7704">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w="0">
              <a:noFill/>
            </a:ln>
          </p:spPr>
          <p:style>
            <a:lnRef idx="0"/>
            <a:fillRef idx="0"/>
            <a:effectRef idx="0"/>
            <a:fontRef idx="minor"/>
          </p:style>
        </p:sp>
        <p:sp>
          <p:nvSpPr>
            <p:cNvPr id="7536" name="Google Shape;7173;p56"/>
            <p:cNvSpPr/>
            <p:nvPr/>
          </p:nvSpPr>
          <p:spPr>
            <a:xfrm>
              <a:off x="938880" y="1689120"/>
              <a:ext cx="333000" cy="280440"/>
            </a:xfrm>
            <a:custGeom>
              <a:avLst/>
              <a:gdLst/>
              <a:ahLst/>
              <a:rect l="l" t="t" r="r" b="b"/>
              <a:pathLst>
                <a:path w="9263" h="7798">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w="0">
              <a:noFill/>
            </a:ln>
          </p:spPr>
          <p:style>
            <a:lnRef idx="0"/>
            <a:fillRef idx="0"/>
            <a:effectRef idx="0"/>
            <a:fontRef idx="minor"/>
          </p:style>
        </p:sp>
      </p:grpSp>
      <p:grpSp>
        <p:nvGrpSpPr>
          <p:cNvPr id="7537" name="Google Shape;7174;p56"/>
          <p:cNvGrpSpPr/>
          <p:nvPr/>
        </p:nvGrpSpPr>
        <p:grpSpPr>
          <a:xfrm>
            <a:off x="829800" y="2204640"/>
            <a:ext cx="442080" cy="420480"/>
            <a:chOff x="829800" y="2204640"/>
            <a:chExt cx="442080" cy="420480"/>
          </a:xfrm>
        </p:grpSpPr>
        <p:sp>
          <p:nvSpPr>
            <p:cNvPr id="7538" name="Google Shape;7175;p56"/>
            <p:cNvSpPr/>
            <p:nvPr/>
          </p:nvSpPr>
          <p:spPr>
            <a:xfrm>
              <a:off x="829800" y="2204640"/>
              <a:ext cx="320760" cy="420480"/>
            </a:xfrm>
            <a:custGeom>
              <a:avLst/>
              <a:gdLst/>
              <a:ahLst/>
              <a:rect l="l" t="t" r="r" b="b"/>
              <a:pathLst>
                <a:path w="8917" h="11689">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w="0">
              <a:noFill/>
            </a:ln>
          </p:spPr>
          <p:style>
            <a:lnRef idx="0"/>
            <a:fillRef idx="0"/>
            <a:effectRef idx="0"/>
            <a:fontRef idx="minor"/>
          </p:style>
        </p:sp>
        <p:sp>
          <p:nvSpPr>
            <p:cNvPr id="7539" name="Google Shape;7176;p56"/>
            <p:cNvSpPr/>
            <p:nvPr/>
          </p:nvSpPr>
          <p:spPr>
            <a:xfrm>
              <a:off x="954000" y="2493720"/>
              <a:ext cx="84240" cy="81000"/>
            </a:xfrm>
            <a:custGeom>
              <a:avLst/>
              <a:gdLst/>
              <a:ahLst/>
              <a:rect l="l" t="t" r="r" b="b"/>
              <a:pathLst>
                <a:path w="2347" h="2262">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w="0">
              <a:noFill/>
            </a:ln>
          </p:spPr>
          <p:style>
            <a:lnRef idx="0"/>
            <a:fillRef idx="0"/>
            <a:effectRef idx="0"/>
            <a:fontRef idx="minor"/>
          </p:style>
        </p:sp>
        <p:sp>
          <p:nvSpPr>
            <p:cNvPr id="7540" name="Google Shape;7177;p56"/>
            <p:cNvSpPr/>
            <p:nvPr/>
          </p:nvSpPr>
          <p:spPr>
            <a:xfrm>
              <a:off x="1146240" y="2281680"/>
              <a:ext cx="125640" cy="102960"/>
            </a:xfrm>
            <a:custGeom>
              <a:avLst/>
              <a:gdLst/>
              <a:ahLst/>
              <a:rect l="l" t="t" r="r" b="b"/>
              <a:pathLst>
                <a:path w="3499" h="2872">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w="0">
              <a:noFill/>
            </a:ln>
          </p:spPr>
          <p:style>
            <a:lnRef idx="0"/>
            <a:fillRef idx="0"/>
            <a:effectRef idx="0"/>
            <a:fontRef idx="minor"/>
          </p:style>
        </p:sp>
        <p:sp>
          <p:nvSpPr>
            <p:cNvPr id="7541" name="Google Shape;7178;p56"/>
            <p:cNvSpPr/>
            <p:nvPr/>
          </p:nvSpPr>
          <p:spPr>
            <a:xfrm>
              <a:off x="990720" y="2334960"/>
              <a:ext cx="205920" cy="205920"/>
            </a:xfrm>
            <a:custGeom>
              <a:avLst/>
              <a:gdLst/>
              <a:ahLst/>
              <a:rect l="l" t="t" r="r" b="b"/>
              <a:pathLst>
                <a:path w="5735" h="5735">
                  <a:moveTo>
                    <a:pt x="3813" y="1"/>
                  </a:moveTo>
                  <a:lnTo>
                    <a:pt x="1" y="3813"/>
                  </a:lnTo>
                  <a:lnTo>
                    <a:pt x="1922" y="5734"/>
                  </a:lnTo>
                  <a:lnTo>
                    <a:pt x="4474" y="3183"/>
                  </a:lnTo>
                  <a:lnTo>
                    <a:pt x="5734" y="1922"/>
                  </a:lnTo>
                  <a:lnTo>
                    <a:pt x="3813" y="1"/>
                  </a:lnTo>
                  <a:close/>
                </a:path>
              </a:pathLst>
            </a:custGeom>
            <a:solidFill>
              <a:schemeClr val="dk2"/>
            </a:solidFill>
            <a:ln w="0">
              <a:noFill/>
            </a:ln>
          </p:spPr>
          <p:style>
            <a:lnRef idx="0"/>
            <a:fillRef idx="0"/>
            <a:effectRef idx="0"/>
            <a:fontRef idx="minor"/>
          </p:style>
        </p:sp>
        <p:sp>
          <p:nvSpPr>
            <p:cNvPr id="7542" name="Google Shape;7179;p56"/>
            <p:cNvSpPr/>
            <p:nvPr/>
          </p:nvSpPr>
          <p:spPr>
            <a:xfrm>
              <a:off x="837720" y="2212560"/>
              <a:ext cx="67680" cy="66600"/>
            </a:xfrm>
            <a:custGeom>
              <a:avLst/>
              <a:gdLst/>
              <a:ahLst/>
              <a:rect l="l" t="t" r="r" b="b"/>
              <a:pathLst>
                <a:path w="1891" h="1859">
                  <a:moveTo>
                    <a:pt x="1891" y="0"/>
                  </a:moveTo>
                  <a:lnTo>
                    <a:pt x="0" y="1859"/>
                  </a:lnTo>
                  <a:lnTo>
                    <a:pt x="1891" y="1859"/>
                  </a:lnTo>
                  <a:lnTo>
                    <a:pt x="1891" y="0"/>
                  </a:lnTo>
                  <a:close/>
                </a:path>
              </a:pathLst>
            </a:custGeom>
            <a:solidFill>
              <a:schemeClr val="dk2"/>
            </a:solidFill>
            <a:ln w="0">
              <a:noFill/>
            </a:ln>
          </p:spPr>
          <p:style>
            <a:lnRef idx="0"/>
            <a:fillRef idx="0"/>
            <a:effectRef idx="0"/>
            <a:fontRef idx="minor"/>
          </p:style>
        </p:sp>
      </p:grpSp>
      <p:grpSp>
        <p:nvGrpSpPr>
          <p:cNvPr id="7543" name="Google Shape;7180;p56"/>
          <p:cNvGrpSpPr/>
          <p:nvPr/>
        </p:nvGrpSpPr>
        <p:grpSpPr>
          <a:xfrm>
            <a:off x="851760" y="2756880"/>
            <a:ext cx="421560" cy="419040"/>
            <a:chOff x="851760" y="2756880"/>
            <a:chExt cx="421560" cy="419040"/>
          </a:xfrm>
        </p:grpSpPr>
        <p:sp>
          <p:nvSpPr>
            <p:cNvPr id="7544" name="Google Shape;7181;p56"/>
            <p:cNvSpPr/>
            <p:nvPr/>
          </p:nvSpPr>
          <p:spPr>
            <a:xfrm>
              <a:off x="1057320" y="2756880"/>
              <a:ext cx="43920" cy="93960"/>
            </a:xfrm>
            <a:custGeom>
              <a:avLst/>
              <a:gdLst/>
              <a:ahLst/>
              <a:rect l="l" t="t" r="r" b="b"/>
              <a:pathLst>
                <a:path w="1230" h="2616">
                  <a:moveTo>
                    <a:pt x="1229" y="1"/>
                  </a:moveTo>
                  <a:cubicBezTo>
                    <a:pt x="757" y="379"/>
                    <a:pt x="284" y="1355"/>
                    <a:pt x="1" y="2616"/>
                  </a:cubicBezTo>
                  <a:lnTo>
                    <a:pt x="1229" y="2616"/>
                  </a:lnTo>
                  <a:lnTo>
                    <a:pt x="1229" y="1"/>
                  </a:lnTo>
                  <a:close/>
                </a:path>
              </a:pathLst>
            </a:custGeom>
            <a:solidFill>
              <a:schemeClr val="dk2"/>
            </a:solidFill>
            <a:ln w="0">
              <a:noFill/>
            </a:ln>
          </p:spPr>
          <p:style>
            <a:lnRef idx="0"/>
            <a:fillRef idx="0"/>
            <a:effectRef idx="0"/>
            <a:fontRef idx="minor"/>
          </p:style>
        </p:sp>
        <p:sp>
          <p:nvSpPr>
            <p:cNvPr id="7545" name="Google Shape;7182;p56"/>
            <p:cNvSpPr/>
            <p:nvPr/>
          </p:nvSpPr>
          <p:spPr>
            <a:xfrm>
              <a:off x="1057320" y="2974680"/>
              <a:ext cx="43920" cy="92520"/>
            </a:xfrm>
            <a:custGeom>
              <a:avLst/>
              <a:gdLst/>
              <a:ahLst/>
              <a:rect l="l" t="t" r="r" b="b"/>
              <a:pathLst>
                <a:path w="1230" h="2584">
                  <a:moveTo>
                    <a:pt x="1" y="1"/>
                  </a:moveTo>
                  <a:cubicBezTo>
                    <a:pt x="284" y="1261"/>
                    <a:pt x="757" y="2237"/>
                    <a:pt x="1229" y="2584"/>
                  </a:cubicBezTo>
                  <a:lnTo>
                    <a:pt x="1229" y="1"/>
                  </a:lnTo>
                  <a:close/>
                </a:path>
              </a:pathLst>
            </a:custGeom>
            <a:solidFill>
              <a:schemeClr val="dk2"/>
            </a:solidFill>
            <a:ln w="0">
              <a:noFill/>
            </a:ln>
          </p:spPr>
          <p:style>
            <a:lnRef idx="0"/>
            <a:fillRef idx="0"/>
            <a:effectRef idx="0"/>
            <a:fontRef idx="minor"/>
          </p:style>
        </p:sp>
        <p:sp>
          <p:nvSpPr>
            <p:cNvPr id="7546" name="Google Shape;7183;p56"/>
            <p:cNvSpPr/>
            <p:nvPr/>
          </p:nvSpPr>
          <p:spPr>
            <a:xfrm>
              <a:off x="1051560" y="2874960"/>
              <a:ext cx="49680" cy="73440"/>
            </a:xfrm>
            <a:custGeom>
              <a:avLst/>
              <a:gdLst/>
              <a:ahLst/>
              <a:rect l="l" t="t" r="r" b="b"/>
              <a:pathLst>
                <a:path w="1387" h="2048">
                  <a:moveTo>
                    <a:pt x="63" y="0"/>
                  </a:moveTo>
                  <a:cubicBezTo>
                    <a:pt x="0" y="725"/>
                    <a:pt x="0" y="1355"/>
                    <a:pt x="63" y="2048"/>
                  </a:cubicBezTo>
                  <a:lnTo>
                    <a:pt x="1386" y="2048"/>
                  </a:lnTo>
                  <a:lnTo>
                    <a:pt x="1386" y="0"/>
                  </a:lnTo>
                  <a:close/>
                </a:path>
              </a:pathLst>
            </a:custGeom>
            <a:solidFill>
              <a:schemeClr val="dk2"/>
            </a:solidFill>
            <a:ln w="0">
              <a:noFill/>
            </a:ln>
          </p:spPr>
          <p:style>
            <a:lnRef idx="0"/>
            <a:fillRef idx="0"/>
            <a:effectRef idx="0"/>
            <a:fontRef idx="minor"/>
          </p:style>
        </p:sp>
        <p:sp>
          <p:nvSpPr>
            <p:cNvPr id="7547" name="Google Shape;7184;p56"/>
            <p:cNvSpPr/>
            <p:nvPr/>
          </p:nvSpPr>
          <p:spPr>
            <a:xfrm>
              <a:off x="1160280" y="2760480"/>
              <a:ext cx="100440" cy="90360"/>
            </a:xfrm>
            <a:custGeom>
              <a:avLst/>
              <a:gdLst/>
              <a:ahLst/>
              <a:rect l="l" t="t" r="r" b="b"/>
              <a:pathLst>
                <a:path w="2805" h="2521">
                  <a:moveTo>
                    <a:pt x="1" y="0"/>
                  </a:moveTo>
                  <a:cubicBezTo>
                    <a:pt x="442" y="630"/>
                    <a:pt x="757" y="1512"/>
                    <a:pt x="946" y="2521"/>
                  </a:cubicBezTo>
                  <a:lnTo>
                    <a:pt x="2805" y="2521"/>
                  </a:lnTo>
                  <a:cubicBezTo>
                    <a:pt x="2301" y="1292"/>
                    <a:pt x="1261" y="347"/>
                    <a:pt x="1" y="0"/>
                  </a:cubicBezTo>
                  <a:close/>
                </a:path>
              </a:pathLst>
            </a:custGeom>
            <a:solidFill>
              <a:schemeClr val="dk2"/>
            </a:solidFill>
            <a:ln w="0">
              <a:noFill/>
            </a:ln>
          </p:spPr>
          <p:style>
            <a:lnRef idx="0"/>
            <a:fillRef idx="0"/>
            <a:effectRef idx="0"/>
            <a:fontRef idx="minor"/>
          </p:style>
        </p:sp>
        <p:sp>
          <p:nvSpPr>
            <p:cNvPr id="7548" name="Google Shape;7185;p56"/>
            <p:cNvSpPr/>
            <p:nvPr/>
          </p:nvSpPr>
          <p:spPr>
            <a:xfrm>
              <a:off x="1197720" y="2874960"/>
              <a:ext cx="75600" cy="73440"/>
            </a:xfrm>
            <a:custGeom>
              <a:avLst/>
              <a:gdLst/>
              <a:ahLst/>
              <a:rect l="l" t="t" r="r" b="b"/>
              <a:pathLst>
                <a:path w="2112" h="2048">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w="0">
              <a:noFill/>
            </a:ln>
          </p:spPr>
          <p:style>
            <a:lnRef idx="0"/>
            <a:fillRef idx="0"/>
            <a:effectRef idx="0"/>
            <a:fontRef idx="minor"/>
          </p:style>
        </p:sp>
        <p:sp>
          <p:nvSpPr>
            <p:cNvPr id="7549" name="Google Shape;7186;p56"/>
            <p:cNvSpPr/>
            <p:nvPr/>
          </p:nvSpPr>
          <p:spPr>
            <a:xfrm>
              <a:off x="1125360" y="2756880"/>
              <a:ext cx="43920" cy="93960"/>
            </a:xfrm>
            <a:custGeom>
              <a:avLst/>
              <a:gdLst/>
              <a:ahLst/>
              <a:rect l="l" t="t" r="r" b="b"/>
              <a:pathLst>
                <a:path w="1229" h="2616">
                  <a:moveTo>
                    <a:pt x="0" y="1"/>
                  </a:moveTo>
                  <a:lnTo>
                    <a:pt x="0" y="2616"/>
                  </a:lnTo>
                  <a:lnTo>
                    <a:pt x="1229" y="2616"/>
                  </a:lnTo>
                  <a:cubicBezTo>
                    <a:pt x="977" y="1355"/>
                    <a:pt x="473" y="379"/>
                    <a:pt x="0" y="1"/>
                  </a:cubicBezTo>
                  <a:close/>
                </a:path>
              </a:pathLst>
            </a:custGeom>
            <a:solidFill>
              <a:schemeClr val="dk2"/>
            </a:solidFill>
            <a:ln w="0">
              <a:noFill/>
            </a:ln>
          </p:spPr>
          <p:style>
            <a:lnRef idx="0"/>
            <a:fillRef idx="0"/>
            <a:effectRef idx="0"/>
            <a:fontRef idx="minor"/>
          </p:style>
        </p:sp>
        <p:sp>
          <p:nvSpPr>
            <p:cNvPr id="7550" name="Google Shape;7187;p56"/>
            <p:cNvSpPr/>
            <p:nvPr/>
          </p:nvSpPr>
          <p:spPr>
            <a:xfrm>
              <a:off x="1125360" y="2974680"/>
              <a:ext cx="43920" cy="92520"/>
            </a:xfrm>
            <a:custGeom>
              <a:avLst/>
              <a:gdLst/>
              <a:ahLst/>
              <a:rect l="l" t="t" r="r" b="b"/>
              <a:pathLst>
                <a:path w="1229" h="2584">
                  <a:moveTo>
                    <a:pt x="0" y="1"/>
                  </a:moveTo>
                  <a:lnTo>
                    <a:pt x="0" y="2584"/>
                  </a:lnTo>
                  <a:cubicBezTo>
                    <a:pt x="473" y="2237"/>
                    <a:pt x="945" y="1261"/>
                    <a:pt x="1229" y="1"/>
                  </a:cubicBezTo>
                  <a:close/>
                </a:path>
              </a:pathLst>
            </a:custGeom>
            <a:solidFill>
              <a:schemeClr val="dk2"/>
            </a:solidFill>
            <a:ln w="0">
              <a:noFill/>
            </a:ln>
          </p:spPr>
          <p:style>
            <a:lnRef idx="0"/>
            <a:fillRef idx="0"/>
            <a:effectRef idx="0"/>
            <a:fontRef idx="minor"/>
          </p:style>
        </p:sp>
        <p:sp>
          <p:nvSpPr>
            <p:cNvPr id="7551" name="Google Shape;7188;p56"/>
            <p:cNvSpPr/>
            <p:nvPr/>
          </p:nvSpPr>
          <p:spPr>
            <a:xfrm>
              <a:off x="851760" y="2972520"/>
              <a:ext cx="215280" cy="203400"/>
            </a:xfrm>
            <a:custGeom>
              <a:avLst/>
              <a:gdLst/>
              <a:ahLst/>
              <a:rect l="l" t="t" r="r" b="b"/>
              <a:pathLst>
                <a:path w="5987" h="5664">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w="0">
              <a:noFill/>
            </a:ln>
          </p:spPr>
          <p:style>
            <a:lnRef idx="0"/>
            <a:fillRef idx="0"/>
            <a:effectRef idx="0"/>
            <a:fontRef idx="minor"/>
          </p:style>
        </p:sp>
        <p:sp>
          <p:nvSpPr>
            <p:cNvPr id="7552" name="Google Shape;7189;p56"/>
            <p:cNvSpPr/>
            <p:nvPr/>
          </p:nvSpPr>
          <p:spPr>
            <a:xfrm>
              <a:off x="1160280" y="2972520"/>
              <a:ext cx="100440" cy="92520"/>
            </a:xfrm>
            <a:custGeom>
              <a:avLst/>
              <a:gdLst/>
              <a:ahLst/>
              <a:rect l="l" t="t" r="r" b="b"/>
              <a:pathLst>
                <a:path w="2805" h="2584">
                  <a:moveTo>
                    <a:pt x="946" y="1"/>
                  </a:moveTo>
                  <a:cubicBezTo>
                    <a:pt x="757" y="1040"/>
                    <a:pt x="442" y="1954"/>
                    <a:pt x="1" y="2584"/>
                  </a:cubicBezTo>
                  <a:cubicBezTo>
                    <a:pt x="1261" y="2174"/>
                    <a:pt x="2301" y="1229"/>
                    <a:pt x="2805" y="1"/>
                  </a:cubicBezTo>
                  <a:close/>
                </a:path>
              </a:pathLst>
            </a:custGeom>
            <a:solidFill>
              <a:schemeClr val="dk2"/>
            </a:solidFill>
            <a:ln w="0">
              <a:noFill/>
            </a:ln>
          </p:spPr>
          <p:style>
            <a:lnRef idx="0"/>
            <a:fillRef idx="0"/>
            <a:effectRef idx="0"/>
            <a:fontRef idx="minor"/>
          </p:style>
        </p:sp>
        <p:sp>
          <p:nvSpPr>
            <p:cNvPr id="7553" name="Google Shape;7190;p56"/>
            <p:cNvSpPr/>
            <p:nvPr/>
          </p:nvSpPr>
          <p:spPr>
            <a:xfrm>
              <a:off x="954000" y="2874960"/>
              <a:ext cx="74520" cy="73440"/>
            </a:xfrm>
            <a:custGeom>
              <a:avLst/>
              <a:gdLst/>
              <a:ahLst/>
              <a:rect l="l" t="t" r="r" b="b"/>
              <a:pathLst>
                <a:path w="2081" h="2048">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w="0">
              <a:noFill/>
            </a:ln>
          </p:spPr>
          <p:style>
            <a:lnRef idx="0"/>
            <a:fillRef idx="0"/>
            <a:effectRef idx="0"/>
            <a:fontRef idx="minor"/>
          </p:style>
        </p:sp>
        <p:sp>
          <p:nvSpPr>
            <p:cNvPr id="7554" name="Google Shape;7191;p56"/>
            <p:cNvSpPr/>
            <p:nvPr/>
          </p:nvSpPr>
          <p:spPr>
            <a:xfrm>
              <a:off x="966600" y="2757960"/>
              <a:ext cx="100440" cy="90360"/>
            </a:xfrm>
            <a:custGeom>
              <a:avLst/>
              <a:gdLst/>
              <a:ahLst/>
              <a:rect l="l" t="t" r="r" b="b"/>
              <a:pathLst>
                <a:path w="2805" h="2521">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w="0">
              <a:noFill/>
            </a:ln>
          </p:spPr>
          <p:style>
            <a:lnRef idx="0"/>
            <a:fillRef idx="0"/>
            <a:effectRef idx="0"/>
            <a:fontRef idx="minor"/>
          </p:style>
        </p:sp>
        <p:sp>
          <p:nvSpPr>
            <p:cNvPr id="7555" name="Google Shape;7192;p56"/>
            <p:cNvSpPr/>
            <p:nvPr/>
          </p:nvSpPr>
          <p:spPr>
            <a:xfrm>
              <a:off x="1125360" y="2874960"/>
              <a:ext cx="50760" cy="73440"/>
            </a:xfrm>
            <a:custGeom>
              <a:avLst/>
              <a:gdLst/>
              <a:ahLst/>
              <a:rect l="l" t="t" r="r" b="b"/>
              <a:pathLst>
                <a:path w="1418" h="2048">
                  <a:moveTo>
                    <a:pt x="0" y="0"/>
                  </a:moveTo>
                  <a:lnTo>
                    <a:pt x="0" y="2048"/>
                  </a:lnTo>
                  <a:lnTo>
                    <a:pt x="1292" y="2048"/>
                  </a:lnTo>
                  <a:cubicBezTo>
                    <a:pt x="1418" y="1355"/>
                    <a:pt x="1418" y="725"/>
                    <a:pt x="1292" y="0"/>
                  </a:cubicBezTo>
                  <a:close/>
                </a:path>
              </a:pathLst>
            </a:custGeom>
            <a:solidFill>
              <a:schemeClr val="dk2"/>
            </a:solidFill>
            <a:ln w="0">
              <a:noFill/>
            </a:ln>
          </p:spPr>
          <p:style>
            <a:lnRef idx="0"/>
            <a:fillRef idx="0"/>
            <a:effectRef idx="0"/>
            <a:fontRef idx="minor"/>
          </p:style>
        </p:sp>
      </p:grpSp>
      <p:sp>
        <p:nvSpPr>
          <p:cNvPr id="7556" name="Google Shape;7193;p56"/>
          <p:cNvSpPr/>
          <p:nvPr/>
        </p:nvSpPr>
        <p:spPr>
          <a:xfrm>
            <a:off x="3529800" y="1689120"/>
            <a:ext cx="434160" cy="419040"/>
          </a:xfrm>
          <a:custGeom>
            <a:avLst/>
            <a:gdLst/>
            <a:ahLst/>
            <a:rect l="l" t="t" r="r" b="b"/>
            <a:pathLst>
              <a:path w="12074" h="11646">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w="0">
            <a:noFill/>
          </a:ln>
        </p:spPr>
        <p:style>
          <a:lnRef idx="0"/>
          <a:fillRef idx="0"/>
          <a:effectRef idx="0"/>
          <a:fontRef idx="minor"/>
        </p:style>
        <p:txBody>
          <a:bodyPr/>
          <a:p/>
        </p:txBody>
      </p:sp>
      <p:grpSp>
        <p:nvGrpSpPr>
          <p:cNvPr id="7557" name="Google Shape;7194;p56"/>
          <p:cNvGrpSpPr/>
          <p:nvPr/>
        </p:nvGrpSpPr>
        <p:grpSpPr>
          <a:xfrm>
            <a:off x="3535200" y="2205360"/>
            <a:ext cx="422640" cy="419400"/>
            <a:chOff x="3535200" y="2205360"/>
            <a:chExt cx="422640" cy="419400"/>
          </a:xfrm>
        </p:grpSpPr>
        <p:sp>
          <p:nvSpPr>
            <p:cNvPr id="7558" name="Google Shape;7195;p56"/>
            <p:cNvSpPr/>
            <p:nvPr/>
          </p:nvSpPr>
          <p:spPr>
            <a:xfrm>
              <a:off x="3536280" y="2205360"/>
              <a:ext cx="421560" cy="245880"/>
            </a:xfrm>
            <a:custGeom>
              <a:avLst/>
              <a:gdLst/>
              <a:ahLst/>
              <a:rect l="l" t="t" r="r" b="b"/>
              <a:pathLst>
                <a:path w="11721" h="6837">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w="0">
              <a:noFill/>
            </a:ln>
          </p:spPr>
          <p:style>
            <a:lnRef idx="0"/>
            <a:fillRef idx="0"/>
            <a:effectRef idx="0"/>
            <a:fontRef idx="minor"/>
          </p:style>
        </p:sp>
        <p:sp>
          <p:nvSpPr>
            <p:cNvPr id="7559" name="Google Shape;7196;p56"/>
            <p:cNvSpPr/>
            <p:nvPr/>
          </p:nvSpPr>
          <p:spPr>
            <a:xfrm>
              <a:off x="3535200" y="2394720"/>
              <a:ext cx="419400" cy="230040"/>
            </a:xfrm>
            <a:custGeom>
              <a:avLst/>
              <a:gdLst/>
              <a:ahLst/>
              <a:rect l="l" t="t" r="r" b="b"/>
              <a:pathLst>
                <a:path w="11657" h="639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w="0">
              <a:noFill/>
            </a:ln>
          </p:spPr>
          <p:style>
            <a:lnRef idx="0"/>
            <a:fillRef idx="0"/>
            <a:effectRef idx="0"/>
            <a:fontRef idx="minor"/>
          </p:style>
        </p:sp>
        <p:sp>
          <p:nvSpPr>
            <p:cNvPr id="7560" name="Google Shape;7197;p56"/>
            <p:cNvSpPr/>
            <p:nvPr/>
          </p:nvSpPr>
          <p:spPr>
            <a:xfrm>
              <a:off x="3708720" y="2473920"/>
              <a:ext cx="73440" cy="27000"/>
            </a:xfrm>
            <a:custGeom>
              <a:avLst/>
              <a:gdLst/>
              <a:ahLst/>
              <a:rect l="l" t="t" r="r" b="b"/>
              <a:pathLst>
                <a:path w="2049" h="758">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w="0">
              <a:noFill/>
            </a:ln>
          </p:spPr>
          <p:style>
            <a:lnRef idx="0"/>
            <a:fillRef idx="0"/>
            <a:effectRef idx="0"/>
            <a:fontRef idx="minor"/>
          </p:style>
        </p:sp>
      </p:grpSp>
      <p:grpSp>
        <p:nvGrpSpPr>
          <p:cNvPr id="7561" name="Google Shape;7198;p56"/>
          <p:cNvGrpSpPr/>
          <p:nvPr/>
        </p:nvGrpSpPr>
        <p:grpSpPr>
          <a:xfrm>
            <a:off x="3548160" y="2756880"/>
            <a:ext cx="420480" cy="419400"/>
            <a:chOff x="3548160" y="2756880"/>
            <a:chExt cx="420480" cy="419400"/>
          </a:xfrm>
        </p:grpSpPr>
        <p:sp>
          <p:nvSpPr>
            <p:cNvPr id="7562" name="Google Shape;7199;p56"/>
            <p:cNvSpPr/>
            <p:nvPr/>
          </p:nvSpPr>
          <p:spPr>
            <a:xfrm>
              <a:off x="3696840" y="2904120"/>
              <a:ext cx="124560" cy="124560"/>
            </a:xfrm>
            <a:custGeom>
              <a:avLst/>
              <a:gdLst/>
              <a:ahLst/>
              <a:rect l="l" t="t" r="r" b="b"/>
              <a:pathLst>
                <a:path w="3466" h="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w="0">
              <a:noFill/>
            </a:ln>
          </p:spPr>
          <p:style>
            <a:lnRef idx="0"/>
            <a:fillRef idx="0"/>
            <a:effectRef idx="0"/>
            <a:fontRef idx="minor"/>
          </p:style>
        </p:sp>
        <p:sp>
          <p:nvSpPr>
            <p:cNvPr id="7563" name="Google Shape;7200;p56"/>
            <p:cNvSpPr/>
            <p:nvPr/>
          </p:nvSpPr>
          <p:spPr>
            <a:xfrm>
              <a:off x="3745440" y="2954160"/>
              <a:ext cx="27000" cy="24480"/>
            </a:xfrm>
            <a:custGeom>
              <a:avLst/>
              <a:gdLst/>
              <a:ahLst/>
              <a:rect l="l" t="t" r="r" b="b"/>
              <a:pathLst>
                <a:path w="758" h="694">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w="0">
              <a:noFill/>
            </a:ln>
          </p:spPr>
          <p:style>
            <a:lnRef idx="0"/>
            <a:fillRef idx="0"/>
            <a:effectRef idx="0"/>
            <a:fontRef idx="minor"/>
          </p:style>
        </p:sp>
        <p:sp>
          <p:nvSpPr>
            <p:cNvPr id="7564" name="Google Shape;7201;p56"/>
            <p:cNvSpPr/>
            <p:nvPr/>
          </p:nvSpPr>
          <p:spPr>
            <a:xfrm>
              <a:off x="3676320" y="2756880"/>
              <a:ext cx="292320" cy="293400"/>
            </a:xfrm>
            <a:custGeom>
              <a:avLst/>
              <a:gdLst/>
              <a:ahLst/>
              <a:rect l="l" t="t" r="r" b="b"/>
              <a:pathLst>
                <a:path w="8129" h="8161">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w="0">
              <a:noFill/>
            </a:ln>
          </p:spPr>
          <p:style>
            <a:lnRef idx="0"/>
            <a:fillRef idx="0"/>
            <a:effectRef idx="0"/>
            <a:fontRef idx="minor"/>
          </p:style>
        </p:sp>
        <p:sp>
          <p:nvSpPr>
            <p:cNvPr id="7565" name="Google Shape;7202;p56"/>
            <p:cNvSpPr/>
            <p:nvPr/>
          </p:nvSpPr>
          <p:spPr>
            <a:xfrm>
              <a:off x="3809160" y="3016440"/>
              <a:ext cx="131040" cy="131040"/>
            </a:xfrm>
            <a:custGeom>
              <a:avLst/>
              <a:gdLst/>
              <a:ahLst/>
              <a:rect l="l" t="t" r="r" b="b"/>
              <a:pathLst>
                <a:path w="3655" h="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w="0">
              <a:noFill/>
            </a:ln>
          </p:spPr>
          <p:style>
            <a:lnRef idx="0"/>
            <a:fillRef idx="0"/>
            <a:effectRef idx="0"/>
            <a:fontRef idx="minor"/>
          </p:style>
        </p:sp>
        <p:sp>
          <p:nvSpPr>
            <p:cNvPr id="7566" name="Google Shape;7203;p56"/>
            <p:cNvSpPr/>
            <p:nvPr/>
          </p:nvSpPr>
          <p:spPr>
            <a:xfrm>
              <a:off x="3576600" y="2785320"/>
              <a:ext cx="131400" cy="131040"/>
            </a:xfrm>
            <a:custGeom>
              <a:avLst/>
              <a:gdLst/>
              <a:ahLst/>
              <a:rect l="l" t="t" r="r" b="b"/>
              <a:pathLst>
                <a:path w="3656" h="3655">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w="0">
              <a:noFill/>
            </a:ln>
          </p:spPr>
          <p:style>
            <a:lnRef idx="0"/>
            <a:fillRef idx="0"/>
            <a:effectRef idx="0"/>
            <a:fontRef idx="minor"/>
          </p:style>
        </p:sp>
        <p:sp>
          <p:nvSpPr>
            <p:cNvPr id="7567" name="Google Shape;7204;p56"/>
            <p:cNvSpPr/>
            <p:nvPr/>
          </p:nvSpPr>
          <p:spPr>
            <a:xfrm>
              <a:off x="3548160" y="2882880"/>
              <a:ext cx="293400" cy="293400"/>
            </a:xfrm>
            <a:custGeom>
              <a:avLst/>
              <a:gdLst/>
              <a:ahLst/>
              <a:rect l="l" t="t" r="r" b="b"/>
              <a:pathLst>
                <a:path w="8160" h="8161">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w="0">
              <a:noFill/>
            </a:ln>
          </p:spPr>
          <p:style>
            <a:lnRef idx="0"/>
            <a:fillRef idx="0"/>
            <a:effectRef idx="0"/>
            <a:fontRef idx="minor"/>
          </p:style>
        </p:sp>
      </p:grpSp>
      <p:grpSp>
        <p:nvGrpSpPr>
          <p:cNvPr id="7568" name="Google Shape;7205;p56"/>
          <p:cNvGrpSpPr/>
          <p:nvPr/>
        </p:nvGrpSpPr>
        <p:grpSpPr>
          <a:xfrm>
            <a:off x="6240240" y="1714320"/>
            <a:ext cx="430920" cy="369360"/>
            <a:chOff x="6240240" y="1714320"/>
            <a:chExt cx="430920" cy="369360"/>
          </a:xfrm>
        </p:grpSpPr>
        <p:sp>
          <p:nvSpPr>
            <p:cNvPr id="7569" name="Google Shape;7206;p56"/>
            <p:cNvSpPr/>
            <p:nvPr/>
          </p:nvSpPr>
          <p:spPr>
            <a:xfrm>
              <a:off x="6240240" y="2010240"/>
              <a:ext cx="219600" cy="73440"/>
            </a:xfrm>
            <a:custGeom>
              <a:avLst/>
              <a:gdLst/>
              <a:ahLst/>
              <a:rect l="l" t="t" r="r" b="b"/>
              <a:pathLst>
                <a:path w="6113" h="2049">
                  <a:moveTo>
                    <a:pt x="1356" y="1"/>
                  </a:moveTo>
                  <a:cubicBezTo>
                    <a:pt x="1" y="1"/>
                    <a:pt x="1" y="2049"/>
                    <a:pt x="1356" y="2049"/>
                  </a:cubicBezTo>
                  <a:lnTo>
                    <a:pt x="4758" y="2049"/>
                  </a:lnTo>
                  <a:cubicBezTo>
                    <a:pt x="6113" y="2049"/>
                    <a:pt x="6113" y="1"/>
                    <a:pt x="4758" y="1"/>
                  </a:cubicBezTo>
                  <a:close/>
                </a:path>
              </a:pathLst>
            </a:custGeom>
            <a:solidFill>
              <a:schemeClr val="dk2"/>
            </a:solidFill>
            <a:ln w="0">
              <a:noFill/>
            </a:ln>
          </p:spPr>
          <p:style>
            <a:lnRef idx="0"/>
            <a:fillRef idx="0"/>
            <a:effectRef idx="0"/>
            <a:fontRef idx="minor"/>
          </p:style>
        </p:sp>
        <p:sp>
          <p:nvSpPr>
            <p:cNvPr id="7570" name="Google Shape;7207;p56"/>
            <p:cNvSpPr/>
            <p:nvPr/>
          </p:nvSpPr>
          <p:spPr>
            <a:xfrm>
              <a:off x="6460200" y="2010240"/>
              <a:ext cx="210600" cy="73440"/>
            </a:xfrm>
            <a:custGeom>
              <a:avLst/>
              <a:gdLst/>
              <a:ahLst/>
              <a:rect l="l" t="t" r="r" b="b"/>
              <a:pathLst>
                <a:path w="5861" h="2049">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w="0">
              <a:noFill/>
            </a:ln>
          </p:spPr>
          <p:style>
            <a:lnRef idx="0"/>
            <a:fillRef idx="0"/>
            <a:effectRef idx="0"/>
            <a:fontRef idx="minor"/>
          </p:style>
        </p:sp>
        <p:sp>
          <p:nvSpPr>
            <p:cNvPr id="7571" name="Google Shape;7208;p56"/>
            <p:cNvSpPr/>
            <p:nvPr/>
          </p:nvSpPr>
          <p:spPr>
            <a:xfrm>
              <a:off x="6425280" y="1798200"/>
              <a:ext cx="85680" cy="104040"/>
            </a:xfrm>
            <a:custGeom>
              <a:avLst/>
              <a:gdLst/>
              <a:ahLst/>
              <a:rect l="l" t="t" r="r" b="b"/>
              <a:pathLst>
                <a:path w="2395" h="2899">
                  <a:moveTo>
                    <a:pt x="0" y="1"/>
                  </a:moveTo>
                  <a:lnTo>
                    <a:pt x="0" y="2899"/>
                  </a:lnTo>
                  <a:lnTo>
                    <a:pt x="2395" y="1450"/>
                  </a:lnTo>
                  <a:lnTo>
                    <a:pt x="0" y="1"/>
                  </a:lnTo>
                  <a:close/>
                </a:path>
              </a:pathLst>
            </a:custGeom>
            <a:solidFill>
              <a:schemeClr val="dk2"/>
            </a:solidFill>
            <a:ln w="0">
              <a:noFill/>
            </a:ln>
          </p:spPr>
          <p:style>
            <a:lnRef idx="0"/>
            <a:fillRef idx="0"/>
            <a:effectRef idx="0"/>
            <a:fontRef idx="minor"/>
          </p:style>
        </p:sp>
        <p:sp>
          <p:nvSpPr>
            <p:cNvPr id="7572" name="Google Shape;7209;p56"/>
            <p:cNvSpPr/>
            <p:nvPr/>
          </p:nvSpPr>
          <p:spPr>
            <a:xfrm>
              <a:off x="6251760" y="1714320"/>
              <a:ext cx="419400" cy="270720"/>
            </a:xfrm>
            <a:custGeom>
              <a:avLst/>
              <a:gdLst/>
              <a:ahLst/>
              <a:rect l="l" t="t" r="r" b="b"/>
              <a:pathLst>
                <a:path w="11658" h="753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w="0">
              <a:noFill/>
            </a:ln>
          </p:spPr>
          <p:style>
            <a:lnRef idx="0"/>
            <a:fillRef idx="0"/>
            <a:effectRef idx="0"/>
            <a:fontRef idx="minor"/>
          </p:style>
        </p:sp>
      </p:grpSp>
      <p:grpSp>
        <p:nvGrpSpPr>
          <p:cNvPr id="7573" name="Google Shape;7210;p56"/>
          <p:cNvGrpSpPr/>
          <p:nvPr/>
        </p:nvGrpSpPr>
        <p:grpSpPr>
          <a:xfrm>
            <a:off x="6244200" y="2204640"/>
            <a:ext cx="422640" cy="420120"/>
            <a:chOff x="6244200" y="2204640"/>
            <a:chExt cx="422640" cy="420120"/>
          </a:xfrm>
        </p:grpSpPr>
        <p:sp>
          <p:nvSpPr>
            <p:cNvPr id="7574" name="Google Shape;7211;p56"/>
            <p:cNvSpPr/>
            <p:nvPr/>
          </p:nvSpPr>
          <p:spPr>
            <a:xfrm>
              <a:off x="6246360" y="2204640"/>
              <a:ext cx="420480" cy="97200"/>
            </a:xfrm>
            <a:custGeom>
              <a:avLst/>
              <a:gdLst/>
              <a:ahLst/>
              <a:rect l="l" t="t" r="r" b="b"/>
              <a:pathLst>
                <a:path w="11690" h="2711">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w="0">
              <a:noFill/>
            </a:ln>
          </p:spPr>
          <p:style>
            <a:lnRef idx="0"/>
            <a:fillRef idx="0"/>
            <a:effectRef idx="0"/>
            <a:fontRef idx="minor"/>
          </p:style>
        </p:sp>
        <p:sp>
          <p:nvSpPr>
            <p:cNvPr id="7575" name="Google Shape;7212;p56"/>
            <p:cNvSpPr/>
            <p:nvPr/>
          </p:nvSpPr>
          <p:spPr>
            <a:xfrm>
              <a:off x="6244200" y="2333880"/>
              <a:ext cx="420480" cy="220680"/>
            </a:xfrm>
            <a:custGeom>
              <a:avLst/>
              <a:gdLst/>
              <a:ahLst/>
              <a:rect l="l" t="t" r="r" b="b"/>
              <a:pathLst>
                <a:path w="11690" h="6144">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w="0">
              <a:noFill/>
            </a:ln>
          </p:spPr>
          <p:style>
            <a:lnRef idx="0"/>
            <a:fillRef idx="0"/>
            <a:effectRef idx="0"/>
            <a:fontRef idx="minor"/>
          </p:style>
        </p:sp>
        <p:sp>
          <p:nvSpPr>
            <p:cNvPr id="7576" name="Google Shape;7213;p56"/>
            <p:cNvSpPr/>
            <p:nvPr/>
          </p:nvSpPr>
          <p:spPr>
            <a:xfrm>
              <a:off x="6421320" y="2387160"/>
              <a:ext cx="86040" cy="236520"/>
            </a:xfrm>
            <a:custGeom>
              <a:avLst/>
              <a:gdLst/>
              <a:ahLst/>
              <a:rect l="l" t="t" r="r" b="b"/>
              <a:pathLst>
                <a:path w="2396" h="6585">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w="0">
              <a:noFill/>
            </a:ln>
          </p:spPr>
          <p:style>
            <a:lnRef idx="0"/>
            <a:fillRef idx="0"/>
            <a:effectRef idx="0"/>
            <a:fontRef idx="minor"/>
          </p:style>
        </p:sp>
        <p:sp>
          <p:nvSpPr>
            <p:cNvPr id="7577" name="Google Shape;7214;p56"/>
            <p:cNvSpPr/>
            <p:nvPr/>
          </p:nvSpPr>
          <p:spPr>
            <a:xfrm>
              <a:off x="6532200" y="2389320"/>
              <a:ext cx="85680" cy="235440"/>
            </a:xfrm>
            <a:custGeom>
              <a:avLst/>
              <a:gdLst/>
              <a:ahLst/>
              <a:rect l="l" t="t" r="r" b="b"/>
              <a:pathLst>
                <a:path w="2395" h="6554">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w="0">
              <a:noFill/>
            </a:ln>
          </p:spPr>
          <p:style>
            <a:lnRef idx="0"/>
            <a:fillRef idx="0"/>
            <a:effectRef idx="0"/>
            <a:fontRef idx="minor"/>
          </p:style>
        </p:sp>
      </p:grpSp>
      <p:grpSp>
        <p:nvGrpSpPr>
          <p:cNvPr id="7578" name="Google Shape;7215;p56"/>
          <p:cNvGrpSpPr/>
          <p:nvPr/>
        </p:nvGrpSpPr>
        <p:grpSpPr>
          <a:xfrm>
            <a:off x="6256800" y="2781360"/>
            <a:ext cx="421560" cy="370440"/>
            <a:chOff x="6256800" y="2781360"/>
            <a:chExt cx="421560" cy="370440"/>
          </a:xfrm>
        </p:grpSpPr>
        <p:sp>
          <p:nvSpPr>
            <p:cNvPr id="7579" name="Google Shape;7216;p56"/>
            <p:cNvSpPr/>
            <p:nvPr/>
          </p:nvSpPr>
          <p:spPr>
            <a:xfrm>
              <a:off x="6257880" y="2781360"/>
              <a:ext cx="420480" cy="98280"/>
            </a:xfrm>
            <a:custGeom>
              <a:avLst/>
              <a:gdLst/>
              <a:ahLst/>
              <a:rect l="l" t="t" r="r" b="b"/>
              <a:pathLst>
                <a:path w="11690" h="2742">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w="0">
              <a:noFill/>
            </a:ln>
          </p:spPr>
          <p:style>
            <a:lnRef idx="0"/>
            <a:fillRef idx="0"/>
            <a:effectRef idx="0"/>
            <a:fontRef idx="minor"/>
          </p:style>
        </p:sp>
        <p:sp>
          <p:nvSpPr>
            <p:cNvPr id="7580" name="Google Shape;7217;p56"/>
            <p:cNvSpPr/>
            <p:nvPr/>
          </p:nvSpPr>
          <p:spPr>
            <a:xfrm>
              <a:off x="6256800" y="2904840"/>
              <a:ext cx="420480" cy="246960"/>
            </a:xfrm>
            <a:custGeom>
              <a:avLst/>
              <a:gdLst/>
              <a:ahLst/>
              <a:rect l="l" t="t" r="r" b="b"/>
              <a:pathLst>
                <a:path w="11689" h="686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w="0">
              <a:noFill/>
            </a:ln>
          </p:spPr>
          <p:style>
            <a:lnRef idx="0"/>
            <a:fillRef idx="0"/>
            <a:effectRef idx="0"/>
            <a:fontRef idx="minor"/>
          </p:style>
        </p:sp>
      </p:grpSp>
      <p:grpSp>
        <p:nvGrpSpPr>
          <p:cNvPr id="7581" name="Google Shape;7218;p56"/>
          <p:cNvGrpSpPr/>
          <p:nvPr/>
        </p:nvGrpSpPr>
        <p:grpSpPr>
          <a:xfrm>
            <a:off x="1358280" y="3369600"/>
            <a:ext cx="421560" cy="296640"/>
            <a:chOff x="1358280" y="3369600"/>
            <a:chExt cx="421560" cy="296640"/>
          </a:xfrm>
        </p:grpSpPr>
        <p:sp>
          <p:nvSpPr>
            <p:cNvPr id="7582" name="Google Shape;7219;p56"/>
            <p:cNvSpPr/>
            <p:nvPr/>
          </p:nvSpPr>
          <p:spPr>
            <a:xfrm>
              <a:off x="1380960" y="3536280"/>
              <a:ext cx="376200" cy="129960"/>
            </a:xfrm>
            <a:custGeom>
              <a:avLst/>
              <a:gdLst/>
              <a:ahLst/>
              <a:rect l="l" t="t" r="r" b="b"/>
              <a:pathLst>
                <a:path w="10461" h="3624">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w="0">
              <a:noFill/>
            </a:ln>
          </p:spPr>
          <p:style>
            <a:lnRef idx="0"/>
            <a:fillRef idx="0"/>
            <a:effectRef idx="0"/>
            <a:fontRef idx="minor"/>
          </p:style>
        </p:sp>
        <p:sp>
          <p:nvSpPr>
            <p:cNvPr id="7583" name="Google Shape;7220;p56"/>
            <p:cNvSpPr/>
            <p:nvPr/>
          </p:nvSpPr>
          <p:spPr>
            <a:xfrm>
              <a:off x="1379880" y="3369600"/>
              <a:ext cx="376200" cy="186120"/>
            </a:xfrm>
            <a:custGeom>
              <a:avLst/>
              <a:gdLst/>
              <a:ahLst/>
              <a:rect l="l" t="t" r="r" b="b"/>
              <a:pathLst>
                <a:path w="10460" h="5176">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w="0">
              <a:noFill/>
            </a:ln>
          </p:spPr>
          <p:style>
            <a:lnRef idx="0"/>
            <a:fillRef idx="0"/>
            <a:effectRef idx="0"/>
            <a:fontRef idx="minor"/>
          </p:style>
        </p:sp>
        <p:sp>
          <p:nvSpPr>
            <p:cNvPr id="7584" name="Google Shape;7221;p56"/>
            <p:cNvSpPr/>
            <p:nvPr/>
          </p:nvSpPr>
          <p:spPr>
            <a:xfrm>
              <a:off x="1358280" y="3390840"/>
              <a:ext cx="129960" cy="252720"/>
            </a:xfrm>
            <a:custGeom>
              <a:avLst/>
              <a:gdLst/>
              <a:ahLst/>
              <a:rect l="l" t="t" r="r" b="b"/>
              <a:pathLst>
                <a:path w="3624" h="7026">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w="0">
              <a:noFill/>
            </a:ln>
          </p:spPr>
          <p:style>
            <a:lnRef idx="0"/>
            <a:fillRef idx="0"/>
            <a:effectRef idx="0"/>
            <a:fontRef idx="minor"/>
          </p:style>
        </p:sp>
        <p:sp>
          <p:nvSpPr>
            <p:cNvPr id="7585" name="Google Shape;7222;p56"/>
            <p:cNvSpPr/>
            <p:nvPr/>
          </p:nvSpPr>
          <p:spPr>
            <a:xfrm>
              <a:off x="1649880" y="3390840"/>
              <a:ext cx="129960" cy="254880"/>
            </a:xfrm>
            <a:custGeom>
              <a:avLst/>
              <a:gdLst/>
              <a:ahLst/>
              <a:rect l="l" t="t" r="r" b="b"/>
              <a:pathLst>
                <a:path w="3624" h="7089">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w="0">
              <a:noFill/>
            </a:ln>
          </p:spPr>
          <p:style>
            <a:lnRef idx="0"/>
            <a:fillRef idx="0"/>
            <a:effectRef idx="0"/>
            <a:fontRef idx="minor"/>
          </p:style>
        </p:sp>
      </p:grpSp>
      <p:grpSp>
        <p:nvGrpSpPr>
          <p:cNvPr id="7586" name="Google Shape;7223;p56"/>
          <p:cNvGrpSpPr/>
          <p:nvPr/>
        </p:nvGrpSpPr>
        <p:grpSpPr>
          <a:xfrm>
            <a:off x="1365480" y="1688760"/>
            <a:ext cx="444240" cy="420120"/>
            <a:chOff x="1365480" y="1688760"/>
            <a:chExt cx="444240" cy="420120"/>
          </a:xfrm>
        </p:grpSpPr>
        <p:sp>
          <p:nvSpPr>
            <p:cNvPr id="7587" name="Google Shape;7224;p56"/>
            <p:cNvSpPr/>
            <p:nvPr/>
          </p:nvSpPr>
          <p:spPr>
            <a:xfrm>
              <a:off x="1365480" y="1688760"/>
              <a:ext cx="444240" cy="172080"/>
            </a:xfrm>
            <a:custGeom>
              <a:avLst/>
              <a:gdLst/>
              <a:ahLst/>
              <a:rect l="l" t="t" r="r" b="b"/>
              <a:pathLst>
                <a:path w="12351" h="479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w="0">
              <a:noFill/>
            </a:ln>
          </p:spPr>
          <p:style>
            <a:lnRef idx="0"/>
            <a:fillRef idx="0"/>
            <a:effectRef idx="0"/>
            <a:fontRef idx="minor"/>
          </p:style>
        </p:sp>
        <p:sp>
          <p:nvSpPr>
            <p:cNvPr id="7588" name="Google Shape;7225;p56"/>
            <p:cNvSpPr/>
            <p:nvPr/>
          </p:nvSpPr>
          <p:spPr>
            <a:xfrm>
              <a:off x="1524240" y="1985760"/>
              <a:ext cx="124560" cy="123120"/>
            </a:xfrm>
            <a:custGeom>
              <a:avLst/>
              <a:gdLst/>
              <a:ahLst/>
              <a:rect l="l" t="t" r="r" b="b"/>
              <a:pathLst>
                <a:path w="3466" h="3428">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w="0">
              <a:noFill/>
            </a:ln>
          </p:spPr>
          <p:style>
            <a:lnRef idx="0"/>
            <a:fillRef idx="0"/>
            <a:effectRef idx="0"/>
            <a:fontRef idx="minor"/>
          </p:style>
        </p:sp>
        <p:sp>
          <p:nvSpPr>
            <p:cNvPr id="7589" name="Google Shape;7226;p56"/>
            <p:cNvSpPr/>
            <p:nvPr/>
          </p:nvSpPr>
          <p:spPr>
            <a:xfrm>
              <a:off x="1432440" y="1887120"/>
              <a:ext cx="306000" cy="72360"/>
            </a:xfrm>
            <a:custGeom>
              <a:avLst/>
              <a:gdLst/>
              <a:ahLst/>
              <a:rect l="l" t="t" r="r" b="b"/>
              <a:pathLst>
                <a:path w="8507" h="2017">
                  <a:moveTo>
                    <a:pt x="0" y="0"/>
                  </a:moveTo>
                  <a:lnTo>
                    <a:pt x="2048" y="2016"/>
                  </a:lnTo>
                  <a:lnTo>
                    <a:pt x="6459" y="2016"/>
                  </a:lnTo>
                  <a:lnTo>
                    <a:pt x="8507" y="0"/>
                  </a:lnTo>
                  <a:close/>
                </a:path>
              </a:pathLst>
            </a:custGeom>
            <a:solidFill>
              <a:schemeClr val="dk2"/>
            </a:solidFill>
            <a:ln w="0">
              <a:noFill/>
            </a:ln>
          </p:spPr>
          <p:style>
            <a:lnRef idx="0"/>
            <a:fillRef idx="0"/>
            <a:effectRef idx="0"/>
            <a:fontRef idx="minor"/>
          </p:style>
        </p:sp>
      </p:grpSp>
      <p:grpSp>
        <p:nvGrpSpPr>
          <p:cNvPr id="7590" name="Google Shape;7227;p56"/>
          <p:cNvGrpSpPr/>
          <p:nvPr/>
        </p:nvGrpSpPr>
        <p:grpSpPr>
          <a:xfrm>
            <a:off x="1376640" y="2205360"/>
            <a:ext cx="421560" cy="419400"/>
            <a:chOff x="1376640" y="2205360"/>
            <a:chExt cx="421560" cy="419400"/>
          </a:xfrm>
        </p:grpSpPr>
        <p:sp>
          <p:nvSpPr>
            <p:cNvPr id="7591" name="Google Shape;7228;p56"/>
            <p:cNvSpPr/>
            <p:nvPr/>
          </p:nvSpPr>
          <p:spPr>
            <a:xfrm>
              <a:off x="1547280" y="2377440"/>
              <a:ext cx="250920" cy="247320"/>
            </a:xfrm>
            <a:custGeom>
              <a:avLst/>
              <a:gdLst/>
              <a:ahLst/>
              <a:rect l="l" t="t" r="r" b="b"/>
              <a:pathLst>
                <a:path w="6985" h="6878">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w="0">
              <a:noFill/>
            </a:ln>
          </p:spPr>
          <p:style>
            <a:lnRef idx="0"/>
            <a:fillRef idx="0"/>
            <a:effectRef idx="0"/>
            <a:fontRef idx="minor"/>
          </p:style>
        </p:sp>
        <p:sp>
          <p:nvSpPr>
            <p:cNvPr id="7592" name="Google Shape;7229;p56"/>
            <p:cNvSpPr/>
            <p:nvPr/>
          </p:nvSpPr>
          <p:spPr>
            <a:xfrm>
              <a:off x="1458360" y="2291400"/>
              <a:ext cx="195840" cy="194760"/>
            </a:xfrm>
            <a:custGeom>
              <a:avLst/>
              <a:gdLst/>
              <a:ahLst/>
              <a:rect l="l" t="t" r="r" b="b"/>
              <a:pathLst>
                <a:path w="5452" h="542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w="0">
              <a:noFill/>
            </a:ln>
          </p:spPr>
          <p:style>
            <a:lnRef idx="0"/>
            <a:fillRef idx="0"/>
            <a:effectRef idx="0"/>
            <a:fontRef idx="minor"/>
          </p:style>
        </p:sp>
        <p:sp>
          <p:nvSpPr>
            <p:cNvPr id="7593" name="Google Shape;7230;p56"/>
            <p:cNvSpPr/>
            <p:nvPr/>
          </p:nvSpPr>
          <p:spPr>
            <a:xfrm>
              <a:off x="1376640" y="2205360"/>
              <a:ext cx="370440" cy="368280"/>
            </a:xfrm>
            <a:custGeom>
              <a:avLst/>
              <a:gdLst/>
              <a:ahLst/>
              <a:rect l="l" t="t" r="r" b="b"/>
              <a:pathLst>
                <a:path w="10303" h="10241">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w="0">
              <a:noFill/>
            </a:ln>
          </p:spPr>
          <p:style>
            <a:lnRef idx="0"/>
            <a:fillRef idx="0"/>
            <a:effectRef idx="0"/>
            <a:fontRef idx="minor"/>
          </p:style>
        </p:sp>
      </p:grpSp>
      <p:grpSp>
        <p:nvGrpSpPr>
          <p:cNvPr id="7594" name="Google Shape;7231;p56"/>
          <p:cNvGrpSpPr/>
          <p:nvPr/>
        </p:nvGrpSpPr>
        <p:grpSpPr>
          <a:xfrm>
            <a:off x="1389960" y="2756880"/>
            <a:ext cx="419400" cy="419040"/>
            <a:chOff x="1389960" y="2756880"/>
            <a:chExt cx="419400" cy="419040"/>
          </a:xfrm>
        </p:grpSpPr>
        <p:sp>
          <p:nvSpPr>
            <p:cNvPr id="7595" name="Google Shape;7232;p56"/>
            <p:cNvSpPr/>
            <p:nvPr/>
          </p:nvSpPr>
          <p:spPr>
            <a:xfrm>
              <a:off x="1734480" y="2880360"/>
              <a:ext cx="74520" cy="49680"/>
            </a:xfrm>
            <a:custGeom>
              <a:avLst/>
              <a:gdLst/>
              <a:ahLst/>
              <a:rect l="l" t="t" r="r" b="b"/>
              <a:pathLst>
                <a:path w="2080" h="1387">
                  <a:moveTo>
                    <a:pt x="1" y="1"/>
                  </a:moveTo>
                  <a:lnTo>
                    <a:pt x="1" y="1387"/>
                  </a:lnTo>
                  <a:lnTo>
                    <a:pt x="2080" y="1387"/>
                  </a:lnTo>
                  <a:lnTo>
                    <a:pt x="2080" y="1040"/>
                  </a:lnTo>
                  <a:cubicBezTo>
                    <a:pt x="2080" y="473"/>
                    <a:pt x="1607" y="1"/>
                    <a:pt x="1072" y="1"/>
                  </a:cubicBezTo>
                  <a:close/>
                </a:path>
              </a:pathLst>
            </a:custGeom>
            <a:solidFill>
              <a:schemeClr val="dk2"/>
            </a:solidFill>
            <a:ln w="0">
              <a:noFill/>
            </a:ln>
          </p:spPr>
          <p:style>
            <a:lnRef idx="0"/>
            <a:fillRef idx="0"/>
            <a:effectRef idx="0"/>
            <a:fontRef idx="minor"/>
          </p:style>
        </p:sp>
        <p:sp>
          <p:nvSpPr>
            <p:cNvPr id="7596" name="Google Shape;7233;p56"/>
            <p:cNvSpPr/>
            <p:nvPr/>
          </p:nvSpPr>
          <p:spPr>
            <a:xfrm>
              <a:off x="1486080" y="2756880"/>
              <a:ext cx="222120" cy="223200"/>
            </a:xfrm>
            <a:custGeom>
              <a:avLst/>
              <a:gdLst/>
              <a:ahLst/>
              <a:rect l="l" t="t" r="r" b="b"/>
              <a:pathLst>
                <a:path w="6176" h="6208">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w="0">
              <a:noFill/>
            </a:ln>
          </p:spPr>
          <p:style>
            <a:lnRef idx="0"/>
            <a:fillRef idx="0"/>
            <a:effectRef idx="0"/>
            <a:fontRef idx="minor"/>
          </p:style>
        </p:sp>
        <p:sp>
          <p:nvSpPr>
            <p:cNvPr id="7597" name="Google Shape;7234;p56"/>
            <p:cNvSpPr/>
            <p:nvPr/>
          </p:nvSpPr>
          <p:spPr>
            <a:xfrm>
              <a:off x="1389960" y="2832840"/>
              <a:ext cx="73440" cy="147240"/>
            </a:xfrm>
            <a:custGeom>
              <a:avLst/>
              <a:gdLst/>
              <a:ahLst/>
              <a:rect l="l" t="t" r="r" b="b"/>
              <a:pathLst>
                <a:path w="2048" h="4097">
                  <a:moveTo>
                    <a:pt x="1040" y="0"/>
                  </a:moveTo>
                  <a:cubicBezTo>
                    <a:pt x="473" y="0"/>
                    <a:pt x="0" y="473"/>
                    <a:pt x="0" y="1009"/>
                  </a:cubicBezTo>
                  <a:lnTo>
                    <a:pt x="0" y="4096"/>
                  </a:lnTo>
                  <a:lnTo>
                    <a:pt x="2048" y="4096"/>
                  </a:lnTo>
                  <a:lnTo>
                    <a:pt x="2048" y="0"/>
                  </a:lnTo>
                  <a:close/>
                </a:path>
              </a:pathLst>
            </a:custGeom>
            <a:solidFill>
              <a:schemeClr val="dk2"/>
            </a:solidFill>
            <a:ln w="0">
              <a:noFill/>
            </a:ln>
          </p:spPr>
          <p:style>
            <a:lnRef idx="0"/>
            <a:fillRef idx="0"/>
            <a:effectRef idx="0"/>
            <a:fontRef idx="minor"/>
          </p:style>
        </p:sp>
        <p:sp>
          <p:nvSpPr>
            <p:cNvPr id="7598" name="Google Shape;7235;p56"/>
            <p:cNvSpPr/>
            <p:nvPr/>
          </p:nvSpPr>
          <p:spPr>
            <a:xfrm>
              <a:off x="1389960" y="2955240"/>
              <a:ext cx="419400" cy="220680"/>
            </a:xfrm>
            <a:custGeom>
              <a:avLst/>
              <a:gdLst/>
              <a:ahLst/>
              <a:rect l="l" t="t" r="r" b="b"/>
              <a:pathLst>
                <a:path w="11657" h="6144">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w="0">
              <a:noFill/>
            </a:ln>
          </p:spPr>
          <p:style>
            <a:lnRef idx="0"/>
            <a:fillRef idx="0"/>
            <a:effectRef idx="0"/>
            <a:fontRef idx="minor"/>
          </p:style>
        </p:sp>
      </p:grpSp>
      <p:grpSp>
        <p:nvGrpSpPr>
          <p:cNvPr id="7599" name="Google Shape;7236;p56"/>
          <p:cNvGrpSpPr/>
          <p:nvPr/>
        </p:nvGrpSpPr>
        <p:grpSpPr>
          <a:xfrm>
            <a:off x="4075920" y="1687680"/>
            <a:ext cx="422640" cy="422640"/>
            <a:chOff x="4075920" y="1687680"/>
            <a:chExt cx="422640" cy="422640"/>
          </a:xfrm>
        </p:grpSpPr>
        <p:sp>
          <p:nvSpPr>
            <p:cNvPr id="7600" name="Google Shape;7237;p56"/>
            <p:cNvSpPr/>
            <p:nvPr/>
          </p:nvSpPr>
          <p:spPr>
            <a:xfrm>
              <a:off x="4225680" y="1850760"/>
              <a:ext cx="122040" cy="159480"/>
            </a:xfrm>
            <a:custGeom>
              <a:avLst/>
              <a:gdLst/>
              <a:ahLst/>
              <a:rect l="l" t="t" r="r" b="b"/>
              <a:pathLst>
                <a:path w="3403" h="4436">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w="0">
              <a:noFill/>
            </a:ln>
          </p:spPr>
          <p:style>
            <a:lnRef idx="0"/>
            <a:fillRef idx="0"/>
            <a:effectRef idx="0"/>
            <a:fontRef idx="minor"/>
          </p:style>
        </p:sp>
        <p:sp>
          <p:nvSpPr>
            <p:cNvPr id="7601" name="Google Shape;7238;p56"/>
            <p:cNvSpPr/>
            <p:nvPr/>
          </p:nvSpPr>
          <p:spPr>
            <a:xfrm>
              <a:off x="4176720" y="1788480"/>
              <a:ext cx="222120" cy="213840"/>
            </a:xfrm>
            <a:custGeom>
              <a:avLst/>
              <a:gdLst/>
              <a:ahLst/>
              <a:rect l="l" t="t" r="r" b="b"/>
              <a:pathLst>
                <a:path w="6176" h="5955">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w="0">
              <a:noFill/>
            </a:ln>
          </p:spPr>
          <p:style>
            <a:lnRef idx="0"/>
            <a:fillRef idx="0"/>
            <a:effectRef idx="0"/>
            <a:fontRef idx="minor"/>
          </p:style>
        </p:sp>
        <p:sp>
          <p:nvSpPr>
            <p:cNvPr id="7602" name="Google Shape;7239;p56"/>
            <p:cNvSpPr/>
            <p:nvPr/>
          </p:nvSpPr>
          <p:spPr>
            <a:xfrm>
              <a:off x="4075920" y="1687680"/>
              <a:ext cx="422640" cy="422640"/>
            </a:xfrm>
            <a:custGeom>
              <a:avLst/>
              <a:gdLst/>
              <a:ahLst/>
              <a:rect l="l" t="t" r="r" b="b"/>
              <a:pathLst>
                <a:path w="11753" h="11752">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w="0">
              <a:noFill/>
            </a:ln>
          </p:spPr>
          <p:style>
            <a:lnRef idx="0"/>
            <a:fillRef idx="0"/>
            <a:effectRef idx="0"/>
            <a:fontRef idx="minor"/>
          </p:style>
        </p:sp>
      </p:grpSp>
      <p:grpSp>
        <p:nvGrpSpPr>
          <p:cNvPr id="7603" name="Google Shape;7240;p56"/>
          <p:cNvGrpSpPr/>
          <p:nvPr/>
        </p:nvGrpSpPr>
        <p:grpSpPr>
          <a:xfrm>
            <a:off x="4075920" y="2205360"/>
            <a:ext cx="422640" cy="419400"/>
            <a:chOff x="4075920" y="2205360"/>
            <a:chExt cx="422640" cy="419400"/>
          </a:xfrm>
        </p:grpSpPr>
        <p:sp>
          <p:nvSpPr>
            <p:cNvPr id="7604" name="Google Shape;7241;p56"/>
            <p:cNvSpPr/>
            <p:nvPr/>
          </p:nvSpPr>
          <p:spPr>
            <a:xfrm>
              <a:off x="4257360" y="2279880"/>
              <a:ext cx="49680" cy="47160"/>
            </a:xfrm>
            <a:custGeom>
              <a:avLst/>
              <a:gdLst/>
              <a:ahLst/>
              <a:rect l="l" t="t" r="r" b="b"/>
              <a:pathLst>
                <a:path w="1387" h="1324">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w="0">
              <a:noFill/>
            </a:ln>
          </p:spPr>
          <p:style>
            <a:lnRef idx="0"/>
            <a:fillRef idx="0"/>
            <a:effectRef idx="0"/>
            <a:fontRef idx="minor"/>
          </p:style>
        </p:sp>
        <p:sp>
          <p:nvSpPr>
            <p:cNvPr id="7605" name="Google Shape;7242;p56"/>
            <p:cNvSpPr/>
            <p:nvPr/>
          </p:nvSpPr>
          <p:spPr>
            <a:xfrm>
              <a:off x="4233600" y="2352600"/>
              <a:ext cx="98280" cy="49680"/>
            </a:xfrm>
            <a:custGeom>
              <a:avLst/>
              <a:gdLst/>
              <a:ahLst/>
              <a:rect l="l" t="t" r="r" b="b"/>
              <a:pathLst>
                <a:path w="2741" h="1388">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w="0">
              <a:noFill/>
            </a:ln>
          </p:spPr>
          <p:style>
            <a:lnRef idx="0"/>
            <a:fillRef idx="0"/>
            <a:effectRef idx="0"/>
            <a:fontRef idx="minor"/>
          </p:style>
        </p:sp>
        <p:sp>
          <p:nvSpPr>
            <p:cNvPr id="7606" name="Google Shape;7243;p56"/>
            <p:cNvSpPr/>
            <p:nvPr/>
          </p:nvSpPr>
          <p:spPr>
            <a:xfrm>
              <a:off x="4075920" y="2205360"/>
              <a:ext cx="422640" cy="419400"/>
            </a:xfrm>
            <a:custGeom>
              <a:avLst/>
              <a:gdLst/>
              <a:ahLst/>
              <a:rect l="l" t="t" r="r" b="b"/>
              <a:pathLst>
                <a:path w="11753" h="11658">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w="0">
              <a:noFill/>
            </a:ln>
          </p:spPr>
          <p:style>
            <a:lnRef idx="0"/>
            <a:fillRef idx="0"/>
            <a:effectRef idx="0"/>
            <a:fontRef idx="minor"/>
          </p:style>
        </p:sp>
      </p:grpSp>
      <p:grpSp>
        <p:nvGrpSpPr>
          <p:cNvPr id="7607" name="Google Shape;7244;p56"/>
          <p:cNvGrpSpPr/>
          <p:nvPr/>
        </p:nvGrpSpPr>
        <p:grpSpPr>
          <a:xfrm>
            <a:off x="4084920" y="2756880"/>
            <a:ext cx="428400" cy="419400"/>
            <a:chOff x="4084920" y="2756880"/>
            <a:chExt cx="428400" cy="419400"/>
          </a:xfrm>
        </p:grpSpPr>
        <p:sp>
          <p:nvSpPr>
            <p:cNvPr id="7608" name="Google Shape;7245;p56"/>
            <p:cNvSpPr/>
            <p:nvPr/>
          </p:nvSpPr>
          <p:spPr>
            <a:xfrm>
              <a:off x="4163400" y="2882880"/>
              <a:ext cx="73440" cy="99360"/>
            </a:xfrm>
            <a:custGeom>
              <a:avLst/>
              <a:gdLst/>
              <a:ahLst/>
              <a:rect l="l" t="t" r="r" b="b"/>
              <a:pathLst>
                <a:path w="2049" h="2773">
                  <a:moveTo>
                    <a:pt x="1" y="0"/>
                  </a:moveTo>
                  <a:lnTo>
                    <a:pt x="1" y="2773"/>
                  </a:lnTo>
                  <a:lnTo>
                    <a:pt x="2048" y="2773"/>
                  </a:lnTo>
                  <a:lnTo>
                    <a:pt x="2048" y="0"/>
                  </a:lnTo>
                  <a:close/>
                </a:path>
              </a:pathLst>
            </a:custGeom>
            <a:solidFill>
              <a:schemeClr val="dk2"/>
            </a:solidFill>
            <a:ln w="0">
              <a:noFill/>
            </a:ln>
          </p:spPr>
          <p:style>
            <a:lnRef idx="0"/>
            <a:fillRef idx="0"/>
            <a:effectRef idx="0"/>
            <a:fontRef idx="minor"/>
          </p:style>
        </p:sp>
        <p:sp>
          <p:nvSpPr>
            <p:cNvPr id="7609" name="Google Shape;7246;p56"/>
            <p:cNvSpPr/>
            <p:nvPr/>
          </p:nvSpPr>
          <p:spPr>
            <a:xfrm>
              <a:off x="4084920" y="2756880"/>
              <a:ext cx="428400" cy="419400"/>
            </a:xfrm>
            <a:custGeom>
              <a:avLst/>
              <a:gdLst/>
              <a:ahLst/>
              <a:rect l="l" t="t" r="r" b="b"/>
              <a:pathLst>
                <a:path w="11910" h="11657">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w="0">
              <a:noFill/>
            </a:ln>
          </p:spPr>
          <p:style>
            <a:lnRef idx="0"/>
            <a:fillRef idx="0"/>
            <a:effectRef idx="0"/>
            <a:fontRef idx="minor"/>
          </p:style>
        </p:sp>
      </p:grpSp>
      <p:grpSp>
        <p:nvGrpSpPr>
          <p:cNvPr id="7610" name="Google Shape;7247;p56"/>
          <p:cNvGrpSpPr/>
          <p:nvPr/>
        </p:nvGrpSpPr>
        <p:grpSpPr>
          <a:xfrm>
            <a:off x="6788880" y="1689120"/>
            <a:ext cx="414720" cy="419400"/>
            <a:chOff x="6788880" y="1689120"/>
            <a:chExt cx="414720" cy="419400"/>
          </a:xfrm>
        </p:grpSpPr>
        <p:sp>
          <p:nvSpPr>
            <p:cNvPr id="7611" name="Google Shape;7248;p56"/>
            <p:cNvSpPr/>
            <p:nvPr/>
          </p:nvSpPr>
          <p:spPr>
            <a:xfrm>
              <a:off x="6897600" y="1689120"/>
              <a:ext cx="198000" cy="73440"/>
            </a:xfrm>
            <a:custGeom>
              <a:avLst/>
              <a:gdLst/>
              <a:ahLst/>
              <a:rect l="l" t="t" r="r" b="b"/>
              <a:pathLst>
                <a:path w="5514" h="2049">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w="0">
              <a:noFill/>
            </a:ln>
          </p:spPr>
          <p:style>
            <a:lnRef idx="0"/>
            <a:fillRef idx="0"/>
            <a:effectRef idx="0"/>
            <a:fontRef idx="minor"/>
          </p:style>
        </p:sp>
        <p:sp>
          <p:nvSpPr>
            <p:cNvPr id="7612" name="Google Shape;7249;p56"/>
            <p:cNvSpPr/>
            <p:nvPr/>
          </p:nvSpPr>
          <p:spPr>
            <a:xfrm>
              <a:off x="6904440" y="1788120"/>
              <a:ext cx="185760" cy="100080"/>
            </a:xfrm>
            <a:custGeom>
              <a:avLst/>
              <a:gdLst/>
              <a:ahLst/>
              <a:rect l="l" t="t" r="r" b="b"/>
              <a:pathLst>
                <a:path w="5168" h="2794">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w="0">
              <a:noFill/>
            </a:ln>
          </p:spPr>
          <p:style>
            <a:lnRef idx="0"/>
            <a:fillRef idx="0"/>
            <a:effectRef idx="0"/>
            <a:fontRef idx="minor"/>
          </p:style>
        </p:sp>
        <p:sp>
          <p:nvSpPr>
            <p:cNvPr id="7613" name="Google Shape;7250;p56"/>
            <p:cNvSpPr/>
            <p:nvPr/>
          </p:nvSpPr>
          <p:spPr>
            <a:xfrm>
              <a:off x="6935040" y="1960200"/>
              <a:ext cx="47160" cy="47160"/>
            </a:xfrm>
            <a:custGeom>
              <a:avLst/>
              <a:gdLst/>
              <a:ahLst/>
              <a:rect l="l" t="t" r="r" b="b"/>
              <a:pathLst>
                <a:path w="1325" h="1324">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w="0">
              <a:noFill/>
            </a:ln>
          </p:spPr>
          <p:style>
            <a:lnRef idx="0"/>
            <a:fillRef idx="0"/>
            <a:effectRef idx="0"/>
            <a:fontRef idx="minor"/>
          </p:style>
        </p:sp>
        <p:sp>
          <p:nvSpPr>
            <p:cNvPr id="7614" name="Google Shape;7251;p56"/>
            <p:cNvSpPr/>
            <p:nvPr/>
          </p:nvSpPr>
          <p:spPr>
            <a:xfrm>
              <a:off x="7057440" y="2009160"/>
              <a:ext cx="25560" cy="25920"/>
            </a:xfrm>
            <a:custGeom>
              <a:avLst/>
              <a:gdLst/>
              <a:ahLst/>
              <a:rect l="l" t="t" r="r" b="b"/>
              <a:pathLst>
                <a:path w="725" h="726">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w="0">
              <a:noFill/>
            </a:ln>
          </p:spPr>
          <p:style>
            <a:lnRef idx="0"/>
            <a:fillRef idx="0"/>
            <a:effectRef idx="0"/>
            <a:fontRef idx="minor"/>
          </p:style>
        </p:sp>
        <p:sp>
          <p:nvSpPr>
            <p:cNvPr id="7615" name="Google Shape;7252;p56"/>
            <p:cNvSpPr/>
            <p:nvPr/>
          </p:nvSpPr>
          <p:spPr>
            <a:xfrm>
              <a:off x="6788880" y="1911600"/>
              <a:ext cx="414720" cy="196920"/>
            </a:xfrm>
            <a:custGeom>
              <a:avLst/>
              <a:gdLst/>
              <a:ahLst/>
              <a:rect l="l" t="t" r="r" b="b"/>
              <a:pathLst>
                <a:path w="11532" h="548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w="0">
              <a:noFill/>
            </a:ln>
          </p:spPr>
          <p:style>
            <a:lnRef idx="0"/>
            <a:fillRef idx="0"/>
            <a:effectRef idx="0"/>
            <a:fontRef idx="minor"/>
          </p:style>
        </p:sp>
      </p:grpSp>
      <p:grpSp>
        <p:nvGrpSpPr>
          <p:cNvPr id="7616" name="Google Shape;7253;p56"/>
          <p:cNvGrpSpPr/>
          <p:nvPr/>
        </p:nvGrpSpPr>
        <p:grpSpPr>
          <a:xfrm>
            <a:off x="6786000" y="2205360"/>
            <a:ext cx="420480" cy="419040"/>
            <a:chOff x="6786000" y="2205360"/>
            <a:chExt cx="420480" cy="419040"/>
          </a:xfrm>
        </p:grpSpPr>
        <p:sp>
          <p:nvSpPr>
            <p:cNvPr id="7617" name="Google Shape;7254;p56"/>
            <p:cNvSpPr/>
            <p:nvPr/>
          </p:nvSpPr>
          <p:spPr>
            <a:xfrm>
              <a:off x="6810840" y="2205360"/>
              <a:ext cx="375120" cy="73440"/>
            </a:xfrm>
            <a:custGeom>
              <a:avLst/>
              <a:gdLst/>
              <a:ahLst/>
              <a:rect l="l" t="t" r="r" b="b"/>
              <a:pathLst>
                <a:path w="10429" h="204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w="0">
              <a:noFill/>
            </a:ln>
          </p:spPr>
          <p:style>
            <a:lnRef idx="0"/>
            <a:fillRef idx="0"/>
            <a:effectRef idx="0"/>
            <a:fontRef idx="minor"/>
          </p:style>
        </p:sp>
        <p:sp>
          <p:nvSpPr>
            <p:cNvPr id="7618" name="Google Shape;7255;p56"/>
            <p:cNvSpPr/>
            <p:nvPr/>
          </p:nvSpPr>
          <p:spPr>
            <a:xfrm>
              <a:off x="6786000" y="2306160"/>
              <a:ext cx="420480" cy="318240"/>
            </a:xfrm>
            <a:custGeom>
              <a:avLst/>
              <a:gdLst/>
              <a:ahLst/>
              <a:rect l="l" t="t" r="r" b="b"/>
              <a:pathLst>
                <a:path w="11690" h="8854">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w="0">
              <a:noFill/>
            </a:ln>
          </p:spPr>
          <p:style>
            <a:lnRef idx="0"/>
            <a:fillRef idx="0"/>
            <a:effectRef idx="0"/>
            <a:fontRef idx="minor"/>
          </p:style>
        </p:sp>
      </p:grpSp>
      <p:grpSp>
        <p:nvGrpSpPr>
          <p:cNvPr id="7619" name="Google Shape;7256;p56"/>
          <p:cNvGrpSpPr/>
          <p:nvPr/>
        </p:nvGrpSpPr>
        <p:grpSpPr>
          <a:xfrm>
            <a:off x="6796800" y="2755800"/>
            <a:ext cx="422640" cy="421200"/>
            <a:chOff x="6796800" y="2755800"/>
            <a:chExt cx="422640" cy="421200"/>
          </a:xfrm>
        </p:grpSpPr>
        <p:sp>
          <p:nvSpPr>
            <p:cNvPr id="7620" name="Google Shape;7257;p56"/>
            <p:cNvSpPr/>
            <p:nvPr/>
          </p:nvSpPr>
          <p:spPr>
            <a:xfrm>
              <a:off x="6796800" y="2782800"/>
              <a:ext cx="167400" cy="49680"/>
            </a:xfrm>
            <a:custGeom>
              <a:avLst/>
              <a:gdLst/>
              <a:ahLst/>
              <a:rect l="l" t="t" r="r" b="b"/>
              <a:pathLst>
                <a:path w="4663" h="1387">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w="0">
              <a:noFill/>
            </a:ln>
          </p:spPr>
          <p:style>
            <a:lnRef idx="0"/>
            <a:fillRef idx="0"/>
            <a:effectRef idx="0"/>
            <a:fontRef idx="minor"/>
          </p:style>
        </p:sp>
        <p:sp>
          <p:nvSpPr>
            <p:cNvPr id="7621" name="Google Shape;7258;p56"/>
            <p:cNvSpPr/>
            <p:nvPr/>
          </p:nvSpPr>
          <p:spPr>
            <a:xfrm>
              <a:off x="6797880" y="2856600"/>
              <a:ext cx="245880" cy="195840"/>
            </a:xfrm>
            <a:custGeom>
              <a:avLst/>
              <a:gdLst/>
              <a:ahLst/>
              <a:rect l="l" t="t" r="r" b="b"/>
              <a:pathLst>
                <a:path w="6838" h="5452">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w="0">
              <a:noFill/>
            </a:ln>
          </p:spPr>
          <p:style>
            <a:lnRef idx="0"/>
            <a:fillRef idx="0"/>
            <a:effectRef idx="0"/>
            <a:fontRef idx="minor"/>
          </p:style>
        </p:sp>
        <p:sp>
          <p:nvSpPr>
            <p:cNvPr id="7622" name="Google Shape;7259;p56"/>
            <p:cNvSpPr/>
            <p:nvPr/>
          </p:nvSpPr>
          <p:spPr>
            <a:xfrm>
              <a:off x="6797880" y="3076560"/>
              <a:ext cx="245880" cy="100440"/>
            </a:xfrm>
            <a:custGeom>
              <a:avLst/>
              <a:gdLst/>
              <a:ahLst/>
              <a:rect l="l" t="t" r="r" b="b"/>
              <a:pathLst>
                <a:path w="6838" h="2805">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w="0">
              <a:noFill/>
            </a:ln>
          </p:spPr>
          <p:style>
            <a:lnRef idx="0"/>
            <a:fillRef idx="0"/>
            <a:effectRef idx="0"/>
            <a:fontRef idx="minor"/>
          </p:style>
        </p:sp>
        <p:sp>
          <p:nvSpPr>
            <p:cNvPr id="7623" name="Google Shape;7260;p56"/>
            <p:cNvSpPr/>
            <p:nvPr/>
          </p:nvSpPr>
          <p:spPr>
            <a:xfrm>
              <a:off x="6946560" y="2755800"/>
              <a:ext cx="272880" cy="274320"/>
            </a:xfrm>
            <a:custGeom>
              <a:avLst/>
              <a:gdLst/>
              <a:ahLst/>
              <a:rect l="l" t="t" r="r" b="b"/>
              <a:pathLst>
                <a:path w="7594" h="7626">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w="0">
              <a:noFill/>
            </a:ln>
          </p:spPr>
          <p:style>
            <a:lnRef idx="0"/>
            <a:fillRef idx="0"/>
            <a:effectRef idx="0"/>
            <a:fontRef idx="minor"/>
          </p:style>
        </p:sp>
      </p:grpSp>
      <p:grpSp>
        <p:nvGrpSpPr>
          <p:cNvPr id="7624" name="Google Shape;7261;p56"/>
          <p:cNvGrpSpPr/>
          <p:nvPr/>
        </p:nvGrpSpPr>
        <p:grpSpPr>
          <a:xfrm>
            <a:off x="3054240" y="3312000"/>
            <a:ext cx="426240" cy="417960"/>
            <a:chOff x="3054240" y="3312000"/>
            <a:chExt cx="426240" cy="417960"/>
          </a:xfrm>
        </p:grpSpPr>
        <p:sp>
          <p:nvSpPr>
            <p:cNvPr id="7625" name="Google Shape;7262;p56"/>
            <p:cNvSpPr/>
            <p:nvPr/>
          </p:nvSpPr>
          <p:spPr>
            <a:xfrm>
              <a:off x="3422880" y="3434400"/>
              <a:ext cx="57600" cy="23400"/>
            </a:xfrm>
            <a:custGeom>
              <a:avLst/>
              <a:gdLst/>
              <a:ahLst/>
              <a:rect l="l" t="t" r="r" b="b"/>
              <a:pathLst>
                <a:path w="1608" h="663">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w="0">
              <a:noFill/>
            </a:ln>
          </p:spPr>
          <p:style>
            <a:lnRef idx="0"/>
            <a:fillRef idx="0"/>
            <a:effectRef idx="0"/>
            <a:fontRef idx="minor"/>
          </p:style>
        </p:sp>
        <p:sp>
          <p:nvSpPr>
            <p:cNvPr id="7626" name="Google Shape;7263;p56"/>
            <p:cNvSpPr/>
            <p:nvPr/>
          </p:nvSpPr>
          <p:spPr>
            <a:xfrm>
              <a:off x="3054240" y="3434400"/>
              <a:ext cx="56520" cy="23400"/>
            </a:xfrm>
            <a:custGeom>
              <a:avLst/>
              <a:gdLst/>
              <a:ahLst/>
              <a:rect l="l" t="t" r="r" b="b"/>
              <a:pathLst>
                <a:path w="1576" h="663">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w="0">
              <a:noFill/>
            </a:ln>
          </p:spPr>
          <p:style>
            <a:lnRef idx="0"/>
            <a:fillRef idx="0"/>
            <a:effectRef idx="0"/>
            <a:fontRef idx="minor"/>
          </p:style>
        </p:sp>
        <p:sp>
          <p:nvSpPr>
            <p:cNvPr id="7627" name="Google Shape;7264;p56"/>
            <p:cNvSpPr/>
            <p:nvPr/>
          </p:nvSpPr>
          <p:spPr>
            <a:xfrm>
              <a:off x="3398760" y="3335760"/>
              <a:ext cx="56520" cy="37440"/>
            </a:xfrm>
            <a:custGeom>
              <a:avLst/>
              <a:gdLst/>
              <a:ahLst/>
              <a:rect l="l" t="t" r="r" b="b"/>
              <a:pathLst>
                <a:path w="1581" h="1055">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w="0">
              <a:noFill/>
            </a:ln>
          </p:spPr>
          <p:style>
            <a:lnRef idx="0"/>
            <a:fillRef idx="0"/>
            <a:effectRef idx="0"/>
            <a:fontRef idx="minor"/>
          </p:style>
        </p:sp>
        <p:sp>
          <p:nvSpPr>
            <p:cNvPr id="7628" name="Google Shape;7265;p56"/>
            <p:cNvSpPr/>
            <p:nvPr/>
          </p:nvSpPr>
          <p:spPr>
            <a:xfrm>
              <a:off x="3079440" y="3520440"/>
              <a:ext cx="56880" cy="37080"/>
            </a:xfrm>
            <a:custGeom>
              <a:avLst/>
              <a:gdLst/>
              <a:ahLst/>
              <a:rect l="l" t="t" r="r" b="b"/>
              <a:pathLst>
                <a:path w="1588" h="1043">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w="0">
              <a:noFill/>
            </a:ln>
          </p:spPr>
          <p:style>
            <a:lnRef idx="0"/>
            <a:fillRef idx="0"/>
            <a:effectRef idx="0"/>
            <a:fontRef idx="minor"/>
          </p:style>
        </p:sp>
        <p:sp>
          <p:nvSpPr>
            <p:cNvPr id="7629" name="Google Shape;7266;p56"/>
            <p:cNvSpPr/>
            <p:nvPr/>
          </p:nvSpPr>
          <p:spPr>
            <a:xfrm>
              <a:off x="3398040" y="3520080"/>
              <a:ext cx="57600" cy="37440"/>
            </a:xfrm>
            <a:custGeom>
              <a:avLst/>
              <a:gdLst/>
              <a:ahLst/>
              <a:rect l="l" t="t" r="r" b="b"/>
              <a:pathLst>
                <a:path w="1608" h="1055">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w="0">
              <a:noFill/>
            </a:ln>
          </p:spPr>
          <p:style>
            <a:lnRef idx="0"/>
            <a:fillRef idx="0"/>
            <a:effectRef idx="0"/>
            <a:fontRef idx="minor"/>
          </p:style>
        </p:sp>
        <p:sp>
          <p:nvSpPr>
            <p:cNvPr id="7630" name="Google Shape;7267;p56"/>
            <p:cNvSpPr/>
            <p:nvPr/>
          </p:nvSpPr>
          <p:spPr>
            <a:xfrm>
              <a:off x="3078000" y="3335760"/>
              <a:ext cx="57600" cy="37440"/>
            </a:xfrm>
            <a:custGeom>
              <a:avLst/>
              <a:gdLst/>
              <a:ahLst/>
              <a:rect l="l" t="t" r="r" b="b"/>
              <a:pathLst>
                <a:path w="1608" h="1055">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w="0">
              <a:noFill/>
            </a:ln>
          </p:spPr>
          <p:style>
            <a:lnRef idx="0"/>
            <a:fillRef idx="0"/>
            <a:effectRef idx="0"/>
            <a:fontRef idx="minor"/>
          </p:style>
        </p:sp>
        <p:sp>
          <p:nvSpPr>
            <p:cNvPr id="7631" name="Google Shape;7268;p56"/>
            <p:cNvSpPr/>
            <p:nvPr/>
          </p:nvSpPr>
          <p:spPr>
            <a:xfrm>
              <a:off x="3224520" y="3416040"/>
              <a:ext cx="85680" cy="110880"/>
            </a:xfrm>
            <a:custGeom>
              <a:avLst/>
              <a:gdLst/>
              <a:ahLst/>
              <a:rect l="l" t="t" r="r" b="b"/>
              <a:pathLst>
                <a:path w="2395" h="3088">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w="0">
              <a:noFill/>
            </a:ln>
          </p:spPr>
          <p:style>
            <a:lnRef idx="0"/>
            <a:fillRef idx="0"/>
            <a:effectRef idx="0"/>
            <a:fontRef idx="minor"/>
          </p:style>
        </p:sp>
        <p:sp>
          <p:nvSpPr>
            <p:cNvPr id="7632" name="Google Shape;7269;p56"/>
            <p:cNvSpPr/>
            <p:nvPr/>
          </p:nvSpPr>
          <p:spPr>
            <a:xfrm>
              <a:off x="3206160" y="3632760"/>
              <a:ext cx="122040" cy="97200"/>
            </a:xfrm>
            <a:custGeom>
              <a:avLst/>
              <a:gdLst/>
              <a:ahLst/>
              <a:rect l="l" t="t" r="r" b="b"/>
              <a:pathLst>
                <a:path w="3403" h="271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w="0">
              <a:noFill/>
            </a:ln>
          </p:spPr>
          <p:style>
            <a:lnRef idx="0"/>
            <a:fillRef idx="0"/>
            <a:effectRef idx="0"/>
            <a:fontRef idx="minor"/>
          </p:style>
        </p:sp>
        <p:sp>
          <p:nvSpPr>
            <p:cNvPr id="7633" name="Google Shape;7270;p56"/>
            <p:cNvSpPr/>
            <p:nvPr/>
          </p:nvSpPr>
          <p:spPr>
            <a:xfrm>
              <a:off x="3123360" y="3312000"/>
              <a:ext cx="278640" cy="294480"/>
            </a:xfrm>
            <a:custGeom>
              <a:avLst/>
              <a:gdLst/>
              <a:ahLst/>
              <a:rect l="l" t="t" r="r" b="b"/>
              <a:pathLst>
                <a:path w="7751" h="8188">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w="0">
              <a:noFill/>
            </a:ln>
          </p:spPr>
          <p:style>
            <a:lnRef idx="0"/>
            <a:fillRef idx="0"/>
            <a:effectRef idx="0"/>
            <a:fontRef idx="minor"/>
          </p:style>
        </p:sp>
      </p:grpSp>
      <p:grpSp>
        <p:nvGrpSpPr>
          <p:cNvPr id="7634" name="Google Shape;7271;p56"/>
          <p:cNvGrpSpPr/>
          <p:nvPr/>
        </p:nvGrpSpPr>
        <p:grpSpPr>
          <a:xfrm>
            <a:off x="1917720" y="1689840"/>
            <a:ext cx="420480" cy="417960"/>
            <a:chOff x="1917720" y="1689840"/>
            <a:chExt cx="420480" cy="417960"/>
          </a:xfrm>
        </p:grpSpPr>
        <p:sp>
          <p:nvSpPr>
            <p:cNvPr id="7635" name="Google Shape;7272;p56"/>
            <p:cNvSpPr/>
            <p:nvPr/>
          </p:nvSpPr>
          <p:spPr>
            <a:xfrm>
              <a:off x="2066400" y="1689840"/>
              <a:ext cx="122040" cy="120960"/>
            </a:xfrm>
            <a:custGeom>
              <a:avLst/>
              <a:gdLst/>
              <a:ahLst/>
              <a:rect l="l" t="t" r="r" b="b"/>
              <a:pathLst>
                <a:path w="3403" h="3372">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w="0">
              <a:noFill/>
            </a:ln>
          </p:spPr>
          <p:style>
            <a:lnRef idx="0"/>
            <a:fillRef idx="0"/>
            <a:effectRef idx="0"/>
            <a:fontRef idx="minor"/>
          </p:style>
        </p:sp>
        <p:sp>
          <p:nvSpPr>
            <p:cNvPr id="7636" name="Google Shape;7273;p56"/>
            <p:cNvSpPr/>
            <p:nvPr/>
          </p:nvSpPr>
          <p:spPr>
            <a:xfrm>
              <a:off x="1917720" y="1739520"/>
              <a:ext cx="420480" cy="368280"/>
            </a:xfrm>
            <a:custGeom>
              <a:avLst/>
              <a:gdLst/>
              <a:ahLst/>
              <a:rect l="l" t="t" r="r" b="b"/>
              <a:pathLst>
                <a:path w="11690" h="1024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w="0">
              <a:noFill/>
            </a:ln>
          </p:spPr>
          <p:style>
            <a:lnRef idx="0"/>
            <a:fillRef idx="0"/>
            <a:effectRef idx="0"/>
            <a:fontRef idx="minor"/>
          </p:style>
        </p:sp>
      </p:grpSp>
      <p:grpSp>
        <p:nvGrpSpPr>
          <p:cNvPr id="7637" name="Google Shape;7274;p56"/>
          <p:cNvGrpSpPr/>
          <p:nvPr/>
        </p:nvGrpSpPr>
        <p:grpSpPr>
          <a:xfrm>
            <a:off x="1912320" y="2203920"/>
            <a:ext cx="431640" cy="421920"/>
            <a:chOff x="1912320" y="2203920"/>
            <a:chExt cx="431640" cy="421920"/>
          </a:xfrm>
        </p:grpSpPr>
        <p:sp>
          <p:nvSpPr>
            <p:cNvPr id="7638" name="Google Shape;7275;p56"/>
            <p:cNvSpPr/>
            <p:nvPr/>
          </p:nvSpPr>
          <p:spPr>
            <a:xfrm>
              <a:off x="1912320" y="2304360"/>
              <a:ext cx="202680" cy="318960"/>
            </a:xfrm>
            <a:custGeom>
              <a:avLst/>
              <a:gdLst/>
              <a:ahLst/>
              <a:rect l="l" t="t" r="r" b="b"/>
              <a:pathLst>
                <a:path w="5641" h="8866">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w="0">
              <a:noFill/>
            </a:ln>
          </p:spPr>
          <p:style>
            <a:lnRef idx="0"/>
            <a:fillRef idx="0"/>
            <a:effectRef idx="0"/>
            <a:fontRef idx="minor"/>
          </p:style>
        </p:sp>
        <p:sp>
          <p:nvSpPr>
            <p:cNvPr id="7639" name="Google Shape;7276;p56"/>
            <p:cNvSpPr/>
            <p:nvPr/>
          </p:nvSpPr>
          <p:spPr>
            <a:xfrm>
              <a:off x="2048400" y="2203920"/>
              <a:ext cx="156240" cy="98280"/>
            </a:xfrm>
            <a:custGeom>
              <a:avLst/>
              <a:gdLst/>
              <a:ahLst/>
              <a:rect l="l" t="t" r="r" b="b"/>
              <a:pathLst>
                <a:path w="4349" h="2742">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w="0">
              <a:noFill/>
            </a:ln>
          </p:spPr>
          <p:style>
            <a:lnRef idx="0"/>
            <a:fillRef idx="0"/>
            <a:effectRef idx="0"/>
            <a:fontRef idx="minor"/>
          </p:style>
        </p:sp>
        <p:sp>
          <p:nvSpPr>
            <p:cNvPr id="7640" name="Google Shape;7277;p56"/>
            <p:cNvSpPr/>
            <p:nvPr/>
          </p:nvSpPr>
          <p:spPr>
            <a:xfrm>
              <a:off x="2142360" y="2305080"/>
              <a:ext cx="201600" cy="320760"/>
            </a:xfrm>
            <a:custGeom>
              <a:avLst/>
              <a:gdLst/>
              <a:ahLst/>
              <a:rect l="l" t="t" r="r" b="b"/>
              <a:pathLst>
                <a:path w="5609" h="8918">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w="0">
              <a:noFill/>
            </a:ln>
          </p:spPr>
          <p:style>
            <a:lnRef idx="0"/>
            <a:fillRef idx="0"/>
            <a:effectRef idx="0"/>
            <a:fontRef idx="minor"/>
          </p:style>
        </p:sp>
      </p:grpSp>
      <p:grpSp>
        <p:nvGrpSpPr>
          <p:cNvPr id="7641" name="Google Shape;7278;p56"/>
          <p:cNvGrpSpPr/>
          <p:nvPr/>
        </p:nvGrpSpPr>
        <p:grpSpPr>
          <a:xfrm>
            <a:off x="1942200" y="2755800"/>
            <a:ext cx="395640" cy="421560"/>
            <a:chOff x="1942200" y="2755800"/>
            <a:chExt cx="395640" cy="421560"/>
          </a:xfrm>
        </p:grpSpPr>
        <p:sp>
          <p:nvSpPr>
            <p:cNvPr id="7642" name="Google Shape;7279;p56"/>
            <p:cNvSpPr/>
            <p:nvPr/>
          </p:nvSpPr>
          <p:spPr>
            <a:xfrm>
              <a:off x="2115720" y="2857680"/>
              <a:ext cx="147240" cy="48240"/>
            </a:xfrm>
            <a:custGeom>
              <a:avLst/>
              <a:gdLst/>
              <a:ahLst/>
              <a:rect l="l" t="t" r="r" b="b"/>
              <a:pathLst>
                <a:path w="4096" h="1355">
                  <a:moveTo>
                    <a:pt x="0" y="0"/>
                  </a:moveTo>
                  <a:lnTo>
                    <a:pt x="0" y="1355"/>
                  </a:lnTo>
                  <a:lnTo>
                    <a:pt x="4096" y="1355"/>
                  </a:lnTo>
                  <a:lnTo>
                    <a:pt x="4096" y="0"/>
                  </a:lnTo>
                  <a:close/>
                </a:path>
              </a:pathLst>
            </a:custGeom>
            <a:solidFill>
              <a:schemeClr val="dk2"/>
            </a:solidFill>
            <a:ln w="0">
              <a:noFill/>
            </a:ln>
          </p:spPr>
          <p:style>
            <a:lnRef idx="0"/>
            <a:fillRef idx="0"/>
            <a:effectRef idx="0"/>
            <a:fontRef idx="minor"/>
          </p:style>
        </p:sp>
        <p:sp>
          <p:nvSpPr>
            <p:cNvPr id="7643" name="Google Shape;7280;p56"/>
            <p:cNvSpPr/>
            <p:nvPr/>
          </p:nvSpPr>
          <p:spPr>
            <a:xfrm>
              <a:off x="1942200" y="2755800"/>
              <a:ext cx="99360" cy="396720"/>
            </a:xfrm>
            <a:custGeom>
              <a:avLst/>
              <a:gdLst/>
              <a:ahLst/>
              <a:rect l="l" t="t" r="r" b="b"/>
              <a:pathLst>
                <a:path w="2774" h="11028">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w="0">
              <a:noFill/>
            </a:ln>
          </p:spPr>
          <p:style>
            <a:lnRef idx="0"/>
            <a:fillRef idx="0"/>
            <a:effectRef idx="0"/>
            <a:fontRef idx="minor"/>
          </p:style>
        </p:sp>
        <p:sp>
          <p:nvSpPr>
            <p:cNvPr id="7644" name="Google Shape;7281;p56"/>
            <p:cNvSpPr/>
            <p:nvPr/>
          </p:nvSpPr>
          <p:spPr>
            <a:xfrm>
              <a:off x="2115720" y="3079080"/>
              <a:ext cx="148320" cy="98280"/>
            </a:xfrm>
            <a:custGeom>
              <a:avLst/>
              <a:gdLst/>
              <a:ahLst/>
              <a:rect l="l" t="t" r="r" b="b"/>
              <a:pathLst>
                <a:path w="4128" h="2742">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w="0">
              <a:noFill/>
            </a:ln>
          </p:spPr>
          <p:style>
            <a:lnRef idx="0"/>
            <a:fillRef idx="0"/>
            <a:effectRef idx="0"/>
            <a:fontRef idx="minor"/>
          </p:style>
        </p:sp>
        <p:sp>
          <p:nvSpPr>
            <p:cNvPr id="7645" name="Google Shape;7282;p56"/>
            <p:cNvSpPr/>
            <p:nvPr/>
          </p:nvSpPr>
          <p:spPr>
            <a:xfrm>
              <a:off x="2066040" y="2784240"/>
              <a:ext cx="271800" cy="344520"/>
            </a:xfrm>
            <a:custGeom>
              <a:avLst/>
              <a:gdLst/>
              <a:ahLst/>
              <a:rect l="l" t="t" r="r" b="b"/>
              <a:pathLst>
                <a:path w="7563" h="9578">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w="0">
              <a:noFill/>
            </a:ln>
          </p:spPr>
          <p:style>
            <a:lnRef idx="0"/>
            <a:fillRef idx="0"/>
            <a:effectRef idx="0"/>
            <a:fontRef idx="minor"/>
          </p:style>
        </p:sp>
      </p:grpSp>
      <p:grpSp>
        <p:nvGrpSpPr>
          <p:cNvPr id="7646" name="Google Shape;7283;p56"/>
          <p:cNvGrpSpPr/>
          <p:nvPr/>
        </p:nvGrpSpPr>
        <p:grpSpPr>
          <a:xfrm>
            <a:off x="4615560" y="1689840"/>
            <a:ext cx="420120" cy="417960"/>
            <a:chOff x="4615560" y="1689840"/>
            <a:chExt cx="420120" cy="417960"/>
          </a:xfrm>
        </p:grpSpPr>
        <p:sp>
          <p:nvSpPr>
            <p:cNvPr id="7647" name="Google Shape;7284;p56"/>
            <p:cNvSpPr/>
            <p:nvPr/>
          </p:nvSpPr>
          <p:spPr>
            <a:xfrm>
              <a:off x="4615560" y="1738440"/>
              <a:ext cx="369360" cy="369360"/>
            </a:xfrm>
            <a:custGeom>
              <a:avLst/>
              <a:gdLst/>
              <a:ahLst/>
              <a:rect l="l" t="t" r="r" b="b"/>
              <a:pathLst>
                <a:path w="10269" h="10272">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w="0">
              <a:noFill/>
            </a:ln>
          </p:spPr>
          <p:style>
            <a:lnRef idx="0"/>
            <a:fillRef idx="0"/>
            <a:effectRef idx="0"/>
            <a:fontRef idx="minor"/>
          </p:style>
        </p:sp>
        <p:sp>
          <p:nvSpPr>
            <p:cNvPr id="7648" name="Google Shape;7285;p56"/>
            <p:cNvSpPr/>
            <p:nvPr/>
          </p:nvSpPr>
          <p:spPr>
            <a:xfrm>
              <a:off x="4837680" y="1689840"/>
              <a:ext cx="198000" cy="198000"/>
            </a:xfrm>
            <a:custGeom>
              <a:avLst/>
              <a:gdLst/>
              <a:ahLst/>
              <a:rect l="l" t="t" r="r" b="b"/>
              <a:pathLst>
                <a:path w="5514" h="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w="0">
              <a:noFill/>
            </a:ln>
          </p:spPr>
          <p:style>
            <a:lnRef idx="0"/>
            <a:fillRef idx="0"/>
            <a:effectRef idx="0"/>
            <a:fontRef idx="minor"/>
          </p:style>
        </p:sp>
      </p:grpSp>
      <p:grpSp>
        <p:nvGrpSpPr>
          <p:cNvPr id="7649" name="Google Shape;7286;p56"/>
          <p:cNvGrpSpPr/>
          <p:nvPr/>
        </p:nvGrpSpPr>
        <p:grpSpPr>
          <a:xfrm>
            <a:off x="4665960" y="2205000"/>
            <a:ext cx="319680" cy="419760"/>
            <a:chOff x="4665960" y="2205000"/>
            <a:chExt cx="319680" cy="419760"/>
          </a:xfrm>
        </p:grpSpPr>
        <p:sp>
          <p:nvSpPr>
            <p:cNvPr id="7650" name="Google Shape;7287;p56"/>
            <p:cNvSpPr/>
            <p:nvPr/>
          </p:nvSpPr>
          <p:spPr>
            <a:xfrm>
              <a:off x="4745160" y="2278800"/>
              <a:ext cx="162000" cy="172080"/>
            </a:xfrm>
            <a:custGeom>
              <a:avLst/>
              <a:gdLst/>
              <a:ahLst/>
              <a:rect l="l" t="t" r="r" b="b"/>
              <a:pathLst>
                <a:path w="4506" h="4789">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w="0">
              <a:noFill/>
            </a:ln>
          </p:spPr>
          <p:style>
            <a:lnRef idx="0"/>
            <a:fillRef idx="0"/>
            <a:effectRef idx="0"/>
            <a:fontRef idx="minor"/>
          </p:style>
        </p:sp>
        <p:sp>
          <p:nvSpPr>
            <p:cNvPr id="7651" name="Google Shape;7288;p56"/>
            <p:cNvSpPr/>
            <p:nvPr/>
          </p:nvSpPr>
          <p:spPr>
            <a:xfrm>
              <a:off x="4665960" y="2205000"/>
              <a:ext cx="319680" cy="419760"/>
            </a:xfrm>
            <a:custGeom>
              <a:avLst/>
              <a:gdLst/>
              <a:ahLst/>
              <a:rect l="l" t="t" r="r" b="b"/>
              <a:pathLst>
                <a:path w="8886" h="11673">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w="0">
              <a:noFill/>
            </a:ln>
          </p:spPr>
          <p:style>
            <a:lnRef idx="0"/>
            <a:fillRef idx="0"/>
            <a:effectRef idx="0"/>
            <a:fontRef idx="minor"/>
          </p:style>
        </p:sp>
        <p:sp>
          <p:nvSpPr>
            <p:cNvPr id="7652" name="Google Shape;7289;p56"/>
            <p:cNvSpPr/>
            <p:nvPr/>
          </p:nvSpPr>
          <p:spPr>
            <a:xfrm>
              <a:off x="4813200" y="2352240"/>
              <a:ext cx="24480" cy="24480"/>
            </a:xfrm>
            <a:custGeom>
              <a:avLst/>
              <a:gdLst/>
              <a:ahLst/>
              <a:rect l="l" t="t" r="r" b="b"/>
              <a:pathLst>
                <a:path w="694" h="695">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w="0">
              <a:noFill/>
            </a:ln>
          </p:spPr>
          <p:style>
            <a:lnRef idx="0"/>
            <a:fillRef idx="0"/>
            <a:effectRef idx="0"/>
            <a:fontRef idx="minor"/>
          </p:style>
        </p:sp>
      </p:grpSp>
      <p:grpSp>
        <p:nvGrpSpPr>
          <p:cNvPr id="7653" name="Google Shape;7290;p56"/>
          <p:cNvGrpSpPr/>
          <p:nvPr/>
        </p:nvGrpSpPr>
        <p:grpSpPr>
          <a:xfrm>
            <a:off x="4627440" y="2769840"/>
            <a:ext cx="420120" cy="393120"/>
            <a:chOff x="4627440" y="2769840"/>
            <a:chExt cx="420120" cy="393120"/>
          </a:xfrm>
        </p:grpSpPr>
        <p:sp>
          <p:nvSpPr>
            <p:cNvPr id="7654" name="Google Shape;7291;p56"/>
            <p:cNvSpPr/>
            <p:nvPr/>
          </p:nvSpPr>
          <p:spPr>
            <a:xfrm>
              <a:off x="4849560" y="2841480"/>
              <a:ext cx="73440" cy="73440"/>
            </a:xfrm>
            <a:custGeom>
              <a:avLst/>
              <a:gdLst/>
              <a:ahLst/>
              <a:rect l="l" t="t" r="r" b="b"/>
              <a:pathLst>
                <a:path w="2048" h="2049">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w="0">
              <a:noFill/>
            </a:ln>
          </p:spPr>
          <p:style>
            <a:lnRef idx="0"/>
            <a:fillRef idx="0"/>
            <a:effectRef idx="0"/>
            <a:fontRef idx="minor"/>
          </p:style>
        </p:sp>
        <p:sp>
          <p:nvSpPr>
            <p:cNvPr id="7655" name="Google Shape;7292;p56"/>
            <p:cNvSpPr/>
            <p:nvPr/>
          </p:nvSpPr>
          <p:spPr>
            <a:xfrm>
              <a:off x="4775760" y="2769840"/>
              <a:ext cx="220680" cy="220680"/>
            </a:xfrm>
            <a:custGeom>
              <a:avLst/>
              <a:gdLst/>
              <a:ahLst/>
              <a:rect l="l" t="t" r="r" b="b"/>
              <a:pathLst>
                <a:path w="6144" h="6145">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w="0">
              <a:noFill/>
            </a:ln>
          </p:spPr>
          <p:style>
            <a:lnRef idx="0"/>
            <a:fillRef idx="0"/>
            <a:effectRef idx="0"/>
            <a:fontRef idx="minor"/>
          </p:style>
        </p:sp>
        <p:sp>
          <p:nvSpPr>
            <p:cNvPr id="7656" name="Google Shape;7293;p56"/>
            <p:cNvSpPr/>
            <p:nvPr/>
          </p:nvSpPr>
          <p:spPr>
            <a:xfrm>
              <a:off x="4627440" y="2990880"/>
              <a:ext cx="48240" cy="172080"/>
            </a:xfrm>
            <a:custGeom>
              <a:avLst/>
              <a:gdLst/>
              <a:ahLst/>
              <a:rect l="l" t="t" r="r" b="b"/>
              <a:pathLst>
                <a:path w="1355" h="4789">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w="0">
              <a:noFill/>
            </a:ln>
          </p:spPr>
          <p:style>
            <a:lnRef idx="0"/>
            <a:fillRef idx="0"/>
            <a:effectRef idx="0"/>
            <a:fontRef idx="minor"/>
          </p:style>
        </p:sp>
        <p:sp>
          <p:nvSpPr>
            <p:cNvPr id="7657" name="Google Shape;7294;p56"/>
            <p:cNvSpPr/>
            <p:nvPr/>
          </p:nvSpPr>
          <p:spPr>
            <a:xfrm>
              <a:off x="4700880" y="2990520"/>
              <a:ext cx="346680" cy="172440"/>
            </a:xfrm>
            <a:custGeom>
              <a:avLst/>
              <a:gdLst/>
              <a:ahLst/>
              <a:rect l="l" t="t" r="r" b="b"/>
              <a:pathLst>
                <a:path w="9642" h="480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w="0">
              <a:noFill/>
            </a:ln>
          </p:spPr>
          <p:style>
            <a:lnRef idx="0"/>
            <a:fillRef idx="0"/>
            <a:effectRef idx="0"/>
            <a:fontRef idx="minor"/>
          </p:style>
        </p:sp>
      </p:grpSp>
      <p:grpSp>
        <p:nvGrpSpPr>
          <p:cNvPr id="7658" name="Google Shape;7295;p56"/>
          <p:cNvGrpSpPr/>
          <p:nvPr/>
        </p:nvGrpSpPr>
        <p:grpSpPr>
          <a:xfrm>
            <a:off x="7337880" y="1688040"/>
            <a:ext cx="394560" cy="421560"/>
            <a:chOff x="7337880" y="1688040"/>
            <a:chExt cx="394560" cy="421560"/>
          </a:xfrm>
        </p:grpSpPr>
        <p:sp>
          <p:nvSpPr>
            <p:cNvPr id="7659" name="Google Shape;7296;p56"/>
            <p:cNvSpPr/>
            <p:nvPr/>
          </p:nvSpPr>
          <p:spPr>
            <a:xfrm>
              <a:off x="7440120" y="1761840"/>
              <a:ext cx="292320" cy="347760"/>
            </a:xfrm>
            <a:custGeom>
              <a:avLst/>
              <a:gdLst/>
              <a:ahLst/>
              <a:rect l="l" t="t" r="r" b="b"/>
              <a:pathLst>
                <a:path w="8129" h="9673">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w="0">
              <a:noFill/>
            </a:ln>
          </p:spPr>
          <p:style>
            <a:lnRef idx="0"/>
            <a:fillRef idx="0"/>
            <a:effectRef idx="0"/>
            <a:fontRef idx="minor"/>
          </p:style>
        </p:sp>
        <p:sp>
          <p:nvSpPr>
            <p:cNvPr id="7660" name="Google Shape;7297;p56"/>
            <p:cNvSpPr/>
            <p:nvPr/>
          </p:nvSpPr>
          <p:spPr>
            <a:xfrm>
              <a:off x="7337880" y="1688040"/>
              <a:ext cx="347760" cy="346680"/>
            </a:xfrm>
            <a:custGeom>
              <a:avLst/>
              <a:gdLst/>
              <a:ahLst/>
              <a:rect l="l" t="t" r="r" b="b"/>
              <a:pathLst>
                <a:path w="9673" h="9642">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w="0">
              <a:noFill/>
            </a:ln>
          </p:spPr>
          <p:style>
            <a:lnRef idx="0"/>
            <a:fillRef idx="0"/>
            <a:effectRef idx="0"/>
            <a:fontRef idx="minor"/>
          </p:style>
        </p:sp>
      </p:grpSp>
      <p:grpSp>
        <p:nvGrpSpPr>
          <p:cNvPr id="7661" name="Google Shape;7298;p56"/>
          <p:cNvGrpSpPr/>
          <p:nvPr/>
        </p:nvGrpSpPr>
        <p:grpSpPr>
          <a:xfrm>
            <a:off x="7335720" y="2756880"/>
            <a:ext cx="422640" cy="419040"/>
            <a:chOff x="7335720" y="2756880"/>
            <a:chExt cx="422640" cy="419040"/>
          </a:xfrm>
        </p:grpSpPr>
        <p:sp>
          <p:nvSpPr>
            <p:cNvPr id="7662" name="Google Shape;7299;p56"/>
            <p:cNvSpPr/>
            <p:nvPr/>
          </p:nvSpPr>
          <p:spPr>
            <a:xfrm>
              <a:off x="7335720" y="2756880"/>
              <a:ext cx="267480" cy="171000"/>
            </a:xfrm>
            <a:custGeom>
              <a:avLst/>
              <a:gdLst/>
              <a:ahLst/>
              <a:rect l="l" t="t" r="r" b="b"/>
              <a:pathLst>
                <a:path w="7437" h="4758">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w="0">
              <a:noFill/>
            </a:ln>
          </p:spPr>
          <p:style>
            <a:lnRef idx="0"/>
            <a:fillRef idx="0"/>
            <a:effectRef idx="0"/>
            <a:fontRef idx="minor"/>
          </p:style>
        </p:sp>
        <p:sp>
          <p:nvSpPr>
            <p:cNvPr id="7663" name="Google Shape;7300;p56"/>
            <p:cNvSpPr/>
            <p:nvPr/>
          </p:nvSpPr>
          <p:spPr>
            <a:xfrm>
              <a:off x="7337880" y="2805480"/>
              <a:ext cx="420480" cy="370440"/>
            </a:xfrm>
            <a:custGeom>
              <a:avLst/>
              <a:gdLst/>
              <a:ahLst/>
              <a:rect l="l" t="t" r="r" b="b"/>
              <a:pathLst>
                <a:path w="11690" h="10303">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w="0">
              <a:noFill/>
            </a:ln>
          </p:spPr>
          <p:style>
            <a:lnRef idx="0"/>
            <a:fillRef idx="0"/>
            <a:effectRef idx="0"/>
            <a:fontRef idx="minor"/>
          </p:style>
        </p:sp>
      </p:grpSp>
      <p:grpSp>
        <p:nvGrpSpPr>
          <p:cNvPr id="7664" name="Google Shape;7301;p56"/>
          <p:cNvGrpSpPr/>
          <p:nvPr/>
        </p:nvGrpSpPr>
        <p:grpSpPr>
          <a:xfrm>
            <a:off x="4702680" y="3308400"/>
            <a:ext cx="423720" cy="419040"/>
            <a:chOff x="4702680" y="3308400"/>
            <a:chExt cx="423720" cy="419040"/>
          </a:xfrm>
        </p:grpSpPr>
        <p:sp>
          <p:nvSpPr>
            <p:cNvPr id="7665" name="Google Shape;7302;p56"/>
            <p:cNvSpPr/>
            <p:nvPr/>
          </p:nvSpPr>
          <p:spPr>
            <a:xfrm>
              <a:off x="4853520" y="3405960"/>
              <a:ext cx="24480" cy="24480"/>
            </a:xfrm>
            <a:custGeom>
              <a:avLst/>
              <a:gdLst/>
              <a:ahLst/>
              <a:rect l="l" t="t" r="r" b="b"/>
              <a:pathLst>
                <a:path w="694" h="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w="0">
              <a:noFill/>
            </a:ln>
          </p:spPr>
          <p:style>
            <a:lnRef idx="0"/>
            <a:fillRef idx="0"/>
            <a:effectRef idx="0"/>
            <a:fontRef idx="minor"/>
          </p:style>
        </p:sp>
        <p:sp>
          <p:nvSpPr>
            <p:cNvPr id="7666" name="Google Shape;7303;p56"/>
            <p:cNvSpPr/>
            <p:nvPr/>
          </p:nvSpPr>
          <p:spPr>
            <a:xfrm>
              <a:off x="4779720" y="3505680"/>
              <a:ext cx="24480" cy="24480"/>
            </a:xfrm>
            <a:custGeom>
              <a:avLst/>
              <a:gdLst/>
              <a:ahLst/>
              <a:rect l="l" t="t" r="r" b="b"/>
              <a:pathLst>
                <a:path w="694" h="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w="0">
              <a:noFill/>
            </a:ln>
          </p:spPr>
          <p:style>
            <a:lnRef idx="0"/>
            <a:fillRef idx="0"/>
            <a:effectRef idx="0"/>
            <a:fontRef idx="minor"/>
          </p:style>
        </p:sp>
        <p:sp>
          <p:nvSpPr>
            <p:cNvPr id="7667" name="Google Shape;7304;p56"/>
            <p:cNvSpPr/>
            <p:nvPr/>
          </p:nvSpPr>
          <p:spPr>
            <a:xfrm>
              <a:off x="4952160" y="3479760"/>
              <a:ext cx="25560" cy="24480"/>
            </a:xfrm>
            <a:custGeom>
              <a:avLst/>
              <a:gdLst/>
              <a:ahLst/>
              <a:rect l="l" t="t" r="r" b="b"/>
              <a:pathLst>
                <a:path w="725" h="694">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w="0">
              <a:noFill/>
            </a:ln>
          </p:spPr>
          <p:style>
            <a:lnRef idx="0"/>
            <a:fillRef idx="0"/>
            <a:effectRef idx="0"/>
            <a:fontRef idx="minor"/>
          </p:style>
        </p:sp>
        <p:sp>
          <p:nvSpPr>
            <p:cNvPr id="7668" name="Google Shape;7305;p56"/>
            <p:cNvSpPr/>
            <p:nvPr/>
          </p:nvSpPr>
          <p:spPr>
            <a:xfrm>
              <a:off x="4702680" y="3604320"/>
              <a:ext cx="420480" cy="49680"/>
            </a:xfrm>
            <a:custGeom>
              <a:avLst/>
              <a:gdLst/>
              <a:ahLst/>
              <a:rect l="l" t="t" r="r" b="b"/>
              <a:pathLst>
                <a:path w="11689" h="1387">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w="0">
              <a:noFill/>
            </a:ln>
          </p:spPr>
          <p:style>
            <a:lnRef idx="0"/>
            <a:fillRef idx="0"/>
            <a:effectRef idx="0"/>
            <a:fontRef idx="minor"/>
          </p:style>
        </p:sp>
        <p:sp>
          <p:nvSpPr>
            <p:cNvPr id="7669" name="Google Shape;7306;p56"/>
            <p:cNvSpPr/>
            <p:nvPr/>
          </p:nvSpPr>
          <p:spPr>
            <a:xfrm>
              <a:off x="4796640" y="3679200"/>
              <a:ext cx="232200" cy="48240"/>
            </a:xfrm>
            <a:custGeom>
              <a:avLst/>
              <a:gdLst/>
              <a:ahLst/>
              <a:rect l="l" t="t" r="r" b="b"/>
              <a:pathLst>
                <a:path w="6460" h="1355">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w="0">
              <a:noFill/>
            </a:ln>
          </p:spPr>
          <p:style>
            <a:lnRef idx="0"/>
            <a:fillRef idx="0"/>
            <a:effectRef idx="0"/>
            <a:fontRef idx="minor"/>
          </p:style>
        </p:sp>
        <p:sp>
          <p:nvSpPr>
            <p:cNvPr id="7670" name="Google Shape;7307;p56"/>
            <p:cNvSpPr/>
            <p:nvPr/>
          </p:nvSpPr>
          <p:spPr>
            <a:xfrm>
              <a:off x="5025960" y="3382200"/>
              <a:ext cx="25920" cy="24480"/>
            </a:xfrm>
            <a:custGeom>
              <a:avLst/>
              <a:gdLst/>
              <a:ahLst/>
              <a:rect l="l" t="t" r="r" b="b"/>
              <a:pathLst>
                <a:path w="726" h="694">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w="0">
              <a:noFill/>
            </a:ln>
          </p:spPr>
          <p:style>
            <a:lnRef idx="0"/>
            <a:fillRef idx="0"/>
            <a:effectRef idx="0"/>
            <a:fontRef idx="minor"/>
          </p:style>
        </p:sp>
        <p:sp>
          <p:nvSpPr>
            <p:cNvPr id="7671" name="Google Shape;7308;p56"/>
            <p:cNvSpPr/>
            <p:nvPr/>
          </p:nvSpPr>
          <p:spPr>
            <a:xfrm>
              <a:off x="4705920" y="3308400"/>
              <a:ext cx="420480" cy="270720"/>
            </a:xfrm>
            <a:custGeom>
              <a:avLst/>
              <a:gdLst/>
              <a:ahLst/>
              <a:rect l="l" t="t" r="r" b="b"/>
              <a:pathLst>
                <a:path w="11689" h="7531">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w="0">
              <a:noFill/>
            </a:ln>
          </p:spPr>
          <p:style>
            <a:lnRef idx="0"/>
            <a:fillRef idx="0"/>
            <a:effectRef idx="0"/>
            <a:fontRef idx="minor"/>
          </p:style>
        </p:sp>
      </p:grpSp>
      <p:grpSp>
        <p:nvGrpSpPr>
          <p:cNvPr id="7672" name="Google Shape;7309;p56"/>
          <p:cNvGrpSpPr/>
          <p:nvPr/>
        </p:nvGrpSpPr>
        <p:grpSpPr>
          <a:xfrm>
            <a:off x="2455560" y="1689120"/>
            <a:ext cx="424080" cy="419400"/>
            <a:chOff x="2455560" y="1689120"/>
            <a:chExt cx="424080" cy="419400"/>
          </a:xfrm>
        </p:grpSpPr>
        <p:sp>
          <p:nvSpPr>
            <p:cNvPr id="7673" name="Google Shape;7310;p56"/>
            <p:cNvSpPr/>
            <p:nvPr/>
          </p:nvSpPr>
          <p:spPr>
            <a:xfrm>
              <a:off x="2480760" y="1690200"/>
              <a:ext cx="123120" cy="120960"/>
            </a:xfrm>
            <a:custGeom>
              <a:avLst/>
              <a:gdLst/>
              <a:ahLst/>
              <a:rect l="l" t="t" r="r" b="b"/>
              <a:pathLst>
                <a:path w="3435" h="3372">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w="0">
              <a:noFill/>
            </a:ln>
          </p:spPr>
          <p:style>
            <a:lnRef idx="0"/>
            <a:fillRef idx="0"/>
            <a:effectRef idx="0"/>
            <a:fontRef idx="minor"/>
          </p:style>
        </p:sp>
        <p:sp>
          <p:nvSpPr>
            <p:cNvPr id="7674" name="Google Shape;7311;p56"/>
            <p:cNvSpPr/>
            <p:nvPr/>
          </p:nvSpPr>
          <p:spPr>
            <a:xfrm>
              <a:off x="2678040" y="1764000"/>
              <a:ext cx="97200" cy="97200"/>
            </a:xfrm>
            <a:custGeom>
              <a:avLst/>
              <a:gdLst/>
              <a:ahLst/>
              <a:rect l="l" t="t" r="r" b="b"/>
              <a:pathLst>
                <a:path w="2711" h="271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w="0">
              <a:noFill/>
            </a:ln>
          </p:spPr>
          <p:style>
            <a:lnRef idx="0"/>
            <a:fillRef idx="0"/>
            <a:effectRef idx="0"/>
            <a:fontRef idx="minor"/>
          </p:style>
        </p:sp>
        <p:sp>
          <p:nvSpPr>
            <p:cNvPr id="7675" name="Google Shape;7312;p56"/>
            <p:cNvSpPr/>
            <p:nvPr/>
          </p:nvSpPr>
          <p:spPr>
            <a:xfrm>
              <a:off x="2738160" y="1765080"/>
              <a:ext cx="36000" cy="34920"/>
            </a:xfrm>
            <a:custGeom>
              <a:avLst/>
              <a:gdLst/>
              <a:ahLst/>
              <a:rect l="l" t="t" r="r" b="b"/>
              <a:pathLst>
                <a:path w="1009" h="978">
                  <a:moveTo>
                    <a:pt x="0" y="1"/>
                  </a:moveTo>
                  <a:lnTo>
                    <a:pt x="0" y="977"/>
                  </a:lnTo>
                  <a:lnTo>
                    <a:pt x="1009" y="977"/>
                  </a:lnTo>
                  <a:cubicBezTo>
                    <a:pt x="883" y="473"/>
                    <a:pt x="473" y="127"/>
                    <a:pt x="0" y="1"/>
                  </a:cubicBezTo>
                  <a:close/>
                </a:path>
              </a:pathLst>
            </a:custGeom>
            <a:solidFill>
              <a:schemeClr val="dk2"/>
            </a:solidFill>
            <a:ln w="0">
              <a:noFill/>
            </a:ln>
          </p:spPr>
          <p:style>
            <a:lnRef idx="0"/>
            <a:fillRef idx="0"/>
            <a:effectRef idx="0"/>
            <a:fontRef idx="minor"/>
          </p:style>
        </p:sp>
        <p:sp>
          <p:nvSpPr>
            <p:cNvPr id="7676" name="Google Shape;7313;p56"/>
            <p:cNvSpPr/>
            <p:nvPr/>
          </p:nvSpPr>
          <p:spPr>
            <a:xfrm>
              <a:off x="2455560" y="1814040"/>
              <a:ext cx="171000" cy="294480"/>
            </a:xfrm>
            <a:custGeom>
              <a:avLst/>
              <a:gdLst/>
              <a:ahLst/>
              <a:rect l="l" t="t" r="r" b="b"/>
              <a:pathLst>
                <a:path w="4758" h="8192">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w="0">
              <a:noFill/>
            </a:ln>
          </p:spPr>
          <p:style>
            <a:lnRef idx="0"/>
            <a:fillRef idx="0"/>
            <a:effectRef idx="0"/>
            <a:fontRef idx="minor"/>
          </p:style>
        </p:sp>
        <p:sp>
          <p:nvSpPr>
            <p:cNvPr id="7677" name="Google Shape;7314;p56"/>
            <p:cNvSpPr/>
            <p:nvPr/>
          </p:nvSpPr>
          <p:spPr>
            <a:xfrm>
              <a:off x="2601000" y="1689120"/>
              <a:ext cx="278640" cy="269640"/>
            </a:xfrm>
            <a:custGeom>
              <a:avLst/>
              <a:gdLst/>
              <a:ahLst/>
              <a:rect l="l" t="t" r="r" b="b"/>
              <a:pathLst>
                <a:path w="7751" h="7499">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w="0">
              <a:noFill/>
            </a:ln>
          </p:spPr>
          <p:style>
            <a:lnRef idx="0"/>
            <a:fillRef idx="0"/>
            <a:effectRef idx="0"/>
            <a:fontRef idx="minor"/>
          </p:style>
        </p:sp>
      </p:grpSp>
      <p:grpSp>
        <p:nvGrpSpPr>
          <p:cNvPr id="7678" name="Google Shape;7315;p56"/>
          <p:cNvGrpSpPr/>
          <p:nvPr/>
        </p:nvGrpSpPr>
        <p:grpSpPr>
          <a:xfrm>
            <a:off x="2455560" y="2205720"/>
            <a:ext cx="423720" cy="418320"/>
            <a:chOff x="2455560" y="2205720"/>
            <a:chExt cx="423720" cy="418320"/>
          </a:xfrm>
        </p:grpSpPr>
        <p:sp>
          <p:nvSpPr>
            <p:cNvPr id="7679" name="Google Shape;7316;p56"/>
            <p:cNvSpPr/>
            <p:nvPr/>
          </p:nvSpPr>
          <p:spPr>
            <a:xfrm>
              <a:off x="2703960" y="2314440"/>
              <a:ext cx="70920" cy="59400"/>
            </a:xfrm>
            <a:custGeom>
              <a:avLst/>
              <a:gdLst/>
              <a:ahLst/>
              <a:rect l="l" t="t" r="r" b="b"/>
              <a:pathLst>
                <a:path w="1982" h="1658">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w="0">
              <a:noFill/>
            </a:ln>
          </p:spPr>
          <p:style>
            <a:lnRef idx="0"/>
            <a:fillRef idx="0"/>
            <a:effectRef idx="0"/>
            <a:fontRef idx="minor"/>
          </p:style>
        </p:sp>
        <p:sp>
          <p:nvSpPr>
            <p:cNvPr id="7680" name="Google Shape;7317;p56"/>
            <p:cNvSpPr/>
            <p:nvPr/>
          </p:nvSpPr>
          <p:spPr>
            <a:xfrm>
              <a:off x="2455560" y="2205720"/>
              <a:ext cx="423720" cy="418320"/>
            </a:xfrm>
            <a:custGeom>
              <a:avLst/>
              <a:gdLst/>
              <a:ahLst/>
              <a:rect l="l" t="t" r="r" b="b"/>
              <a:pathLst>
                <a:path w="11784" h="11626">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w="0">
              <a:noFill/>
            </a:ln>
          </p:spPr>
          <p:style>
            <a:lnRef idx="0"/>
            <a:fillRef idx="0"/>
            <a:effectRef idx="0"/>
            <a:fontRef idx="minor"/>
          </p:style>
        </p:sp>
      </p:grpSp>
      <p:grpSp>
        <p:nvGrpSpPr>
          <p:cNvPr id="7681" name="Google Shape;7318;p56"/>
          <p:cNvGrpSpPr/>
          <p:nvPr/>
        </p:nvGrpSpPr>
        <p:grpSpPr>
          <a:xfrm>
            <a:off x="7324920" y="2153520"/>
            <a:ext cx="420480" cy="522360"/>
            <a:chOff x="7324920" y="2153520"/>
            <a:chExt cx="420480" cy="522360"/>
          </a:xfrm>
        </p:grpSpPr>
        <p:sp>
          <p:nvSpPr>
            <p:cNvPr id="7682" name="Google Shape;7319;p56"/>
            <p:cNvSpPr/>
            <p:nvPr/>
          </p:nvSpPr>
          <p:spPr>
            <a:xfrm>
              <a:off x="7695720" y="2330640"/>
              <a:ext cx="49680" cy="336600"/>
            </a:xfrm>
            <a:custGeom>
              <a:avLst/>
              <a:gdLst/>
              <a:ahLst/>
              <a:rect l="l" t="t" r="r" b="b"/>
              <a:pathLst>
                <a:path w="1387" h="9358">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w="0">
              <a:noFill/>
            </a:ln>
          </p:spPr>
          <p:style>
            <a:lnRef idx="0"/>
            <a:fillRef idx="0"/>
            <a:effectRef idx="0"/>
            <a:fontRef idx="minor"/>
          </p:style>
        </p:sp>
        <p:sp>
          <p:nvSpPr>
            <p:cNvPr id="7683" name="Google Shape;7320;p56"/>
            <p:cNvSpPr/>
            <p:nvPr/>
          </p:nvSpPr>
          <p:spPr>
            <a:xfrm>
              <a:off x="7398720" y="2478960"/>
              <a:ext cx="73440" cy="73440"/>
            </a:xfrm>
            <a:custGeom>
              <a:avLst/>
              <a:gdLst/>
              <a:ahLst/>
              <a:rect l="l" t="t" r="r" b="b"/>
              <a:pathLst>
                <a:path w="2049" h="2049">
                  <a:moveTo>
                    <a:pt x="1" y="1"/>
                  </a:moveTo>
                  <a:lnTo>
                    <a:pt x="1" y="2049"/>
                  </a:lnTo>
                  <a:lnTo>
                    <a:pt x="2049" y="2049"/>
                  </a:lnTo>
                  <a:lnTo>
                    <a:pt x="2049" y="1"/>
                  </a:lnTo>
                  <a:close/>
                </a:path>
              </a:pathLst>
            </a:custGeom>
            <a:solidFill>
              <a:schemeClr val="dk2"/>
            </a:solidFill>
            <a:ln w="0">
              <a:noFill/>
            </a:ln>
          </p:spPr>
          <p:style>
            <a:lnRef idx="0"/>
            <a:fillRef idx="0"/>
            <a:effectRef idx="0"/>
            <a:fontRef idx="minor"/>
          </p:style>
        </p:sp>
        <p:sp>
          <p:nvSpPr>
            <p:cNvPr id="7684" name="Google Shape;7321;p56"/>
            <p:cNvSpPr/>
            <p:nvPr/>
          </p:nvSpPr>
          <p:spPr>
            <a:xfrm>
              <a:off x="7398720" y="2331720"/>
              <a:ext cx="196920" cy="73440"/>
            </a:xfrm>
            <a:custGeom>
              <a:avLst/>
              <a:gdLst/>
              <a:ahLst/>
              <a:rect l="l" t="t" r="r" b="b"/>
              <a:pathLst>
                <a:path w="5483" h="2048">
                  <a:moveTo>
                    <a:pt x="1" y="0"/>
                  </a:moveTo>
                  <a:lnTo>
                    <a:pt x="1" y="2048"/>
                  </a:lnTo>
                  <a:lnTo>
                    <a:pt x="5483" y="2048"/>
                  </a:lnTo>
                  <a:lnTo>
                    <a:pt x="5483" y="0"/>
                  </a:lnTo>
                  <a:close/>
                </a:path>
              </a:pathLst>
            </a:custGeom>
            <a:solidFill>
              <a:schemeClr val="dk2"/>
            </a:solidFill>
            <a:ln w="0">
              <a:noFill/>
            </a:ln>
          </p:spPr>
          <p:style>
            <a:lnRef idx="0"/>
            <a:fillRef idx="0"/>
            <a:effectRef idx="0"/>
            <a:fontRef idx="minor"/>
          </p:style>
        </p:sp>
        <p:sp>
          <p:nvSpPr>
            <p:cNvPr id="7685" name="Google Shape;7322;p56"/>
            <p:cNvSpPr/>
            <p:nvPr/>
          </p:nvSpPr>
          <p:spPr>
            <a:xfrm>
              <a:off x="7324920" y="2153520"/>
              <a:ext cx="362520" cy="522360"/>
            </a:xfrm>
            <a:custGeom>
              <a:avLst/>
              <a:gdLst/>
              <a:ahLst/>
              <a:rect l="l" t="t" r="r" b="b"/>
              <a:pathLst>
                <a:path w="10083" h="14525">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w="0">
              <a:noFill/>
            </a:ln>
          </p:spPr>
          <p:style>
            <a:lnRef idx="0"/>
            <a:fillRef idx="0"/>
            <a:effectRef idx="0"/>
            <a:fontRef idx="minor"/>
          </p:style>
        </p:sp>
      </p:grpSp>
      <p:grpSp>
        <p:nvGrpSpPr>
          <p:cNvPr id="7686" name="Google Shape;7323;p56"/>
          <p:cNvGrpSpPr/>
          <p:nvPr/>
        </p:nvGrpSpPr>
        <p:grpSpPr>
          <a:xfrm>
            <a:off x="2467800" y="2756160"/>
            <a:ext cx="423720" cy="420480"/>
            <a:chOff x="2467800" y="2756160"/>
            <a:chExt cx="423720" cy="420480"/>
          </a:xfrm>
        </p:grpSpPr>
        <p:sp>
          <p:nvSpPr>
            <p:cNvPr id="7687" name="Google Shape;7324;p56"/>
            <p:cNvSpPr/>
            <p:nvPr/>
          </p:nvSpPr>
          <p:spPr>
            <a:xfrm>
              <a:off x="2659320" y="2835720"/>
              <a:ext cx="39240" cy="20160"/>
            </a:xfrm>
            <a:custGeom>
              <a:avLst/>
              <a:gdLst/>
              <a:ahLst/>
              <a:rect l="l" t="t" r="r" b="b"/>
              <a:pathLst>
                <a:path w="1104" h="568">
                  <a:moveTo>
                    <a:pt x="537" y="1"/>
                  </a:moveTo>
                  <a:lnTo>
                    <a:pt x="1" y="568"/>
                  </a:lnTo>
                  <a:lnTo>
                    <a:pt x="1104" y="568"/>
                  </a:lnTo>
                  <a:lnTo>
                    <a:pt x="537" y="1"/>
                  </a:lnTo>
                  <a:close/>
                </a:path>
              </a:pathLst>
            </a:custGeom>
            <a:solidFill>
              <a:schemeClr val="dk2"/>
            </a:solidFill>
            <a:ln w="0">
              <a:noFill/>
            </a:ln>
          </p:spPr>
          <p:style>
            <a:lnRef idx="0"/>
            <a:fillRef idx="0"/>
            <a:effectRef idx="0"/>
            <a:fontRef idx="minor"/>
          </p:style>
        </p:sp>
        <p:sp>
          <p:nvSpPr>
            <p:cNvPr id="7688" name="Google Shape;7325;p56"/>
            <p:cNvSpPr/>
            <p:nvPr/>
          </p:nvSpPr>
          <p:spPr>
            <a:xfrm>
              <a:off x="2585520" y="2829960"/>
              <a:ext cx="63000" cy="25920"/>
            </a:xfrm>
            <a:custGeom>
              <a:avLst/>
              <a:gdLst/>
              <a:ahLst/>
              <a:rect l="l" t="t" r="r" b="b"/>
              <a:pathLst>
                <a:path w="1765" h="726">
                  <a:moveTo>
                    <a:pt x="693" y="1"/>
                  </a:moveTo>
                  <a:lnTo>
                    <a:pt x="0" y="726"/>
                  </a:lnTo>
                  <a:lnTo>
                    <a:pt x="1103" y="726"/>
                  </a:lnTo>
                  <a:lnTo>
                    <a:pt x="1764" y="1"/>
                  </a:lnTo>
                  <a:close/>
                </a:path>
              </a:pathLst>
            </a:custGeom>
            <a:solidFill>
              <a:schemeClr val="dk2"/>
            </a:solidFill>
            <a:ln w="0">
              <a:noFill/>
            </a:ln>
          </p:spPr>
          <p:style>
            <a:lnRef idx="0"/>
            <a:fillRef idx="0"/>
            <a:effectRef idx="0"/>
            <a:fontRef idx="minor"/>
          </p:style>
        </p:sp>
        <p:sp>
          <p:nvSpPr>
            <p:cNvPr id="7689" name="Google Shape;7326;p56"/>
            <p:cNvSpPr/>
            <p:nvPr/>
          </p:nvSpPr>
          <p:spPr>
            <a:xfrm>
              <a:off x="2712600" y="2880000"/>
              <a:ext cx="59760" cy="58680"/>
            </a:xfrm>
            <a:custGeom>
              <a:avLst/>
              <a:gdLst/>
              <a:ahLst/>
              <a:rect l="l" t="t" r="r" b="b"/>
              <a:pathLst>
                <a:path w="1671" h="1639">
                  <a:moveTo>
                    <a:pt x="694" y="0"/>
                  </a:moveTo>
                  <a:lnTo>
                    <a:pt x="1" y="1638"/>
                  </a:lnTo>
                  <a:lnTo>
                    <a:pt x="1" y="1638"/>
                  </a:lnTo>
                  <a:lnTo>
                    <a:pt x="1670" y="0"/>
                  </a:lnTo>
                  <a:close/>
                </a:path>
              </a:pathLst>
            </a:custGeom>
            <a:solidFill>
              <a:schemeClr val="dk2"/>
            </a:solidFill>
            <a:ln w="0">
              <a:noFill/>
            </a:ln>
          </p:spPr>
          <p:style>
            <a:lnRef idx="0"/>
            <a:fillRef idx="0"/>
            <a:effectRef idx="0"/>
            <a:fontRef idx="minor"/>
          </p:style>
        </p:sp>
        <p:sp>
          <p:nvSpPr>
            <p:cNvPr id="7690" name="Google Shape;7327;p56"/>
            <p:cNvSpPr/>
            <p:nvPr/>
          </p:nvSpPr>
          <p:spPr>
            <a:xfrm>
              <a:off x="2647800" y="2880000"/>
              <a:ext cx="61920" cy="77760"/>
            </a:xfrm>
            <a:custGeom>
              <a:avLst/>
              <a:gdLst/>
              <a:ahLst/>
              <a:rect l="l" t="t" r="r" b="b"/>
              <a:pathLst>
                <a:path w="1734" h="2175">
                  <a:moveTo>
                    <a:pt x="1" y="0"/>
                  </a:moveTo>
                  <a:lnTo>
                    <a:pt x="852" y="2174"/>
                  </a:lnTo>
                  <a:lnTo>
                    <a:pt x="1734" y="0"/>
                  </a:lnTo>
                  <a:close/>
                </a:path>
              </a:pathLst>
            </a:custGeom>
            <a:solidFill>
              <a:schemeClr val="dk2"/>
            </a:solidFill>
            <a:ln w="0">
              <a:noFill/>
            </a:ln>
          </p:spPr>
          <p:style>
            <a:lnRef idx="0"/>
            <a:fillRef idx="0"/>
            <a:effectRef idx="0"/>
            <a:fontRef idx="minor"/>
          </p:style>
        </p:sp>
        <p:sp>
          <p:nvSpPr>
            <p:cNvPr id="7691" name="Google Shape;7328;p56"/>
            <p:cNvSpPr/>
            <p:nvPr/>
          </p:nvSpPr>
          <p:spPr>
            <a:xfrm>
              <a:off x="2709360" y="2829960"/>
              <a:ext cx="63000" cy="25920"/>
            </a:xfrm>
            <a:custGeom>
              <a:avLst/>
              <a:gdLst/>
              <a:ahLst/>
              <a:rect l="l" t="t" r="r" b="b"/>
              <a:pathLst>
                <a:path w="1765" h="726">
                  <a:moveTo>
                    <a:pt x="0" y="1"/>
                  </a:moveTo>
                  <a:lnTo>
                    <a:pt x="693" y="726"/>
                  </a:lnTo>
                  <a:lnTo>
                    <a:pt x="1764" y="726"/>
                  </a:lnTo>
                  <a:lnTo>
                    <a:pt x="1103" y="1"/>
                  </a:lnTo>
                  <a:close/>
                </a:path>
              </a:pathLst>
            </a:custGeom>
            <a:solidFill>
              <a:schemeClr val="dk2"/>
            </a:solidFill>
            <a:ln w="0">
              <a:noFill/>
            </a:ln>
          </p:spPr>
          <p:style>
            <a:lnRef idx="0"/>
            <a:fillRef idx="0"/>
            <a:effectRef idx="0"/>
            <a:fontRef idx="minor"/>
          </p:style>
        </p:sp>
        <p:sp>
          <p:nvSpPr>
            <p:cNvPr id="7692" name="Google Shape;7329;p56"/>
            <p:cNvSpPr/>
            <p:nvPr/>
          </p:nvSpPr>
          <p:spPr>
            <a:xfrm>
              <a:off x="2585520" y="2880000"/>
              <a:ext cx="59760" cy="58680"/>
            </a:xfrm>
            <a:custGeom>
              <a:avLst/>
              <a:gdLst/>
              <a:ahLst/>
              <a:rect l="l" t="t" r="r" b="b"/>
              <a:pathLst>
                <a:path w="1670" h="1639">
                  <a:moveTo>
                    <a:pt x="0" y="0"/>
                  </a:moveTo>
                  <a:lnTo>
                    <a:pt x="1670" y="1638"/>
                  </a:lnTo>
                  <a:lnTo>
                    <a:pt x="977" y="0"/>
                  </a:lnTo>
                  <a:close/>
                </a:path>
              </a:pathLst>
            </a:custGeom>
            <a:solidFill>
              <a:schemeClr val="dk2"/>
            </a:solidFill>
            <a:ln w="0">
              <a:noFill/>
            </a:ln>
          </p:spPr>
          <p:style>
            <a:lnRef idx="0"/>
            <a:fillRef idx="0"/>
            <a:effectRef idx="0"/>
            <a:fontRef idx="minor"/>
          </p:style>
        </p:sp>
        <p:sp>
          <p:nvSpPr>
            <p:cNvPr id="7693" name="Google Shape;7330;p56"/>
            <p:cNvSpPr/>
            <p:nvPr/>
          </p:nvSpPr>
          <p:spPr>
            <a:xfrm>
              <a:off x="2467800" y="3054600"/>
              <a:ext cx="420480" cy="48600"/>
            </a:xfrm>
            <a:custGeom>
              <a:avLst/>
              <a:gdLst/>
              <a:ahLst/>
              <a:rect l="l" t="t" r="r" b="b"/>
              <a:pathLst>
                <a:path w="11689" h="1356">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w="0">
              <a:noFill/>
            </a:ln>
          </p:spPr>
          <p:style>
            <a:lnRef idx="0"/>
            <a:fillRef idx="0"/>
            <a:effectRef idx="0"/>
            <a:fontRef idx="minor"/>
          </p:style>
        </p:sp>
        <p:sp>
          <p:nvSpPr>
            <p:cNvPr id="7694" name="Google Shape;7331;p56"/>
            <p:cNvSpPr/>
            <p:nvPr/>
          </p:nvSpPr>
          <p:spPr>
            <a:xfrm>
              <a:off x="2471040" y="2756160"/>
              <a:ext cx="420480" cy="271800"/>
            </a:xfrm>
            <a:custGeom>
              <a:avLst/>
              <a:gdLst/>
              <a:ahLst/>
              <a:rect l="l" t="t" r="r" b="b"/>
              <a:pathLst>
                <a:path w="11689" h="7562">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w="0">
              <a:noFill/>
            </a:ln>
          </p:spPr>
          <p:style>
            <a:lnRef idx="0"/>
            <a:fillRef idx="0"/>
            <a:effectRef idx="0"/>
            <a:fontRef idx="minor"/>
          </p:style>
        </p:sp>
        <p:sp>
          <p:nvSpPr>
            <p:cNvPr id="7695" name="Google Shape;7332;p56"/>
            <p:cNvSpPr/>
            <p:nvPr/>
          </p:nvSpPr>
          <p:spPr>
            <a:xfrm>
              <a:off x="2562840" y="3129480"/>
              <a:ext cx="231120" cy="47160"/>
            </a:xfrm>
            <a:custGeom>
              <a:avLst/>
              <a:gdLst/>
              <a:ahLst/>
              <a:rect l="l" t="t" r="r" b="b"/>
              <a:pathLst>
                <a:path w="6428" h="1324">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w="0">
              <a:noFill/>
            </a:ln>
          </p:spPr>
          <p:style>
            <a:lnRef idx="0"/>
            <a:fillRef idx="0"/>
            <a:effectRef idx="0"/>
            <a:fontRef idx="minor"/>
          </p:style>
        </p:sp>
      </p:grpSp>
      <p:grpSp>
        <p:nvGrpSpPr>
          <p:cNvPr id="7696" name="Google Shape;7333;p56"/>
          <p:cNvGrpSpPr/>
          <p:nvPr/>
        </p:nvGrpSpPr>
        <p:grpSpPr>
          <a:xfrm>
            <a:off x="5139000" y="1689480"/>
            <a:ext cx="434160" cy="419040"/>
            <a:chOff x="5139000" y="1689480"/>
            <a:chExt cx="434160" cy="419040"/>
          </a:xfrm>
        </p:grpSpPr>
        <p:sp>
          <p:nvSpPr>
            <p:cNvPr id="7697" name="Google Shape;7334;p56"/>
            <p:cNvSpPr/>
            <p:nvPr/>
          </p:nvSpPr>
          <p:spPr>
            <a:xfrm>
              <a:off x="5376240" y="1836720"/>
              <a:ext cx="99360" cy="48600"/>
            </a:xfrm>
            <a:custGeom>
              <a:avLst/>
              <a:gdLst/>
              <a:ahLst/>
              <a:rect l="l" t="t" r="r" b="b"/>
              <a:pathLst>
                <a:path w="2774" h="1356">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w="0">
              <a:noFill/>
            </a:ln>
          </p:spPr>
          <p:style>
            <a:lnRef idx="0"/>
            <a:fillRef idx="0"/>
            <a:effectRef idx="0"/>
            <a:fontRef idx="minor"/>
          </p:style>
        </p:sp>
        <p:sp>
          <p:nvSpPr>
            <p:cNvPr id="7698" name="Google Shape;7335;p56"/>
            <p:cNvSpPr/>
            <p:nvPr/>
          </p:nvSpPr>
          <p:spPr>
            <a:xfrm>
              <a:off x="5401440" y="1764360"/>
              <a:ext cx="47160" cy="47160"/>
            </a:xfrm>
            <a:custGeom>
              <a:avLst/>
              <a:gdLst/>
              <a:ahLst/>
              <a:rect l="l" t="t" r="r" b="b"/>
              <a:pathLst>
                <a:path w="1325" h="1324">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w="0">
              <a:noFill/>
            </a:ln>
          </p:spPr>
          <p:style>
            <a:lnRef idx="0"/>
            <a:fillRef idx="0"/>
            <a:effectRef idx="0"/>
            <a:fontRef idx="minor"/>
          </p:style>
        </p:sp>
        <p:sp>
          <p:nvSpPr>
            <p:cNvPr id="7699" name="Google Shape;7336;p56"/>
            <p:cNvSpPr/>
            <p:nvPr/>
          </p:nvSpPr>
          <p:spPr>
            <a:xfrm>
              <a:off x="5139000" y="1689480"/>
              <a:ext cx="434160" cy="419040"/>
            </a:xfrm>
            <a:custGeom>
              <a:avLst/>
              <a:gdLst/>
              <a:ahLst/>
              <a:rect l="l" t="t" r="r" b="b"/>
              <a:pathLst>
                <a:path w="12074" h="11646">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w="0">
              <a:noFill/>
            </a:ln>
          </p:spPr>
          <p:style>
            <a:lnRef idx="0"/>
            <a:fillRef idx="0"/>
            <a:effectRef idx="0"/>
            <a:fontRef idx="minor"/>
          </p:style>
        </p:sp>
      </p:grpSp>
      <p:grpSp>
        <p:nvGrpSpPr>
          <p:cNvPr id="7700" name="Google Shape;7337;p56"/>
          <p:cNvGrpSpPr/>
          <p:nvPr/>
        </p:nvGrpSpPr>
        <p:grpSpPr>
          <a:xfrm>
            <a:off x="5143320" y="2217240"/>
            <a:ext cx="426240" cy="395280"/>
            <a:chOff x="5143320" y="2217240"/>
            <a:chExt cx="426240" cy="395280"/>
          </a:xfrm>
        </p:grpSpPr>
        <p:sp>
          <p:nvSpPr>
            <p:cNvPr id="7701" name="Google Shape;7338;p56"/>
            <p:cNvSpPr/>
            <p:nvPr/>
          </p:nvSpPr>
          <p:spPr>
            <a:xfrm>
              <a:off x="5348880" y="2292120"/>
              <a:ext cx="73440" cy="73440"/>
            </a:xfrm>
            <a:custGeom>
              <a:avLst/>
              <a:gdLst/>
              <a:ahLst/>
              <a:rect l="l" t="t" r="r" b="b"/>
              <a:pathLst>
                <a:path w="2048" h="2049">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w="0">
              <a:noFill/>
            </a:ln>
          </p:spPr>
          <p:style>
            <a:lnRef idx="0"/>
            <a:fillRef idx="0"/>
            <a:effectRef idx="0"/>
            <a:fontRef idx="minor"/>
          </p:style>
        </p:sp>
        <p:sp>
          <p:nvSpPr>
            <p:cNvPr id="7702" name="Google Shape;7339;p56"/>
            <p:cNvSpPr/>
            <p:nvPr/>
          </p:nvSpPr>
          <p:spPr>
            <a:xfrm>
              <a:off x="5143320" y="2268000"/>
              <a:ext cx="426240" cy="344520"/>
            </a:xfrm>
            <a:custGeom>
              <a:avLst/>
              <a:gdLst/>
              <a:ahLst/>
              <a:rect l="l" t="t" r="r" b="b"/>
              <a:pathLst>
                <a:path w="11847" h="9579">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w="0">
              <a:noFill/>
            </a:ln>
          </p:spPr>
          <p:style>
            <a:lnRef idx="0"/>
            <a:fillRef idx="0"/>
            <a:effectRef idx="0"/>
            <a:fontRef idx="minor"/>
          </p:style>
        </p:sp>
        <p:sp>
          <p:nvSpPr>
            <p:cNvPr id="7703" name="Google Shape;7340;p56"/>
            <p:cNvSpPr/>
            <p:nvPr/>
          </p:nvSpPr>
          <p:spPr>
            <a:xfrm>
              <a:off x="5273280" y="2217240"/>
              <a:ext cx="224280" cy="225360"/>
            </a:xfrm>
            <a:custGeom>
              <a:avLst/>
              <a:gdLst/>
              <a:ahLst/>
              <a:rect l="l" t="t" r="r" b="b"/>
              <a:pathLst>
                <a:path w="6239" h="6271">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w="0">
              <a:noFill/>
            </a:ln>
          </p:spPr>
          <p:style>
            <a:lnRef idx="0"/>
            <a:fillRef idx="0"/>
            <a:effectRef idx="0"/>
            <a:fontRef idx="minor"/>
          </p:style>
        </p:sp>
      </p:grpSp>
      <p:grpSp>
        <p:nvGrpSpPr>
          <p:cNvPr id="7704" name="Google Shape;7341;p56"/>
          <p:cNvGrpSpPr/>
          <p:nvPr/>
        </p:nvGrpSpPr>
        <p:grpSpPr>
          <a:xfrm>
            <a:off x="5208480" y="2756520"/>
            <a:ext cx="419040" cy="420120"/>
            <a:chOff x="5208480" y="2756520"/>
            <a:chExt cx="419040" cy="420120"/>
          </a:xfrm>
        </p:grpSpPr>
        <p:sp>
          <p:nvSpPr>
            <p:cNvPr id="7705" name="Google Shape;7342;p56"/>
            <p:cNvSpPr/>
            <p:nvPr/>
          </p:nvSpPr>
          <p:spPr>
            <a:xfrm>
              <a:off x="5210640" y="2756520"/>
              <a:ext cx="315000" cy="95760"/>
            </a:xfrm>
            <a:custGeom>
              <a:avLst/>
              <a:gdLst/>
              <a:ahLst/>
              <a:rect l="l" t="t" r="r" b="b"/>
              <a:pathLst>
                <a:path w="8759" h="2671">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w="0">
              <a:noFill/>
            </a:ln>
          </p:spPr>
          <p:style>
            <a:lnRef idx="0"/>
            <a:fillRef idx="0"/>
            <a:effectRef idx="0"/>
            <a:fontRef idx="minor"/>
          </p:style>
        </p:sp>
        <p:sp>
          <p:nvSpPr>
            <p:cNvPr id="7706" name="Google Shape;7343;p56"/>
            <p:cNvSpPr/>
            <p:nvPr/>
          </p:nvSpPr>
          <p:spPr>
            <a:xfrm>
              <a:off x="5208480" y="2841120"/>
              <a:ext cx="319320" cy="111960"/>
            </a:xfrm>
            <a:custGeom>
              <a:avLst/>
              <a:gdLst/>
              <a:ahLst/>
              <a:rect l="l" t="t" r="r" b="b"/>
              <a:pathLst>
                <a:path w="8885" h="312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w="0">
              <a:noFill/>
            </a:ln>
          </p:spPr>
          <p:style>
            <a:lnRef idx="0"/>
            <a:fillRef idx="0"/>
            <a:effectRef idx="0"/>
            <a:fontRef idx="minor"/>
          </p:style>
        </p:sp>
        <p:sp>
          <p:nvSpPr>
            <p:cNvPr id="7707" name="Google Shape;7344;p56"/>
            <p:cNvSpPr/>
            <p:nvPr/>
          </p:nvSpPr>
          <p:spPr>
            <a:xfrm>
              <a:off x="5355720" y="2904840"/>
              <a:ext cx="271800" cy="271800"/>
            </a:xfrm>
            <a:custGeom>
              <a:avLst/>
              <a:gdLst/>
              <a:ahLst/>
              <a:rect l="l" t="t" r="r" b="b"/>
              <a:pathLst>
                <a:path w="7562" h="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w="0">
              <a:noFill/>
            </a:ln>
          </p:spPr>
          <p:style>
            <a:lnRef idx="0"/>
            <a:fillRef idx="0"/>
            <a:effectRef idx="0"/>
            <a:fontRef idx="minor"/>
          </p:style>
        </p:sp>
        <p:sp>
          <p:nvSpPr>
            <p:cNvPr id="7708" name="Google Shape;7345;p56"/>
            <p:cNvSpPr/>
            <p:nvPr/>
          </p:nvSpPr>
          <p:spPr>
            <a:xfrm>
              <a:off x="5208480" y="2940840"/>
              <a:ext cx="135720" cy="109800"/>
            </a:xfrm>
            <a:custGeom>
              <a:avLst/>
              <a:gdLst/>
              <a:ahLst/>
              <a:rect l="l" t="t" r="r" b="b"/>
              <a:pathLst>
                <a:path w="3781" h="3057">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w="0">
              <a:noFill/>
            </a:ln>
          </p:spPr>
          <p:style>
            <a:lnRef idx="0"/>
            <a:fillRef idx="0"/>
            <a:effectRef idx="0"/>
            <a:fontRef idx="minor"/>
          </p:style>
        </p:sp>
        <p:sp>
          <p:nvSpPr>
            <p:cNvPr id="7709" name="Google Shape;7346;p56"/>
            <p:cNvSpPr/>
            <p:nvPr/>
          </p:nvSpPr>
          <p:spPr>
            <a:xfrm>
              <a:off x="5208480" y="3038400"/>
              <a:ext cx="194760" cy="136800"/>
            </a:xfrm>
            <a:custGeom>
              <a:avLst/>
              <a:gdLst/>
              <a:ahLst/>
              <a:rect l="l" t="t" r="r" b="b"/>
              <a:pathLst>
                <a:path w="5420" h="3813">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w="0">
              <a:noFill/>
            </a:ln>
          </p:spPr>
          <p:style>
            <a:lnRef idx="0"/>
            <a:fillRef idx="0"/>
            <a:effectRef idx="0"/>
            <a:fontRef idx="minor"/>
          </p:style>
        </p:sp>
      </p:grpSp>
      <p:grpSp>
        <p:nvGrpSpPr>
          <p:cNvPr id="7710" name="Google Shape;7347;p56"/>
          <p:cNvGrpSpPr/>
          <p:nvPr/>
        </p:nvGrpSpPr>
        <p:grpSpPr>
          <a:xfrm>
            <a:off x="7869960" y="1716480"/>
            <a:ext cx="420120" cy="320400"/>
            <a:chOff x="7869960" y="1716480"/>
            <a:chExt cx="420120" cy="320400"/>
          </a:xfrm>
        </p:grpSpPr>
        <p:sp>
          <p:nvSpPr>
            <p:cNvPr id="7711" name="Google Shape;7348;p56"/>
            <p:cNvSpPr/>
            <p:nvPr/>
          </p:nvSpPr>
          <p:spPr>
            <a:xfrm>
              <a:off x="7869960" y="1791360"/>
              <a:ext cx="73440" cy="171360"/>
            </a:xfrm>
            <a:custGeom>
              <a:avLst/>
              <a:gdLst/>
              <a:ahLst/>
              <a:rect l="l" t="t" r="r" b="b"/>
              <a:pathLst>
                <a:path w="2049" h="477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w="0">
              <a:noFill/>
            </a:ln>
          </p:spPr>
          <p:style>
            <a:lnRef idx="0"/>
            <a:fillRef idx="0"/>
            <a:effectRef idx="0"/>
            <a:fontRef idx="minor"/>
          </p:style>
        </p:sp>
        <p:sp>
          <p:nvSpPr>
            <p:cNvPr id="7712" name="Google Shape;7349;p56"/>
            <p:cNvSpPr/>
            <p:nvPr/>
          </p:nvSpPr>
          <p:spPr>
            <a:xfrm>
              <a:off x="8215920" y="1716480"/>
              <a:ext cx="74160" cy="318960"/>
            </a:xfrm>
            <a:custGeom>
              <a:avLst/>
              <a:gdLst/>
              <a:ahLst/>
              <a:rect l="l" t="t" r="r" b="b"/>
              <a:pathLst>
                <a:path w="2066" h="8869">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w="0">
              <a:noFill/>
            </a:ln>
          </p:spPr>
          <p:style>
            <a:lnRef idx="0"/>
            <a:fillRef idx="0"/>
            <a:effectRef idx="0"/>
            <a:fontRef idx="minor"/>
          </p:style>
        </p:sp>
        <p:sp>
          <p:nvSpPr>
            <p:cNvPr id="7713" name="Google Shape;7350;p56"/>
            <p:cNvSpPr/>
            <p:nvPr/>
          </p:nvSpPr>
          <p:spPr>
            <a:xfrm>
              <a:off x="7962840" y="1750320"/>
              <a:ext cx="225360" cy="286560"/>
            </a:xfrm>
            <a:custGeom>
              <a:avLst/>
              <a:gdLst/>
              <a:ahLst/>
              <a:rect l="l" t="t" r="r" b="b"/>
              <a:pathLst>
                <a:path w="6271" h="7972">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w="0">
              <a:noFill/>
            </a:ln>
          </p:spPr>
          <p:style>
            <a:lnRef idx="0"/>
            <a:fillRef idx="0"/>
            <a:effectRef idx="0"/>
            <a:fontRef idx="minor"/>
          </p:style>
        </p:sp>
      </p:grpSp>
      <p:grpSp>
        <p:nvGrpSpPr>
          <p:cNvPr id="7714" name="Google Shape;7351;p56"/>
          <p:cNvGrpSpPr/>
          <p:nvPr/>
        </p:nvGrpSpPr>
        <p:grpSpPr>
          <a:xfrm>
            <a:off x="7867440" y="2205360"/>
            <a:ext cx="424800" cy="419400"/>
            <a:chOff x="7867440" y="2205360"/>
            <a:chExt cx="424800" cy="419400"/>
          </a:xfrm>
        </p:grpSpPr>
        <p:sp>
          <p:nvSpPr>
            <p:cNvPr id="7715" name="Google Shape;7352;p56"/>
            <p:cNvSpPr/>
            <p:nvPr/>
          </p:nvSpPr>
          <p:spPr>
            <a:xfrm>
              <a:off x="7867440" y="2205360"/>
              <a:ext cx="245880" cy="49680"/>
            </a:xfrm>
            <a:custGeom>
              <a:avLst/>
              <a:gdLst/>
              <a:ahLst/>
              <a:rect l="l" t="t" r="r" b="b"/>
              <a:pathLst>
                <a:path w="6837" h="138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w="0">
              <a:noFill/>
            </a:ln>
          </p:spPr>
          <p:style>
            <a:lnRef idx="0"/>
            <a:fillRef idx="0"/>
            <a:effectRef idx="0"/>
            <a:fontRef idx="minor"/>
          </p:style>
        </p:sp>
        <p:sp>
          <p:nvSpPr>
            <p:cNvPr id="7716" name="Google Shape;7353;p56"/>
            <p:cNvSpPr/>
            <p:nvPr/>
          </p:nvSpPr>
          <p:spPr>
            <a:xfrm>
              <a:off x="7869600" y="2278800"/>
              <a:ext cx="246960" cy="249120"/>
            </a:xfrm>
            <a:custGeom>
              <a:avLst/>
              <a:gdLst/>
              <a:ahLst/>
              <a:rect l="l" t="t" r="r" b="b"/>
              <a:pathLst>
                <a:path w="6869" h="6932">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w="0">
              <a:noFill/>
            </a:ln>
          </p:spPr>
          <p:style>
            <a:lnRef idx="0"/>
            <a:fillRef idx="0"/>
            <a:effectRef idx="0"/>
            <a:fontRef idx="minor"/>
          </p:style>
        </p:sp>
        <p:sp>
          <p:nvSpPr>
            <p:cNvPr id="7717" name="Google Shape;7354;p56"/>
            <p:cNvSpPr/>
            <p:nvPr/>
          </p:nvSpPr>
          <p:spPr>
            <a:xfrm>
              <a:off x="7867440" y="2552400"/>
              <a:ext cx="245880" cy="72360"/>
            </a:xfrm>
            <a:custGeom>
              <a:avLst/>
              <a:gdLst/>
              <a:ahLst/>
              <a:rect l="l" t="t" r="r" b="b"/>
              <a:pathLst>
                <a:path w="6837" h="201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w="0">
              <a:noFill/>
            </a:ln>
          </p:spPr>
          <p:style>
            <a:lnRef idx="0"/>
            <a:fillRef idx="0"/>
            <a:effectRef idx="0"/>
            <a:fontRef idx="minor"/>
          </p:style>
        </p:sp>
        <p:sp>
          <p:nvSpPr>
            <p:cNvPr id="7718" name="Google Shape;7355;p56"/>
            <p:cNvSpPr/>
            <p:nvPr/>
          </p:nvSpPr>
          <p:spPr>
            <a:xfrm>
              <a:off x="7922880" y="2318040"/>
              <a:ext cx="369360" cy="291600"/>
            </a:xfrm>
            <a:custGeom>
              <a:avLst/>
              <a:gdLst/>
              <a:ahLst/>
              <a:rect l="l" t="t" r="r" b="b"/>
              <a:pathLst>
                <a:path w="10272" h="8113">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w="0">
              <a:noFill/>
            </a:ln>
          </p:spPr>
          <p:style>
            <a:lnRef idx="0"/>
            <a:fillRef idx="0"/>
            <a:effectRef idx="0"/>
            <a:fontRef idx="minor"/>
          </p:style>
        </p:sp>
      </p:grpSp>
      <p:grpSp>
        <p:nvGrpSpPr>
          <p:cNvPr id="7719" name="Google Shape;7356;p56"/>
          <p:cNvGrpSpPr/>
          <p:nvPr/>
        </p:nvGrpSpPr>
        <p:grpSpPr>
          <a:xfrm>
            <a:off x="7869600" y="2756880"/>
            <a:ext cx="444240" cy="419040"/>
            <a:chOff x="7869600" y="2756880"/>
            <a:chExt cx="444240" cy="419040"/>
          </a:xfrm>
        </p:grpSpPr>
        <p:sp>
          <p:nvSpPr>
            <p:cNvPr id="7720" name="Google Shape;7357;p56"/>
            <p:cNvSpPr/>
            <p:nvPr/>
          </p:nvSpPr>
          <p:spPr>
            <a:xfrm>
              <a:off x="7869600" y="2756880"/>
              <a:ext cx="444240" cy="73440"/>
            </a:xfrm>
            <a:custGeom>
              <a:avLst/>
              <a:gdLst/>
              <a:ahLst/>
              <a:rect l="l" t="t" r="r" b="b"/>
              <a:pathLst>
                <a:path w="12351" h="20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w="0">
              <a:noFill/>
            </a:ln>
          </p:spPr>
          <p:style>
            <a:lnRef idx="0"/>
            <a:fillRef idx="0"/>
            <a:effectRef idx="0"/>
            <a:fontRef idx="minor"/>
          </p:style>
        </p:sp>
        <p:sp>
          <p:nvSpPr>
            <p:cNvPr id="7721" name="Google Shape;7358;p56"/>
            <p:cNvSpPr/>
            <p:nvPr/>
          </p:nvSpPr>
          <p:spPr>
            <a:xfrm>
              <a:off x="7905960" y="2856600"/>
              <a:ext cx="368280" cy="319320"/>
            </a:xfrm>
            <a:custGeom>
              <a:avLst/>
              <a:gdLst/>
              <a:ahLst/>
              <a:rect l="l" t="t" r="r" b="b"/>
              <a:pathLst>
                <a:path w="10240" h="8885">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w="0">
              <a:noFill/>
            </a:ln>
          </p:spPr>
          <p:style>
            <a:lnRef idx="0"/>
            <a:fillRef idx="0"/>
            <a:effectRef idx="0"/>
            <a:fontRef idx="minor"/>
          </p:style>
        </p:sp>
      </p:grpSp>
      <p:grpSp>
        <p:nvGrpSpPr>
          <p:cNvPr id="7722" name="Google Shape;7359;p56"/>
          <p:cNvGrpSpPr/>
          <p:nvPr/>
        </p:nvGrpSpPr>
        <p:grpSpPr>
          <a:xfrm>
            <a:off x="1923480" y="3307680"/>
            <a:ext cx="420840" cy="420480"/>
            <a:chOff x="1923480" y="3307680"/>
            <a:chExt cx="420840" cy="420480"/>
          </a:xfrm>
        </p:grpSpPr>
        <p:sp>
          <p:nvSpPr>
            <p:cNvPr id="7723" name="Google Shape;7360;p56"/>
            <p:cNvSpPr/>
            <p:nvPr/>
          </p:nvSpPr>
          <p:spPr>
            <a:xfrm>
              <a:off x="1923480" y="3654720"/>
              <a:ext cx="123120" cy="73440"/>
            </a:xfrm>
            <a:custGeom>
              <a:avLst/>
              <a:gdLst/>
              <a:ahLst/>
              <a:rect l="l" t="t" r="r" b="b"/>
              <a:pathLst>
                <a:path w="3435" h="2049">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w="0">
              <a:noFill/>
            </a:ln>
          </p:spPr>
          <p:style>
            <a:lnRef idx="0"/>
            <a:fillRef idx="0"/>
            <a:effectRef idx="0"/>
            <a:fontRef idx="minor"/>
          </p:style>
        </p:sp>
        <p:sp>
          <p:nvSpPr>
            <p:cNvPr id="7724" name="Google Shape;7361;p56"/>
            <p:cNvSpPr/>
            <p:nvPr/>
          </p:nvSpPr>
          <p:spPr>
            <a:xfrm>
              <a:off x="2058480" y="3653640"/>
              <a:ext cx="283320" cy="73440"/>
            </a:xfrm>
            <a:custGeom>
              <a:avLst/>
              <a:gdLst/>
              <a:ahLst/>
              <a:rect l="l" t="t" r="r" b="b"/>
              <a:pathLst>
                <a:path w="7877" h="2049">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w="0">
              <a:noFill/>
            </a:ln>
          </p:spPr>
          <p:style>
            <a:lnRef idx="0"/>
            <a:fillRef idx="0"/>
            <a:effectRef idx="0"/>
            <a:fontRef idx="minor"/>
          </p:style>
        </p:sp>
        <p:sp>
          <p:nvSpPr>
            <p:cNvPr id="7725" name="Google Shape;7362;p56"/>
            <p:cNvSpPr/>
            <p:nvPr/>
          </p:nvSpPr>
          <p:spPr>
            <a:xfrm>
              <a:off x="2121120" y="3431160"/>
              <a:ext cx="25560" cy="24480"/>
            </a:xfrm>
            <a:custGeom>
              <a:avLst/>
              <a:gdLst/>
              <a:ahLst/>
              <a:rect l="l" t="t" r="r" b="b"/>
              <a:pathLst>
                <a:path w="725" h="694">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w="0">
              <a:noFill/>
            </a:ln>
          </p:spPr>
          <p:style>
            <a:lnRef idx="0"/>
            <a:fillRef idx="0"/>
            <a:effectRef idx="0"/>
            <a:fontRef idx="minor"/>
          </p:style>
        </p:sp>
        <p:sp>
          <p:nvSpPr>
            <p:cNvPr id="7726" name="Google Shape;7363;p56"/>
            <p:cNvSpPr/>
            <p:nvPr/>
          </p:nvSpPr>
          <p:spPr>
            <a:xfrm>
              <a:off x="2098440" y="3482280"/>
              <a:ext cx="68760" cy="23400"/>
            </a:xfrm>
            <a:custGeom>
              <a:avLst/>
              <a:gdLst/>
              <a:ahLst/>
              <a:rect l="l" t="t" r="r" b="b"/>
              <a:pathLst>
                <a:path w="1922" h="663">
                  <a:moveTo>
                    <a:pt x="977" y="1"/>
                  </a:moveTo>
                  <a:cubicBezTo>
                    <a:pt x="567" y="1"/>
                    <a:pt x="158" y="253"/>
                    <a:pt x="0" y="662"/>
                  </a:cubicBezTo>
                  <a:lnTo>
                    <a:pt x="1922" y="662"/>
                  </a:lnTo>
                  <a:cubicBezTo>
                    <a:pt x="1796" y="253"/>
                    <a:pt x="1418" y="1"/>
                    <a:pt x="977" y="1"/>
                  </a:cubicBezTo>
                  <a:close/>
                </a:path>
              </a:pathLst>
            </a:custGeom>
            <a:solidFill>
              <a:schemeClr val="dk2"/>
            </a:solidFill>
            <a:ln w="0">
              <a:noFill/>
            </a:ln>
          </p:spPr>
          <p:style>
            <a:lnRef idx="0"/>
            <a:fillRef idx="0"/>
            <a:effectRef idx="0"/>
            <a:fontRef idx="minor"/>
          </p:style>
        </p:sp>
        <p:sp>
          <p:nvSpPr>
            <p:cNvPr id="7727" name="Google Shape;7364;p56"/>
            <p:cNvSpPr/>
            <p:nvPr/>
          </p:nvSpPr>
          <p:spPr>
            <a:xfrm>
              <a:off x="2023560" y="3358800"/>
              <a:ext cx="220680" cy="270000"/>
            </a:xfrm>
            <a:custGeom>
              <a:avLst/>
              <a:gdLst/>
              <a:ahLst/>
              <a:rect l="l" t="t" r="r" b="b"/>
              <a:pathLst>
                <a:path w="6145" h="751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w="0">
              <a:noFill/>
            </a:ln>
          </p:spPr>
          <p:style>
            <a:lnRef idx="0"/>
            <a:fillRef idx="0"/>
            <a:effectRef idx="0"/>
            <a:fontRef idx="minor"/>
          </p:style>
        </p:sp>
        <p:sp>
          <p:nvSpPr>
            <p:cNvPr id="7728" name="Google Shape;7365;p56"/>
            <p:cNvSpPr/>
            <p:nvPr/>
          </p:nvSpPr>
          <p:spPr>
            <a:xfrm>
              <a:off x="1923480" y="3307680"/>
              <a:ext cx="169920" cy="245880"/>
            </a:xfrm>
            <a:custGeom>
              <a:avLst/>
              <a:gdLst/>
              <a:ahLst/>
              <a:rect l="l" t="t" r="r" b="b"/>
              <a:pathLst>
                <a:path w="4727" h="683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w="0">
              <a:noFill/>
            </a:ln>
          </p:spPr>
          <p:style>
            <a:lnRef idx="0"/>
            <a:fillRef idx="0"/>
            <a:effectRef idx="0"/>
            <a:fontRef idx="minor"/>
          </p:style>
        </p:sp>
        <p:sp>
          <p:nvSpPr>
            <p:cNvPr id="7729" name="Google Shape;7366;p56"/>
            <p:cNvSpPr/>
            <p:nvPr/>
          </p:nvSpPr>
          <p:spPr>
            <a:xfrm>
              <a:off x="2174400" y="3307680"/>
              <a:ext cx="169920" cy="245880"/>
            </a:xfrm>
            <a:custGeom>
              <a:avLst/>
              <a:gdLst/>
              <a:ahLst/>
              <a:rect l="l" t="t" r="r" b="b"/>
              <a:pathLst>
                <a:path w="4726" h="6838">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w="0">
              <a:noFill/>
            </a:ln>
          </p:spPr>
          <p:style>
            <a:lnRef idx="0"/>
            <a:fillRef idx="0"/>
            <a:effectRef idx="0"/>
            <a:fontRef idx="minor"/>
          </p:style>
        </p:sp>
      </p:grpSp>
      <p:grpSp>
        <p:nvGrpSpPr>
          <p:cNvPr id="7730" name="Google Shape;7367;p56"/>
          <p:cNvGrpSpPr/>
          <p:nvPr/>
        </p:nvGrpSpPr>
        <p:grpSpPr>
          <a:xfrm>
            <a:off x="3003840" y="1688760"/>
            <a:ext cx="420480" cy="420480"/>
            <a:chOff x="3003840" y="1688760"/>
            <a:chExt cx="420480" cy="420480"/>
          </a:xfrm>
        </p:grpSpPr>
        <p:sp>
          <p:nvSpPr>
            <p:cNvPr id="7731" name="Google Shape;7368;p56"/>
            <p:cNvSpPr/>
            <p:nvPr/>
          </p:nvSpPr>
          <p:spPr>
            <a:xfrm>
              <a:off x="3141000" y="1962000"/>
              <a:ext cx="48600" cy="47160"/>
            </a:xfrm>
            <a:custGeom>
              <a:avLst/>
              <a:gdLst/>
              <a:ahLst/>
              <a:rect l="l" t="t" r="r" b="b"/>
              <a:pathLst>
                <a:path w="1356" h="1324">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w="0">
              <a:noFill/>
            </a:ln>
          </p:spPr>
          <p:style>
            <a:lnRef idx="0"/>
            <a:fillRef idx="0"/>
            <a:effectRef idx="0"/>
            <a:fontRef idx="minor"/>
          </p:style>
        </p:sp>
        <p:sp>
          <p:nvSpPr>
            <p:cNvPr id="7732" name="Google Shape;7369;p56"/>
            <p:cNvSpPr/>
            <p:nvPr/>
          </p:nvSpPr>
          <p:spPr>
            <a:xfrm>
              <a:off x="3003840" y="1688760"/>
              <a:ext cx="420480" cy="420480"/>
            </a:xfrm>
            <a:custGeom>
              <a:avLst/>
              <a:gdLst/>
              <a:ahLst/>
              <a:rect l="l" t="t" r="r" b="b"/>
              <a:pathLst>
                <a:path w="11689" h="1169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w="0">
              <a:noFill/>
            </a:ln>
          </p:spPr>
          <p:style>
            <a:lnRef idx="0"/>
            <a:fillRef idx="0"/>
            <a:effectRef idx="0"/>
            <a:fontRef idx="minor"/>
          </p:style>
        </p:sp>
        <p:sp>
          <p:nvSpPr>
            <p:cNvPr id="7733" name="Google Shape;7370;p56"/>
            <p:cNvSpPr/>
            <p:nvPr/>
          </p:nvSpPr>
          <p:spPr>
            <a:xfrm>
              <a:off x="3349800" y="1799640"/>
              <a:ext cx="48600" cy="48240"/>
            </a:xfrm>
            <a:custGeom>
              <a:avLst/>
              <a:gdLst/>
              <a:ahLst/>
              <a:rect l="l" t="t" r="r" b="b"/>
              <a:pathLst>
                <a:path w="1356" h="1355">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w="0">
              <a:noFill/>
            </a:ln>
          </p:spPr>
          <p:style>
            <a:lnRef idx="0"/>
            <a:fillRef idx="0"/>
            <a:effectRef idx="0"/>
            <a:fontRef idx="minor"/>
          </p:style>
        </p:sp>
      </p:grpSp>
      <p:grpSp>
        <p:nvGrpSpPr>
          <p:cNvPr id="7734" name="Google Shape;7371;p56"/>
          <p:cNvGrpSpPr/>
          <p:nvPr/>
        </p:nvGrpSpPr>
        <p:grpSpPr>
          <a:xfrm>
            <a:off x="3000240" y="2204280"/>
            <a:ext cx="427320" cy="421200"/>
            <a:chOff x="3000240" y="2204280"/>
            <a:chExt cx="427320" cy="421200"/>
          </a:xfrm>
        </p:grpSpPr>
        <p:sp>
          <p:nvSpPr>
            <p:cNvPr id="7735" name="Google Shape;7372;p56"/>
            <p:cNvSpPr/>
            <p:nvPr/>
          </p:nvSpPr>
          <p:spPr>
            <a:xfrm>
              <a:off x="3011760" y="2398680"/>
              <a:ext cx="83520" cy="79200"/>
            </a:xfrm>
            <a:custGeom>
              <a:avLst/>
              <a:gdLst/>
              <a:ahLst/>
              <a:rect l="l" t="t" r="r" b="b"/>
              <a:pathLst>
                <a:path w="2332" h="2206">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w="0">
              <a:noFill/>
            </a:ln>
          </p:spPr>
          <p:style>
            <a:lnRef idx="0"/>
            <a:fillRef idx="0"/>
            <a:effectRef idx="0"/>
            <a:fontRef idx="minor"/>
          </p:style>
        </p:sp>
        <p:sp>
          <p:nvSpPr>
            <p:cNvPr id="7736" name="Google Shape;7373;p56"/>
            <p:cNvSpPr/>
            <p:nvPr/>
          </p:nvSpPr>
          <p:spPr>
            <a:xfrm>
              <a:off x="3056040" y="2440800"/>
              <a:ext cx="83520" cy="80280"/>
            </a:xfrm>
            <a:custGeom>
              <a:avLst/>
              <a:gdLst/>
              <a:ahLst/>
              <a:rect l="l" t="t" r="r" b="b"/>
              <a:pathLst>
                <a:path w="2332" h="2238">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w="0">
              <a:noFill/>
            </a:ln>
          </p:spPr>
          <p:style>
            <a:lnRef idx="0"/>
            <a:fillRef idx="0"/>
            <a:effectRef idx="0"/>
            <a:fontRef idx="minor"/>
          </p:style>
        </p:sp>
        <p:sp>
          <p:nvSpPr>
            <p:cNvPr id="7737" name="Google Shape;7374;p56"/>
            <p:cNvSpPr/>
            <p:nvPr/>
          </p:nvSpPr>
          <p:spPr>
            <a:xfrm>
              <a:off x="3099960" y="2485080"/>
              <a:ext cx="82440" cy="79920"/>
            </a:xfrm>
            <a:custGeom>
              <a:avLst/>
              <a:gdLst/>
              <a:ahLst/>
              <a:rect l="l" t="t" r="r" b="b"/>
              <a:pathLst>
                <a:path w="2301" h="223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w="0">
              <a:noFill/>
            </a:ln>
          </p:spPr>
          <p:style>
            <a:lnRef idx="0"/>
            <a:fillRef idx="0"/>
            <a:effectRef idx="0"/>
            <a:fontRef idx="minor"/>
          </p:style>
        </p:sp>
        <p:sp>
          <p:nvSpPr>
            <p:cNvPr id="7738" name="Google Shape;7375;p56"/>
            <p:cNvSpPr/>
            <p:nvPr/>
          </p:nvSpPr>
          <p:spPr>
            <a:xfrm>
              <a:off x="3142080" y="2528280"/>
              <a:ext cx="83520" cy="79920"/>
            </a:xfrm>
            <a:custGeom>
              <a:avLst/>
              <a:gdLst/>
              <a:ahLst/>
              <a:rect l="l" t="t" r="r" b="b"/>
              <a:pathLst>
                <a:path w="2332" h="223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w="0">
              <a:noFill/>
            </a:ln>
          </p:spPr>
          <p:style>
            <a:lnRef idx="0"/>
            <a:fillRef idx="0"/>
            <a:effectRef idx="0"/>
            <a:fontRef idx="minor"/>
          </p:style>
        </p:sp>
        <p:sp>
          <p:nvSpPr>
            <p:cNvPr id="7739" name="Google Shape;7376;p56"/>
            <p:cNvSpPr/>
            <p:nvPr/>
          </p:nvSpPr>
          <p:spPr>
            <a:xfrm>
              <a:off x="3214800" y="2571840"/>
              <a:ext cx="52920" cy="53640"/>
            </a:xfrm>
            <a:custGeom>
              <a:avLst/>
              <a:gdLst/>
              <a:ahLst/>
              <a:rect l="l" t="t" r="r" b="b"/>
              <a:pathLst>
                <a:path w="1482" h="1497">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w="0">
              <a:noFill/>
            </a:ln>
          </p:spPr>
          <p:style>
            <a:lnRef idx="0"/>
            <a:fillRef idx="0"/>
            <a:effectRef idx="0"/>
            <a:fontRef idx="minor"/>
          </p:style>
        </p:sp>
        <p:sp>
          <p:nvSpPr>
            <p:cNvPr id="7740" name="Google Shape;7377;p56"/>
            <p:cNvSpPr/>
            <p:nvPr/>
          </p:nvSpPr>
          <p:spPr>
            <a:xfrm>
              <a:off x="3000240" y="2228400"/>
              <a:ext cx="399960" cy="357120"/>
            </a:xfrm>
            <a:custGeom>
              <a:avLst/>
              <a:gdLst/>
              <a:ahLst/>
              <a:rect l="l" t="t" r="r" b="b"/>
              <a:pathLst>
                <a:path w="11122" h="9933">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w="0">
              <a:noFill/>
            </a:ln>
          </p:spPr>
          <p:style>
            <a:lnRef idx="0"/>
            <a:fillRef idx="0"/>
            <a:effectRef idx="0"/>
            <a:fontRef idx="minor"/>
          </p:style>
        </p:sp>
        <p:sp>
          <p:nvSpPr>
            <p:cNvPr id="7741" name="Google Shape;7378;p56"/>
            <p:cNvSpPr/>
            <p:nvPr/>
          </p:nvSpPr>
          <p:spPr>
            <a:xfrm>
              <a:off x="3132000" y="2204280"/>
              <a:ext cx="295560" cy="216360"/>
            </a:xfrm>
            <a:custGeom>
              <a:avLst/>
              <a:gdLst/>
              <a:ahLst/>
              <a:rect l="l" t="t" r="r" b="b"/>
              <a:pathLst>
                <a:path w="8224" h="6018">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w="0">
              <a:noFill/>
            </a:ln>
          </p:spPr>
          <p:style>
            <a:lnRef idx="0"/>
            <a:fillRef idx="0"/>
            <a:effectRef idx="0"/>
            <a:fontRef idx="minor"/>
          </p:style>
        </p:sp>
      </p:grpSp>
      <p:grpSp>
        <p:nvGrpSpPr>
          <p:cNvPr id="7742" name="Google Shape;7379;p56"/>
          <p:cNvGrpSpPr/>
          <p:nvPr/>
        </p:nvGrpSpPr>
        <p:grpSpPr>
          <a:xfrm>
            <a:off x="3016080" y="2756160"/>
            <a:ext cx="419400" cy="420480"/>
            <a:chOff x="3016080" y="2756160"/>
            <a:chExt cx="419400" cy="420480"/>
          </a:xfrm>
        </p:grpSpPr>
        <p:sp>
          <p:nvSpPr>
            <p:cNvPr id="7743" name="Google Shape;7380;p56"/>
            <p:cNvSpPr/>
            <p:nvPr/>
          </p:nvSpPr>
          <p:spPr>
            <a:xfrm>
              <a:off x="3119400" y="3054600"/>
              <a:ext cx="209520" cy="122040"/>
            </a:xfrm>
            <a:custGeom>
              <a:avLst/>
              <a:gdLst/>
              <a:ahLst/>
              <a:rect l="l" t="t" r="r" b="b"/>
              <a:pathLst>
                <a:path w="5829" h="3404">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w="0">
              <a:noFill/>
            </a:ln>
          </p:spPr>
          <p:style>
            <a:lnRef idx="0"/>
            <a:fillRef idx="0"/>
            <a:effectRef idx="0"/>
            <a:fontRef idx="minor"/>
          </p:style>
        </p:sp>
        <p:sp>
          <p:nvSpPr>
            <p:cNvPr id="7744" name="Google Shape;7381;p56"/>
            <p:cNvSpPr/>
            <p:nvPr/>
          </p:nvSpPr>
          <p:spPr>
            <a:xfrm>
              <a:off x="3085200" y="2954880"/>
              <a:ext cx="283320" cy="73440"/>
            </a:xfrm>
            <a:custGeom>
              <a:avLst/>
              <a:gdLst/>
              <a:ahLst/>
              <a:rect l="l" t="t" r="r" b="b"/>
              <a:pathLst>
                <a:path w="7877" h="2049">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w="0">
              <a:noFill/>
            </a:ln>
          </p:spPr>
          <p:style>
            <a:lnRef idx="0"/>
            <a:fillRef idx="0"/>
            <a:effectRef idx="0"/>
            <a:fontRef idx="minor"/>
          </p:style>
        </p:sp>
        <p:sp>
          <p:nvSpPr>
            <p:cNvPr id="7745" name="Google Shape;7382;p56"/>
            <p:cNvSpPr/>
            <p:nvPr/>
          </p:nvSpPr>
          <p:spPr>
            <a:xfrm>
              <a:off x="3016080" y="2756160"/>
              <a:ext cx="419400" cy="248040"/>
            </a:xfrm>
            <a:custGeom>
              <a:avLst/>
              <a:gdLst/>
              <a:ahLst/>
              <a:rect l="l" t="t" r="r" b="b"/>
              <a:pathLst>
                <a:path w="11658" h="690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w="0">
              <a:noFill/>
            </a:ln>
          </p:spPr>
          <p:style>
            <a:lnRef idx="0"/>
            <a:fillRef idx="0"/>
            <a:effectRef idx="0"/>
            <a:fontRef idx="minor"/>
          </p:style>
        </p:sp>
        <p:sp>
          <p:nvSpPr>
            <p:cNvPr id="7746" name="Google Shape;7383;p56"/>
            <p:cNvSpPr/>
            <p:nvPr/>
          </p:nvSpPr>
          <p:spPr>
            <a:xfrm>
              <a:off x="3177360" y="2907000"/>
              <a:ext cx="93960" cy="24480"/>
            </a:xfrm>
            <a:custGeom>
              <a:avLst/>
              <a:gdLst/>
              <a:ahLst/>
              <a:rect l="l" t="t" r="r" b="b"/>
              <a:pathLst>
                <a:path w="2616" h="694">
                  <a:moveTo>
                    <a:pt x="1008" y="0"/>
                  </a:moveTo>
                  <a:cubicBezTo>
                    <a:pt x="567" y="0"/>
                    <a:pt x="158" y="315"/>
                    <a:pt x="0" y="693"/>
                  </a:cubicBezTo>
                  <a:lnTo>
                    <a:pt x="2615" y="693"/>
                  </a:lnTo>
                  <a:cubicBezTo>
                    <a:pt x="2489" y="252"/>
                    <a:pt x="2111" y="0"/>
                    <a:pt x="1670" y="0"/>
                  </a:cubicBezTo>
                  <a:close/>
                </a:path>
              </a:pathLst>
            </a:custGeom>
            <a:solidFill>
              <a:schemeClr val="dk2"/>
            </a:solidFill>
            <a:ln w="0">
              <a:noFill/>
            </a:ln>
          </p:spPr>
          <p:style>
            <a:lnRef idx="0"/>
            <a:fillRef idx="0"/>
            <a:effectRef idx="0"/>
            <a:fontRef idx="minor"/>
          </p:style>
        </p:sp>
        <p:sp>
          <p:nvSpPr>
            <p:cNvPr id="7747" name="Google Shape;7384;p56"/>
            <p:cNvSpPr/>
            <p:nvPr/>
          </p:nvSpPr>
          <p:spPr>
            <a:xfrm>
              <a:off x="3202200" y="2833200"/>
              <a:ext cx="47160" cy="47160"/>
            </a:xfrm>
            <a:custGeom>
              <a:avLst/>
              <a:gdLst/>
              <a:ahLst/>
              <a:rect l="l" t="t" r="r" b="b"/>
              <a:pathLst>
                <a:path w="1324" h="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w="0">
              <a:noFill/>
            </a:ln>
          </p:spPr>
          <p:style>
            <a:lnRef idx="0"/>
            <a:fillRef idx="0"/>
            <a:effectRef idx="0"/>
            <a:fontRef idx="minor"/>
          </p:style>
        </p:sp>
      </p:grpSp>
      <p:grpSp>
        <p:nvGrpSpPr>
          <p:cNvPr id="7748" name="Google Shape;7385;p56"/>
          <p:cNvGrpSpPr/>
          <p:nvPr/>
        </p:nvGrpSpPr>
        <p:grpSpPr>
          <a:xfrm>
            <a:off x="5756760" y="1689120"/>
            <a:ext cx="319680" cy="419400"/>
            <a:chOff x="5756760" y="1689120"/>
            <a:chExt cx="319680" cy="419400"/>
          </a:xfrm>
        </p:grpSpPr>
        <p:sp>
          <p:nvSpPr>
            <p:cNvPr id="7749" name="Google Shape;7386;p56"/>
            <p:cNvSpPr/>
            <p:nvPr/>
          </p:nvSpPr>
          <p:spPr>
            <a:xfrm>
              <a:off x="5756760" y="1689120"/>
              <a:ext cx="319680" cy="419400"/>
            </a:xfrm>
            <a:custGeom>
              <a:avLst/>
              <a:gdLst/>
              <a:ahLst/>
              <a:rect l="l" t="t" r="r" b="b"/>
              <a:pathLst>
                <a:path w="8886" h="11657">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w="0">
              <a:noFill/>
            </a:ln>
          </p:spPr>
          <p:style>
            <a:lnRef idx="0"/>
            <a:fillRef idx="0"/>
            <a:effectRef idx="0"/>
            <a:fontRef idx="minor"/>
          </p:style>
        </p:sp>
        <p:sp>
          <p:nvSpPr>
            <p:cNvPr id="7750" name="Google Shape;7387;p56"/>
            <p:cNvSpPr/>
            <p:nvPr/>
          </p:nvSpPr>
          <p:spPr>
            <a:xfrm>
              <a:off x="5830560" y="2010240"/>
              <a:ext cx="24480" cy="25560"/>
            </a:xfrm>
            <a:custGeom>
              <a:avLst/>
              <a:gdLst/>
              <a:ahLst/>
              <a:rect l="l" t="t" r="r" b="b"/>
              <a:pathLst>
                <a:path w="694" h="725">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w="0">
              <a:noFill/>
            </a:ln>
          </p:spPr>
          <p:style>
            <a:lnRef idx="0"/>
            <a:fillRef idx="0"/>
            <a:effectRef idx="0"/>
            <a:fontRef idx="minor"/>
          </p:style>
        </p:sp>
      </p:grpSp>
      <p:grpSp>
        <p:nvGrpSpPr>
          <p:cNvPr id="7751" name="Google Shape;7388;p56"/>
          <p:cNvGrpSpPr/>
          <p:nvPr/>
        </p:nvGrpSpPr>
        <p:grpSpPr>
          <a:xfrm>
            <a:off x="5730840" y="2203920"/>
            <a:ext cx="371520" cy="421560"/>
            <a:chOff x="5730840" y="2203920"/>
            <a:chExt cx="371520" cy="421560"/>
          </a:xfrm>
        </p:grpSpPr>
        <p:sp>
          <p:nvSpPr>
            <p:cNvPr id="7752" name="Google Shape;7389;p56"/>
            <p:cNvSpPr/>
            <p:nvPr/>
          </p:nvSpPr>
          <p:spPr>
            <a:xfrm>
              <a:off x="5730840" y="2203920"/>
              <a:ext cx="371520" cy="122400"/>
            </a:xfrm>
            <a:custGeom>
              <a:avLst/>
              <a:gdLst/>
              <a:ahLst/>
              <a:rect l="l" t="t" r="r" b="b"/>
              <a:pathLst>
                <a:path w="10334" h="3407">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w="0">
              <a:noFill/>
            </a:ln>
          </p:spPr>
          <p:style>
            <a:lnRef idx="0"/>
            <a:fillRef idx="0"/>
            <a:effectRef idx="0"/>
            <a:fontRef idx="minor"/>
          </p:style>
        </p:sp>
        <p:sp>
          <p:nvSpPr>
            <p:cNvPr id="7753" name="Google Shape;7390;p56"/>
            <p:cNvSpPr/>
            <p:nvPr/>
          </p:nvSpPr>
          <p:spPr>
            <a:xfrm>
              <a:off x="5760360" y="2354760"/>
              <a:ext cx="313920" cy="270720"/>
            </a:xfrm>
            <a:custGeom>
              <a:avLst/>
              <a:gdLst/>
              <a:ahLst/>
              <a:rect l="l" t="t" r="r" b="b"/>
              <a:pathLst>
                <a:path w="8728" h="7531">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w="0">
              <a:noFill/>
            </a:ln>
          </p:spPr>
          <p:style>
            <a:lnRef idx="0"/>
            <a:fillRef idx="0"/>
            <a:effectRef idx="0"/>
            <a:fontRef idx="minor"/>
          </p:style>
        </p:sp>
      </p:grpSp>
      <p:grpSp>
        <p:nvGrpSpPr>
          <p:cNvPr id="7754" name="Google Shape;7391;p56"/>
          <p:cNvGrpSpPr/>
          <p:nvPr/>
        </p:nvGrpSpPr>
        <p:grpSpPr>
          <a:xfrm>
            <a:off x="5793120" y="2756880"/>
            <a:ext cx="270720" cy="419400"/>
            <a:chOff x="5793120" y="2756880"/>
            <a:chExt cx="270720" cy="419400"/>
          </a:xfrm>
        </p:grpSpPr>
        <p:sp>
          <p:nvSpPr>
            <p:cNvPr id="7755" name="Google Shape;7392;p56"/>
            <p:cNvSpPr/>
            <p:nvPr/>
          </p:nvSpPr>
          <p:spPr>
            <a:xfrm>
              <a:off x="5939280" y="2844000"/>
              <a:ext cx="42840" cy="60840"/>
            </a:xfrm>
            <a:custGeom>
              <a:avLst/>
              <a:gdLst/>
              <a:ahLst/>
              <a:rect l="l" t="t" r="r" b="b"/>
              <a:pathLst>
                <a:path w="1198" h="1702">
                  <a:moveTo>
                    <a:pt x="347" y="0"/>
                  </a:moveTo>
                  <a:lnTo>
                    <a:pt x="0" y="536"/>
                  </a:lnTo>
                  <a:lnTo>
                    <a:pt x="599" y="1702"/>
                  </a:lnTo>
                  <a:lnTo>
                    <a:pt x="1197" y="1702"/>
                  </a:lnTo>
                  <a:lnTo>
                    <a:pt x="347" y="0"/>
                  </a:lnTo>
                  <a:close/>
                </a:path>
              </a:pathLst>
            </a:custGeom>
            <a:solidFill>
              <a:schemeClr val="dk2"/>
            </a:solidFill>
            <a:ln w="0">
              <a:noFill/>
            </a:ln>
          </p:spPr>
          <p:style>
            <a:lnRef idx="0"/>
            <a:fillRef idx="0"/>
            <a:effectRef idx="0"/>
            <a:fontRef idx="minor"/>
          </p:style>
        </p:sp>
        <p:sp>
          <p:nvSpPr>
            <p:cNvPr id="7756" name="Google Shape;7393;p56"/>
            <p:cNvSpPr/>
            <p:nvPr/>
          </p:nvSpPr>
          <p:spPr>
            <a:xfrm>
              <a:off x="5874840" y="2847600"/>
              <a:ext cx="58680" cy="57600"/>
            </a:xfrm>
            <a:custGeom>
              <a:avLst/>
              <a:gdLst/>
              <a:ahLst/>
              <a:rect l="l" t="t" r="r" b="b"/>
              <a:pathLst>
                <a:path w="1639" h="1608">
                  <a:moveTo>
                    <a:pt x="819" y="1"/>
                  </a:moveTo>
                  <a:lnTo>
                    <a:pt x="0" y="1608"/>
                  </a:lnTo>
                  <a:lnTo>
                    <a:pt x="1639" y="1608"/>
                  </a:lnTo>
                  <a:lnTo>
                    <a:pt x="819" y="1"/>
                  </a:lnTo>
                  <a:close/>
                </a:path>
              </a:pathLst>
            </a:custGeom>
            <a:solidFill>
              <a:schemeClr val="dk2"/>
            </a:solidFill>
            <a:ln w="0">
              <a:noFill/>
            </a:ln>
          </p:spPr>
          <p:style>
            <a:lnRef idx="0"/>
            <a:fillRef idx="0"/>
            <a:effectRef idx="0"/>
            <a:fontRef idx="minor"/>
          </p:style>
        </p:sp>
        <p:sp>
          <p:nvSpPr>
            <p:cNvPr id="7757" name="Google Shape;7394;p56"/>
            <p:cNvSpPr/>
            <p:nvPr/>
          </p:nvSpPr>
          <p:spPr>
            <a:xfrm>
              <a:off x="5793120" y="2756880"/>
              <a:ext cx="270720" cy="419400"/>
            </a:xfrm>
            <a:custGeom>
              <a:avLst/>
              <a:gdLst/>
              <a:ahLst/>
              <a:rect l="l" t="t" r="r" b="b"/>
              <a:pathLst>
                <a:path w="7531" h="11658">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w="0">
              <a:noFill/>
            </a:ln>
          </p:spPr>
          <p:style>
            <a:lnRef idx="0"/>
            <a:fillRef idx="0"/>
            <a:effectRef idx="0"/>
            <a:fontRef idx="minor"/>
          </p:style>
        </p:sp>
      </p:grpSp>
      <p:grpSp>
        <p:nvGrpSpPr>
          <p:cNvPr id="7758" name="Google Shape;7395;p56"/>
          <p:cNvGrpSpPr/>
          <p:nvPr/>
        </p:nvGrpSpPr>
        <p:grpSpPr>
          <a:xfrm>
            <a:off x="842760" y="3306960"/>
            <a:ext cx="371520" cy="421560"/>
            <a:chOff x="842760" y="3306960"/>
            <a:chExt cx="371520" cy="421560"/>
          </a:xfrm>
        </p:grpSpPr>
        <p:sp>
          <p:nvSpPr>
            <p:cNvPr id="7759" name="Google Shape;7396;p56"/>
            <p:cNvSpPr/>
            <p:nvPr/>
          </p:nvSpPr>
          <p:spPr>
            <a:xfrm>
              <a:off x="967680" y="3405600"/>
              <a:ext cx="123120" cy="47160"/>
            </a:xfrm>
            <a:custGeom>
              <a:avLst/>
              <a:gdLst/>
              <a:ahLst/>
              <a:rect l="l" t="t" r="r" b="b"/>
              <a:pathLst>
                <a:path w="3435" h="1324">
                  <a:moveTo>
                    <a:pt x="1" y="0"/>
                  </a:moveTo>
                  <a:lnTo>
                    <a:pt x="1702" y="1324"/>
                  </a:lnTo>
                  <a:lnTo>
                    <a:pt x="3435" y="0"/>
                  </a:lnTo>
                  <a:close/>
                </a:path>
              </a:pathLst>
            </a:custGeom>
            <a:solidFill>
              <a:schemeClr val="dk2"/>
            </a:solidFill>
            <a:ln w="0">
              <a:noFill/>
            </a:ln>
          </p:spPr>
          <p:style>
            <a:lnRef idx="0"/>
            <a:fillRef idx="0"/>
            <a:effectRef idx="0"/>
            <a:fontRef idx="minor"/>
          </p:style>
        </p:sp>
        <p:sp>
          <p:nvSpPr>
            <p:cNvPr id="7760" name="Google Shape;7397;p56"/>
            <p:cNvSpPr/>
            <p:nvPr/>
          </p:nvSpPr>
          <p:spPr>
            <a:xfrm>
              <a:off x="942840" y="3419280"/>
              <a:ext cx="66600" cy="97200"/>
            </a:xfrm>
            <a:custGeom>
              <a:avLst/>
              <a:gdLst/>
              <a:ahLst/>
              <a:rect l="l" t="t" r="r" b="b"/>
              <a:pathLst>
                <a:path w="1860" h="2710">
                  <a:moveTo>
                    <a:pt x="1" y="1"/>
                  </a:moveTo>
                  <a:lnTo>
                    <a:pt x="1" y="2710"/>
                  </a:lnTo>
                  <a:lnTo>
                    <a:pt x="1859" y="1324"/>
                  </a:lnTo>
                  <a:lnTo>
                    <a:pt x="1" y="1"/>
                  </a:lnTo>
                  <a:close/>
                </a:path>
              </a:pathLst>
            </a:custGeom>
            <a:solidFill>
              <a:schemeClr val="dk2"/>
            </a:solidFill>
            <a:ln w="0">
              <a:noFill/>
            </a:ln>
          </p:spPr>
          <p:style>
            <a:lnRef idx="0"/>
            <a:fillRef idx="0"/>
            <a:effectRef idx="0"/>
            <a:fontRef idx="minor"/>
          </p:style>
        </p:sp>
        <p:sp>
          <p:nvSpPr>
            <p:cNvPr id="7761" name="Google Shape;7398;p56"/>
            <p:cNvSpPr/>
            <p:nvPr/>
          </p:nvSpPr>
          <p:spPr>
            <a:xfrm>
              <a:off x="842760" y="3306960"/>
              <a:ext cx="371520" cy="421560"/>
            </a:xfrm>
            <a:custGeom>
              <a:avLst/>
              <a:gdLst/>
              <a:ahLst/>
              <a:rect l="l" t="t" r="r" b="b"/>
              <a:pathLst>
                <a:path w="10334" h="11721">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w="0">
              <a:noFill/>
            </a:ln>
          </p:spPr>
          <p:style>
            <a:lnRef idx="0"/>
            <a:fillRef idx="0"/>
            <a:effectRef idx="0"/>
            <a:fontRef idx="minor"/>
          </p:style>
        </p:sp>
        <p:sp>
          <p:nvSpPr>
            <p:cNvPr id="7762" name="Google Shape;7399;p56"/>
            <p:cNvSpPr/>
            <p:nvPr/>
          </p:nvSpPr>
          <p:spPr>
            <a:xfrm>
              <a:off x="967680" y="3483000"/>
              <a:ext cx="123120" cy="46080"/>
            </a:xfrm>
            <a:custGeom>
              <a:avLst/>
              <a:gdLst/>
              <a:ahLst/>
              <a:rect l="l" t="t" r="r" b="b"/>
              <a:pathLst>
                <a:path w="3435" h="1293">
                  <a:moveTo>
                    <a:pt x="1702" y="1"/>
                  </a:moveTo>
                  <a:lnTo>
                    <a:pt x="1" y="1293"/>
                  </a:lnTo>
                  <a:lnTo>
                    <a:pt x="3435" y="1293"/>
                  </a:lnTo>
                  <a:lnTo>
                    <a:pt x="1702" y="1"/>
                  </a:lnTo>
                  <a:close/>
                </a:path>
              </a:pathLst>
            </a:custGeom>
            <a:solidFill>
              <a:schemeClr val="dk2"/>
            </a:solidFill>
            <a:ln w="0">
              <a:noFill/>
            </a:ln>
          </p:spPr>
          <p:style>
            <a:lnRef idx="0"/>
            <a:fillRef idx="0"/>
            <a:effectRef idx="0"/>
            <a:fontRef idx="minor"/>
          </p:style>
        </p:sp>
        <p:sp>
          <p:nvSpPr>
            <p:cNvPr id="7763" name="Google Shape;7400;p56"/>
            <p:cNvSpPr/>
            <p:nvPr/>
          </p:nvSpPr>
          <p:spPr>
            <a:xfrm>
              <a:off x="1050480" y="3419280"/>
              <a:ext cx="64440" cy="97200"/>
            </a:xfrm>
            <a:custGeom>
              <a:avLst/>
              <a:gdLst/>
              <a:ahLst/>
              <a:rect l="l" t="t" r="r" b="b"/>
              <a:pathLst>
                <a:path w="1797" h="2710">
                  <a:moveTo>
                    <a:pt x="1796" y="1"/>
                  </a:moveTo>
                  <a:lnTo>
                    <a:pt x="0" y="1324"/>
                  </a:lnTo>
                  <a:lnTo>
                    <a:pt x="1796" y="2710"/>
                  </a:lnTo>
                  <a:lnTo>
                    <a:pt x="1796" y="1"/>
                  </a:lnTo>
                  <a:close/>
                </a:path>
              </a:pathLst>
            </a:custGeom>
            <a:solidFill>
              <a:schemeClr val="dk2"/>
            </a:solidFill>
            <a:ln w="0">
              <a:noFill/>
            </a:ln>
          </p:spPr>
          <p:style>
            <a:lnRef idx="0"/>
            <a:fillRef idx="0"/>
            <a:effectRef idx="0"/>
            <a:fontRef idx="minor"/>
          </p:style>
        </p:sp>
      </p:grpSp>
      <p:grpSp>
        <p:nvGrpSpPr>
          <p:cNvPr id="7764" name="Google Shape;7401;p56"/>
          <p:cNvGrpSpPr/>
          <p:nvPr/>
        </p:nvGrpSpPr>
        <p:grpSpPr>
          <a:xfrm>
            <a:off x="2487960" y="3309120"/>
            <a:ext cx="422640" cy="423720"/>
            <a:chOff x="2487960" y="3309120"/>
            <a:chExt cx="422640" cy="423720"/>
          </a:xfrm>
        </p:grpSpPr>
        <p:sp>
          <p:nvSpPr>
            <p:cNvPr id="7765" name="Google Shape;7402;p56"/>
            <p:cNvSpPr/>
            <p:nvPr/>
          </p:nvSpPr>
          <p:spPr>
            <a:xfrm>
              <a:off x="2605680" y="3309120"/>
              <a:ext cx="304920" cy="298080"/>
            </a:xfrm>
            <a:custGeom>
              <a:avLst/>
              <a:gdLst/>
              <a:ahLst/>
              <a:rect l="l" t="t" r="r" b="b"/>
              <a:pathLst>
                <a:path w="8476" h="828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w="0">
              <a:noFill/>
            </a:ln>
          </p:spPr>
          <p:style>
            <a:lnRef idx="0"/>
            <a:fillRef idx="0"/>
            <a:effectRef idx="0"/>
            <a:fontRef idx="minor"/>
          </p:style>
        </p:sp>
        <p:sp>
          <p:nvSpPr>
            <p:cNvPr id="7766" name="Google Shape;7403;p56"/>
            <p:cNvSpPr/>
            <p:nvPr/>
          </p:nvSpPr>
          <p:spPr>
            <a:xfrm>
              <a:off x="2560320" y="3484080"/>
              <a:ext cx="173160" cy="169920"/>
            </a:xfrm>
            <a:custGeom>
              <a:avLst/>
              <a:gdLst/>
              <a:ahLst/>
              <a:rect l="l" t="t" r="r" b="b"/>
              <a:pathLst>
                <a:path w="4821" h="473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w="0">
              <a:noFill/>
            </a:ln>
          </p:spPr>
          <p:style>
            <a:lnRef idx="0"/>
            <a:fillRef idx="0"/>
            <a:effectRef idx="0"/>
            <a:fontRef idx="minor"/>
          </p:style>
        </p:sp>
        <p:sp>
          <p:nvSpPr>
            <p:cNvPr id="7767" name="Google Shape;7404;p56"/>
            <p:cNvSpPr/>
            <p:nvPr/>
          </p:nvSpPr>
          <p:spPr>
            <a:xfrm>
              <a:off x="2487960" y="3411720"/>
              <a:ext cx="320760" cy="321120"/>
            </a:xfrm>
            <a:custGeom>
              <a:avLst/>
              <a:gdLst/>
              <a:ahLst/>
              <a:rect l="l" t="t" r="r" b="b"/>
              <a:pathLst>
                <a:path w="8917" h="8929">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w="0">
              <a:noFill/>
            </a:ln>
          </p:spPr>
          <p:style>
            <a:lnRef idx="0"/>
            <a:fillRef idx="0"/>
            <a:effectRef idx="0"/>
            <a:fontRef idx="minor"/>
          </p:style>
        </p:sp>
      </p:grpSp>
      <p:grpSp>
        <p:nvGrpSpPr>
          <p:cNvPr id="7768" name="Google Shape;7405;p56"/>
          <p:cNvGrpSpPr/>
          <p:nvPr/>
        </p:nvGrpSpPr>
        <p:grpSpPr>
          <a:xfrm>
            <a:off x="4137120" y="3318840"/>
            <a:ext cx="421920" cy="398520"/>
            <a:chOff x="4137120" y="3318840"/>
            <a:chExt cx="421920" cy="398520"/>
          </a:xfrm>
        </p:grpSpPr>
        <p:sp>
          <p:nvSpPr>
            <p:cNvPr id="7769" name="Google Shape;7406;p56"/>
            <p:cNvSpPr/>
            <p:nvPr/>
          </p:nvSpPr>
          <p:spPr>
            <a:xfrm>
              <a:off x="4138560" y="3318840"/>
              <a:ext cx="420480" cy="98280"/>
            </a:xfrm>
            <a:custGeom>
              <a:avLst/>
              <a:gdLst/>
              <a:ahLst/>
              <a:rect l="l" t="t" r="r" b="b"/>
              <a:pathLst>
                <a:path w="11690" h="2742">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w="0">
              <a:noFill/>
            </a:ln>
          </p:spPr>
          <p:style>
            <a:lnRef idx="0"/>
            <a:fillRef idx="0"/>
            <a:effectRef idx="0"/>
            <a:fontRef idx="minor"/>
          </p:style>
        </p:sp>
        <p:sp>
          <p:nvSpPr>
            <p:cNvPr id="7770" name="Google Shape;7407;p56"/>
            <p:cNvSpPr/>
            <p:nvPr/>
          </p:nvSpPr>
          <p:spPr>
            <a:xfrm>
              <a:off x="4137120" y="3442320"/>
              <a:ext cx="419400" cy="246960"/>
            </a:xfrm>
            <a:custGeom>
              <a:avLst/>
              <a:gdLst/>
              <a:ahLst/>
              <a:rect l="l" t="t" r="r" b="b"/>
              <a:pathLst>
                <a:path w="11658" h="6869">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w="0">
              <a:noFill/>
            </a:ln>
          </p:spPr>
          <p:style>
            <a:lnRef idx="0"/>
            <a:fillRef idx="0"/>
            <a:effectRef idx="0"/>
            <a:fontRef idx="minor"/>
          </p:style>
        </p:sp>
        <p:sp>
          <p:nvSpPr>
            <p:cNvPr id="7771" name="Google Shape;7408;p56"/>
            <p:cNvSpPr/>
            <p:nvPr/>
          </p:nvSpPr>
          <p:spPr>
            <a:xfrm>
              <a:off x="4310640" y="3565800"/>
              <a:ext cx="73440" cy="73440"/>
            </a:xfrm>
            <a:custGeom>
              <a:avLst/>
              <a:gdLst/>
              <a:ahLst/>
              <a:rect l="l" t="t" r="r" b="b"/>
              <a:pathLst>
                <a:path w="2049" h="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w="0">
              <a:noFill/>
            </a:ln>
          </p:spPr>
          <p:style>
            <a:lnRef idx="0"/>
            <a:fillRef idx="0"/>
            <a:effectRef idx="0"/>
            <a:fontRef idx="minor"/>
          </p:style>
        </p:sp>
        <p:sp>
          <p:nvSpPr>
            <p:cNvPr id="7772" name="Google Shape;7409;p56"/>
            <p:cNvSpPr/>
            <p:nvPr/>
          </p:nvSpPr>
          <p:spPr>
            <a:xfrm>
              <a:off x="4232520" y="3492000"/>
              <a:ext cx="225360" cy="225360"/>
            </a:xfrm>
            <a:custGeom>
              <a:avLst/>
              <a:gdLst/>
              <a:ahLst/>
              <a:rect l="l" t="t" r="r" b="b"/>
              <a:pathLst>
                <a:path w="6271" h="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w="0">
              <a:noFill/>
            </a:ln>
          </p:spPr>
          <p:style>
            <a:lnRef idx="0"/>
            <a:fillRef idx="0"/>
            <a:effectRef idx="0"/>
            <a:fontRef idx="minor"/>
          </p:style>
        </p:sp>
      </p:grpSp>
      <p:grpSp>
        <p:nvGrpSpPr>
          <p:cNvPr id="7773" name="Google Shape;7410;p56"/>
          <p:cNvGrpSpPr/>
          <p:nvPr/>
        </p:nvGrpSpPr>
        <p:grpSpPr>
          <a:xfrm>
            <a:off x="3624120" y="3310920"/>
            <a:ext cx="369360" cy="420120"/>
            <a:chOff x="3624120" y="3310920"/>
            <a:chExt cx="369360" cy="420120"/>
          </a:xfrm>
        </p:grpSpPr>
        <p:sp>
          <p:nvSpPr>
            <p:cNvPr id="7774" name="Google Shape;7411;p56"/>
            <p:cNvSpPr/>
            <p:nvPr/>
          </p:nvSpPr>
          <p:spPr>
            <a:xfrm>
              <a:off x="3747600" y="3435480"/>
              <a:ext cx="24480" cy="24480"/>
            </a:xfrm>
            <a:custGeom>
              <a:avLst/>
              <a:gdLst/>
              <a:ahLst/>
              <a:rect l="l" t="t" r="r" b="b"/>
              <a:pathLst>
                <a:path w="694" h="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w="0">
              <a:noFill/>
            </a:ln>
          </p:spPr>
          <p:style>
            <a:lnRef idx="0"/>
            <a:fillRef idx="0"/>
            <a:effectRef idx="0"/>
            <a:fontRef idx="minor"/>
          </p:style>
        </p:sp>
        <p:sp>
          <p:nvSpPr>
            <p:cNvPr id="7775" name="Google Shape;7412;p56"/>
            <p:cNvSpPr/>
            <p:nvPr/>
          </p:nvSpPr>
          <p:spPr>
            <a:xfrm>
              <a:off x="3625200" y="3310920"/>
              <a:ext cx="294480" cy="49680"/>
            </a:xfrm>
            <a:custGeom>
              <a:avLst/>
              <a:gdLst/>
              <a:ahLst/>
              <a:rect l="l" t="t" r="r" b="b"/>
              <a:pathLst>
                <a:path w="8192" h="1387">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w="0">
              <a:noFill/>
            </a:ln>
          </p:spPr>
          <p:style>
            <a:lnRef idx="0"/>
            <a:fillRef idx="0"/>
            <a:effectRef idx="0"/>
            <a:fontRef idx="minor"/>
          </p:style>
        </p:sp>
        <p:sp>
          <p:nvSpPr>
            <p:cNvPr id="7776" name="Google Shape;7413;p56"/>
            <p:cNvSpPr/>
            <p:nvPr/>
          </p:nvSpPr>
          <p:spPr>
            <a:xfrm>
              <a:off x="3697920" y="3435480"/>
              <a:ext cx="24480" cy="24480"/>
            </a:xfrm>
            <a:custGeom>
              <a:avLst/>
              <a:gdLst/>
              <a:ahLst/>
              <a:rect l="l" t="t" r="r" b="b"/>
              <a:pathLst>
                <a:path w="695" h="694">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w="0">
              <a:noFill/>
            </a:ln>
          </p:spPr>
          <p:style>
            <a:lnRef idx="0"/>
            <a:fillRef idx="0"/>
            <a:effectRef idx="0"/>
            <a:fontRef idx="minor"/>
          </p:style>
        </p:sp>
        <p:sp>
          <p:nvSpPr>
            <p:cNvPr id="7777" name="Google Shape;7414;p56"/>
            <p:cNvSpPr/>
            <p:nvPr/>
          </p:nvSpPr>
          <p:spPr>
            <a:xfrm>
              <a:off x="3624120" y="3385440"/>
              <a:ext cx="295560" cy="147240"/>
            </a:xfrm>
            <a:custGeom>
              <a:avLst/>
              <a:gdLst/>
              <a:ahLst/>
              <a:rect l="l" t="t" r="r" b="b"/>
              <a:pathLst>
                <a:path w="8223" h="4097">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w="0">
              <a:noFill/>
            </a:ln>
          </p:spPr>
          <p:style>
            <a:lnRef idx="0"/>
            <a:fillRef idx="0"/>
            <a:effectRef idx="0"/>
            <a:fontRef idx="minor"/>
          </p:style>
        </p:sp>
        <p:sp>
          <p:nvSpPr>
            <p:cNvPr id="7778" name="Google Shape;7415;p56"/>
            <p:cNvSpPr/>
            <p:nvPr/>
          </p:nvSpPr>
          <p:spPr>
            <a:xfrm>
              <a:off x="3795480" y="3631680"/>
              <a:ext cx="198000" cy="99360"/>
            </a:xfrm>
            <a:custGeom>
              <a:avLst/>
              <a:gdLst/>
              <a:ahLst/>
              <a:rect l="l" t="t" r="r" b="b"/>
              <a:pathLst>
                <a:path w="5514" h="2773">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w="0">
              <a:noFill/>
            </a:ln>
          </p:spPr>
          <p:style>
            <a:lnRef idx="0"/>
            <a:fillRef idx="0"/>
            <a:effectRef idx="0"/>
            <a:fontRef idx="minor"/>
          </p:style>
        </p:sp>
        <p:sp>
          <p:nvSpPr>
            <p:cNvPr id="7779" name="Google Shape;7416;p56"/>
            <p:cNvSpPr/>
            <p:nvPr/>
          </p:nvSpPr>
          <p:spPr>
            <a:xfrm>
              <a:off x="3797640" y="3393360"/>
              <a:ext cx="195840" cy="213840"/>
            </a:xfrm>
            <a:custGeom>
              <a:avLst/>
              <a:gdLst/>
              <a:ahLst/>
              <a:rect l="l" t="t" r="r" b="b"/>
              <a:pathLst>
                <a:path w="5451" h="5955">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w="0">
              <a:noFill/>
            </a:ln>
          </p:spPr>
          <p:style>
            <a:lnRef idx="0"/>
            <a:fillRef idx="0"/>
            <a:effectRef idx="0"/>
            <a:fontRef idx="minor"/>
          </p:style>
        </p:sp>
      </p:grpSp>
      <p:grpSp>
        <p:nvGrpSpPr>
          <p:cNvPr id="7780" name="Google Shape;7417;p56"/>
          <p:cNvGrpSpPr/>
          <p:nvPr/>
        </p:nvGrpSpPr>
        <p:grpSpPr>
          <a:xfrm>
            <a:off x="6095520" y="3828240"/>
            <a:ext cx="340200" cy="387360"/>
            <a:chOff x="6095520" y="3828240"/>
            <a:chExt cx="340200" cy="387360"/>
          </a:xfrm>
        </p:grpSpPr>
        <p:sp>
          <p:nvSpPr>
            <p:cNvPr id="7781" name="Google Shape;7418;p56"/>
            <p:cNvSpPr/>
            <p:nvPr/>
          </p:nvSpPr>
          <p:spPr>
            <a:xfrm>
              <a:off x="6254640" y="3942720"/>
              <a:ext cx="22320" cy="22320"/>
            </a:xfrm>
            <a:custGeom>
              <a:avLst/>
              <a:gdLst/>
              <a:ahLst/>
              <a:rect l="l" t="t" r="r" b="b"/>
              <a:pathLst>
                <a:path w="1119" h="1118">
                  <a:moveTo>
                    <a:pt x="0" y="1"/>
                  </a:moveTo>
                  <a:lnTo>
                    <a:pt x="0" y="1117"/>
                  </a:lnTo>
                  <a:lnTo>
                    <a:pt x="1118" y="1117"/>
                  </a:lnTo>
                  <a:lnTo>
                    <a:pt x="1118" y="1"/>
                  </a:lnTo>
                  <a:close/>
                </a:path>
              </a:pathLst>
            </a:custGeom>
            <a:solidFill>
              <a:schemeClr val="dk2"/>
            </a:solidFill>
            <a:ln w="0">
              <a:noFill/>
            </a:ln>
          </p:spPr>
          <p:style>
            <a:lnRef idx="0"/>
            <a:fillRef idx="0"/>
            <a:effectRef idx="0"/>
            <a:fontRef idx="minor"/>
          </p:style>
        </p:sp>
        <p:sp>
          <p:nvSpPr>
            <p:cNvPr id="7782" name="Google Shape;7419;p56"/>
            <p:cNvSpPr/>
            <p:nvPr/>
          </p:nvSpPr>
          <p:spPr>
            <a:xfrm>
              <a:off x="6095520" y="3828240"/>
              <a:ext cx="340200" cy="387360"/>
            </a:xfrm>
            <a:custGeom>
              <a:avLst/>
              <a:gdLst/>
              <a:ahLst/>
              <a:rect l="l" t="t" r="r" b="b"/>
              <a:pathLst>
                <a:path w="16757" h="19064">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w="0">
              <a:noFill/>
            </a:ln>
          </p:spPr>
          <p:style>
            <a:lnRef idx="0"/>
            <a:fillRef idx="0"/>
            <a:effectRef idx="0"/>
            <a:fontRef idx="minor"/>
          </p:style>
        </p:sp>
      </p:grpSp>
      <p:grpSp>
        <p:nvGrpSpPr>
          <p:cNvPr id="7783" name="Google Shape;7420;p56"/>
          <p:cNvGrpSpPr/>
          <p:nvPr/>
        </p:nvGrpSpPr>
        <p:grpSpPr>
          <a:xfrm>
            <a:off x="4018680" y="3828240"/>
            <a:ext cx="387360" cy="387360"/>
            <a:chOff x="4018680" y="3828240"/>
            <a:chExt cx="387360" cy="387360"/>
          </a:xfrm>
        </p:grpSpPr>
        <p:sp>
          <p:nvSpPr>
            <p:cNvPr id="7784" name="Google Shape;7421;p56"/>
            <p:cNvSpPr/>
            <p:nvPr/>
          </p:nvSpPr>
          <p:spPr>
            <a:xfrm>
              <a:off x="4118400" y="4073040"/>
              <a:ext cx="37080" cy="38160"/>
            </a:xfrm>
            <a:custGeom>
              <a:avLst/>
              <a:gdLst/>
              <a:ahLst/>
              <a:rect l="l" t="t" r="r" b="b"/>
              <a:pathLst>
                <a:path w="1842" h="190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w="0">
              <a:noFill/>
            </a:ln>
          </p:spPr>
          <p:style>
            <a:lnRef idx="0"/>
            <a:fillRef idx="0"/>
            <a:effectRef idx="0"/>
            <a:fontRef idx="minor"/>
          </p:style>
        </p:sp>
        <p:sp>
          <p:nvSpPr>
            <p:cNvPr id="7785" name="Google Shape;7422;p56"/>
            <p:cNvSpPr/>
            <p:nvPr/>
          </p:nvSpPr>
          <p:spPr>
            <a:xfrm>
              <a:off x="4231800" y="4050360"/>
              <a:ext cx="37080" cy="38160"/>
            </a:xfrm>
            <a:custGeom>
              <a:avLst/>
              <a:gdLst/>
              <a:ahLst/>
              <a:rect l="l" t="t" r="r" b="b"/>
              <a:pathLst>
                <a:path w="1845" h="190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w="0">
              <a:noFill/>
            </a:ln>
          </p:spPr>
          <p:style>
            <a:lnRef idx="0"/>
            <a:fillRef idx="0"/>
            <a:effectRef idx="0"/>
            <a:fontRef idx="minor"/>
          </p:style>
        </p:sp>
        <p:sp>
          <p:nvSpPr>
            <p:cNvPr id="7786" name="Google Shape;7423;p56"/>
            <p:cNvSpPr/>
            <p:nvPr/>
          </p:nvSpPr>
          <p:spPr>
            <a:xfrm>
              <a:off x="4018680" y="3828240"/>
              <a:ext cx="387360" cy="387360"/>
            </a:xfrm>
            <a:custGeom>
              <a:avLst/>
              <a:gdLst/>
              <a:ahLst/>
              <a:rect l="l" t="t" r="r" b="b"/>
              <a:pathLst>
                <a:path w="19066" h="19064">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w="0">
              <a:noFill/>
            </a:ln>
          </p:spPr>
          <p:style>
            <a:lnRef idx="0"/>
            <a:fillRef idx="0"/>
            <a:effectRef idx="0"/>
            <a:fontRef idx="minor"/>
          </p:style>
        </p:sp>
        <p:sp>
          <p:nvSpPr>
            <p:cNvPr id="7787" name="Google Shape;7424;p56"/>
            <p:cNvSpPr/>
            <p:nvPr/>
          </p:nvSpPr>
          <p:spPr>
            <a:xfrm>
              <a:off x="4178520" y="3933720"/>
              <a:ext cx="90360" cy="39960"/>
            </a:xfrm>
            <a:custGeom>
              <a:avLst/>
              <a:gdLst/>
              <a:ahLst/>
              <a:rect l="l" t="t" r="r" b="b"/>
              <a:pathLst>
                <a:path w="4468" h="1990">
                  <a:moveTo>
                    <a:pt x="4467" y="1"/>
                  </a:moveTo>
                  <a:lnTo>
                    <a:pt x="1" y="894"/>
                  </a:lnTo>
                  <a:lnTo>
                    <a:pt x="1" y="1989"/>
                  </a:lnTo>
                  <a:lnTo>
                    <a:pt x="4467" y="1096"/>
                  </a:lnTo>
                  <a:lnTo>
                    <a:pt x="4467" y="1"/>
                  </a:lnTo>
                  <a:close/>
                </a:path>
              </a:pathLst>
            </a:custGeom>
            <a:solidFill>
              <a:schemeClr val="dk2"/>
            </a:solidFill>
            <a:ln w="0">
              <a:noFill/>
            </a:ln>
          </p:spPr>
          <p:style>
            <a:lnRef idx="0"/>
            <a:fillRef idx="0"/>
            <a:effectRef idx="0"/>
            <a:fontRef idx="minor"/>
          </p:style>
        </p:sp>
      </p:grpSp>
      <p:grpSp>
        <p:nvGrpSpPr>
          <p:cNvPr id="7788" name="Google Shape;7425;p56"/>
          <p:cNvGrpSpPr/>
          <p:nvPr/>
        </p:nvGrpSpPr>
        <p:grpSpPr>
          <a:xfrm>
            <a:off x="4537800" y="3925440"/>
            <a:ext cx="387360" cy="192960"/>
            <a:chOff x="4537800" y="3925440"/>
            <a:chExt cx="387360" cy="192960"/>
          </a:xfrm>
        </p:grpSpPr>
        <p:sp>
          <p:nvSpPr>
            <p:cNvPr id="7789" name="Google Shape;7426;p56"/>
            <p:cNvSpPr/>
            <p:nvPr/>
          </p:nvSpPr>
          <p:spPr>
            <a:xfrm>
              <a:off x="4674960" y="3971160"/>
              <a:ext cx="56520" cy="147240"/>
            </a:xfrm>
            <a:custGeom>
              <a:avLst/>
              <a:gdLst/>
              <a:ahLst/>
              <a:rect l="l" t="t" r="r" b="b"/>
              <a:pathLst>
                <a:path w="2793" h="726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w="0">
              <a:noFill/>
            </a:ln>
          </p:spPr>
          <p:style>
            <a:lnRef idx="0"/>
            <a:fillRef idx="0"/>
            <a:effectRef idx="0"/>
            <a:fontRef idx="minor"/>
          </p:style>
        </p:sp>
        <p:sp>
          <p:nvSpPr>
            <p:cNvPr id="7790" name="Google Shape;7427;p56"/>
            <p:cNvSpPr/>
            <p:nvPr/>
          </p:nvSpPr>
          <p:spPr>
            <a:xfrm>
              <a:off x="4868640" y="4005000"/>
              <a:ext cx="56520" cy="56520"/>
            </a:xfrm>
            <a:custGeom>
              <a:avLst/>
              <a:gdLst/>
              <a:ahLst/>
              <a:rect l="l" t="t" r="r" b="b"/>
              <a:pathLst>
                <a:path w="2792" h="2795">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w="0">
              <a:noFill/>
            </a:ln>
          </p:spPr>
          <p:style>
            <a:lnRef idx="0"/>
            <a:fillRef idx="0"/>
            <a:effectRef idx="0"/>
            <a:fontRef idx="minor"/>
          </p:style>
        </p:sp>
        <p:sp>
          <p:nvSpPr>
            <p:cNvPr id="7791" name="Google Shape;7428;p56"/>
            <p:cNvSpPr/>
            <p:nvPr/>
          </p:nvSpPr>
          <p:spPr>
            <a:xfrm>
              <a:off x="4743720" y="3925440"/>
              <a:ext cx="125640" cy="192600"/>
            </a:xfrm>
            <a:custGeom>
              <a:avLst/>
              <a:gdLst/>
              <a:ahLst/>
              <a:rect l="l" t="t" r="r" b="b"/>
              <a:pathLst>
                <a:path w="6191" h="9497">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w="0">
              <a:noFill/>
            </a:ln>
          </p:spPr>
          <p:style>
            <a:lnRef idx="0"/>
            <a:fillRef idx="0"/>
            <a:effectRef idx="0"/>
            <a:fontRef idx="minor"/>
          </p:style>
        </p:sp>
        <p:sp>
          <p:nvSpPr>
            <p:cNvPr id="7792" name="Google Shape;7429;p56"/>
            <p:cNvSpPr/>
            <p:nvPr/>
          </p:nvSpPr>
          <p:spPr>
            <a:xfrm>
              <a:off x="4537800" y="3925440"/>
              <a:ext cx="125640" cy="192600"/>
            </a:xfrm>
            <a:custGeom>
              <a:avLst/>
              <a:gdLst/>
              <a:ahLst/>
              <a:rect l="l" t="t" r="r" b="b"/>
              <a:pathLst>
                <a:path w="6190" h="9497">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w="0">
              <a:noFill/>
            </a:ln>
          </p:spPr>
          <p:style>
            <a:lnRef idx="0"/>
            <a:fillRef idx="0"/>
            <a:effectRef idx="0"/>
            <a:fontRef idx="minor"/>
          </p:style>
        </p:sp>
      </p:grpSp>
      <p:grpSp>
        <p:nvGrpSpPr>
          <p:cNvPr id="7793" name="Google Shape;7430;p56"/>
          <p:cNvGrpSpPr/>
          <p:nvPr/>
        </p:nvGrpSpPr>
        <p:grpSpPr>
          <a:xfrm>
            <a:off x="5057280" y="3828240"/>
            <a:ext cx="387360" cy="387360"/>
            <a:chOff x="5057280" y="3828240"/>
            <a:chExt cx="387360" cy="387360"/>
          </a:xfrm>
        </p:grpSpPr>
        <p:sp>
          <p:nvSpPr>
            <p:cNvPr id="7794" name="Google Shape;7431;p56"/>
            <p:cNvSpPr/>
            <p:nvPr/>
          </p:nvSpPr>
          <p:spPr>
            <a:xfrm>
              <a:off x="5330520" y="3920040"/>
              <a:ext cx="22320" cy="22320"/>
            </a:xfrm>
            <a:custGeom>
              <a:avLst/>
              <a:gdLst/>
              <a:ahLst/>
              <a:rect l="l" t="t" r="r" b="b"/>
              <a:pathLst>
                <a:path w="1117" h="1119">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w="0">
              <a:noFill/>
            </a:ln>
          </p:spPr>
          <p:style>
            <a:lnRef idx="0"/>
            <a:fillRef idx="0"/>
            <a:effectRef idx="0"/>
            <a:fontRef idx="minor"/>
          </p:style>
        </p:sp>
        <p:sp>
          <p:nvSpPr>
            <p:cNvPr id="7795" name="Google Shape;7432;p56"/>
            <p:cNvSpPr/>
            <p:nvPr/>
          </p:nvSpPr>
          <p:spPr>
            <a:xfrm>
              <a:off x="5126040" y="3988080"/>
              <a:ext cx="35640" cy="38160"/>
            </a:xfrm>
            <a:custGeom>
              <a:avLst/>
              <a:gdLst/>
              <a:ahLst/>
              <a:rect l="l" t="t" r="r" b="b"/>
              <a:pathLst>
                <a:path w="1769" h="189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w="0">
              <a:noFill/>
            </a:ln>
          </p:spPr>
          <p:style>
            <a:lnRef idx="0"/>
            <a:fillRef idx="0"/>
            <a:effectRef idx="0"/>
            <a:fontRef idx="minor"/>
          </p:style>
        </p:sp>
        <p:sp>
          <p:nvSpPr>
            <p:cNvPr id="7796" name="Google Shape;7433;p56"/>
            <p:cNvSpPr/>
            <p:nvPr/>
          </p:nvSpPr>
          <p:spPr>
            <a:xfrm>
              <a:off x="5148720" y="3988080"/>
              <a:ext cx="204120" cy="136080"/>
            </a:xfrm>
            <a:custGeom>
              <a:avLst/>
              <a:gdLst/>
              <a:ahLst/>
              <a:rect l="l" t="t" r="r" b="b"/>
              <a:pathLst>
                <a:path w="10054" h="6703">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w="0">
              <a:noFill/>
            </a:ln>
          </p:spPr>
          <p:style>
            <a:lnRef idx="0"/>
            <a:fillRef idx="0"/>
            <a:effectRef idx="0"/>
            <a:fontRef idx="minor"/>
          </p:style>
        </p:sp>
        <p:sp>
          <p:nvSpPr>
            <p:cNvPr id="7797" name="Google Shape;7434;p56"/>
            <p:cNvSpPr/>
            <p:nvPr/>
          </p:nvSpPr>
          <p:spPr>
            <a:xfrm>
              <a:off x="5057280" y="3828240"/>
              <a:ext cx="387360" cy="387360"/>
            </a:xfrm>
            <a:custGeom>
              <a:avLst/>
              <a:gdLst/>
              <a:ahLst/>
              <a:rect l="l" t="t" r="r" b="b"/>
              <a:pathLst>
                <a:path w="19066" h="19064">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w="0">
              <a:noFill/>
            </a:ln>
          </p:spPr>
          <p:style>
            <a:lnRef idx="0"/>
            <a:fillRef idx="0"/>
            <a:effectRef idx="0"/>
            <a:fontRef idx="minor"/>
          </p:style>
        </p:sp>
        <p:sp>
          <p:nvSpPr>
            <p:cNvPr id="7798" name="Google Shape;7435;p56"/>
            <p:cNvSpPr/>
            <p:nvPr/>
          </p:nvSpPr>
          <p:spPr>
            <a:xfrm>
              <a:off x="5339880" y="3988080"/>
              <a:ext cx="35640" cy="38160"/>
            </a:xfrm>
            <a:custGeom>
              <a:avLst/>
              <a:gdLst/>
              <a:ahLst/>
              <a:rect l="l" t="t" r="r" b="b"/>
              <a:pathLst>
                <a:path w="1770" h="1899">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w="0">
              <a:noFill/>
            </a:ln>
          </p:spPr>
          <p:style>
            <a:lnRef idx="0"/>
            <a:fillRef idx="0"/>
            <a:effectRef idx="0"/>
            <a:fontRef idx="minor"/>
          </p:style>
        </p:sp>
      </p:grpSp>
      <p:grpSp>
        <p:nvGrpSpPr>
          <p:cNvPr id="7799" name="Google Shape;7436;p56"/>
          <p:cNvGrpSpPr/>
          <p:nvPr/>
        </p:nvGrpSpPr>
        <p:grpSpPr>
          <a:xfrm>
            <a:off x="1942200" y="3885840"/>
            <a:ext cx="387360" cy="272160"/>
            <a:chOff x="1942200" y="3885840"/>
            <a:chExt cx="387360" cy="272160"/>
          </a:xfrm>
        </p:grpSpPr>
        <p:sp>
          <p:nvSpPr>
            <p:cNvPr id="7800" name="Google Shape;7437;p56"/>
            <p:cNvSpPr/>
            <p:nvPr/>
          </p:nvSpPr>
          <p:spPr>
            <a:xfrm>
              <a:off x="2113560" y="3985920"/>
              <a:ext cx="57600" cy="72360"/>
            </a:xfrm>
            <a:custGeom>
              <a:avLst/>
              <a:gdLst/>
              <a:ahLst/>
              <a:rect l="l" t="t" r="r" b="b"/>
              <a:pathLst>
                <a:path w="2858" h="3570">
                  <a:moveTo>
                    <a:pt x="1" y="0"/>
                  </a:moveTo>
                  <a:lnTo>
                    <a:pt x="1" y="3570"/>
                  </a:lnTo>
                  <a:lnTo>
                    <a:pt x="2858" y="1785"/>
                  </a:lnTo>
                  <a:lnTo>
                    <a:pt x="1" y="0"/>
                  </a:lnTo>
                  <a:close/>
                </a:path>
              </a:pathLst>
            </a:custGeom>
            <a:solidFill>
              <a:schemeClr val="dk2"/>
            </a:solidFill>
            <a:ln w="0">
              <a:noFill/>
            </a:ln>
          </p:spPr>
          <p:style>
            <a:lnRef idx="0"/>
            <a:fillRef idx="0"/>
            <a:effectRef idx="0"/>
            <a:fontRef idx="minor"/>
          </p:style>
        </p:sp>
        <p:sp>
          <p:nvSpPr>
            <p:cNvPr id="7801" name="Google Shape;7438;p56"/>
            <p:cNvSpPr/>
            <p:nvPr/>
          </p:nvSpPr>
          <p:spPr>
            <a:xfrm>
              <a:off x="1942200" y="3885840"/>
              <a:ext cx="387360" cy="272160"/>
            </a:xfrm>
            <a:custGeom>
              <a:avLst/>
              <a:gdLst/>
              <a:ahLst/>
              <a:rect l="l" t="t" r="r" b="b"/>
              <a:pathLst>
                <a:path w="19066" h="13405">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w="0">
              <a:noFill/>
            </a:ln>
          </p:spPr>
          <p:style>
            <a:lnRef idx="0"/>
            <a:fillRef idx="0"/>
            <a:effectRef idx="0"/>
            <a:fontRef idx="minor"/>
          </p:style>
        </p:sp>
      </p:grpSp>
      <p:grpSp>
        <p:nvGrpSpPr>
          <p:cNvPr id="7802" name="Google Shape;7439;p56"/>
          <p:cNvGrpSpPr/>
          <p:nvPr/>
        </p:nvGrpSpPr>
        <p:grpSpPr>
          <a:xfrm>
            <a:off x="2980080" y="3828240"/>
            <a:ext cx="387360" cy="387360"/>
            <a:chOff x="2980080" y="3828240"/>
            <a:chExt cx="387360" cy="387360"/>
          </a:xfrm>
        </p:grpSpPr>
        <p:sp>
          <p:nvSpPr>
            <p:cNvPr id="7803" name="Google Shape;7440;p56"/>
            <p:cNvSpPr/>
            <p:nvPr/>
          </p:nvSpPr>
          <p:spPr>
            <a:xfrm>
              <a:off x="2980080" y="3828240"/>
              <a:ext cx="387360" cy="387360"/>
            </a:xfrm>
            <a:custGeom>
              <a:avLst/>
              <a:gdLst/>
              <a:ahLst/>
              <a:rect l="l" t="t" r="r" b="b"/>
              <a:pathLst>
                <a:path w="19066" h="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w="0">
              <a:noFill/>
            </a:ln>
          </p:spPr>
          <p:style>
            <a:lnRef idx="0"/>
            <a:fillRef idx="0"/>
            <a:effectRef idx="0"/>
            <a:fontRef idx="minor"/>
          </p:style>
        </p:sp>
        <p:sp>
          <p:nvSpPr>
            <p:cNvPr id="7804" name="Google Shape;7441;p56"/>
            <p:cNvSpPr/>
            <p:nvPr/>
          </p:nvSpPr>
          <p:spPr>
            <a:xfrm>
              <a:off x="3053160" y="3907800"/>
              <a:ext cx="241560" cy="228240"/>
            </a:xfrm>
            <a:custGeom>
              <a:avLst/>
              <a:gdLst/>
              <a:ahLst/>
              <a:rect l="l" t="t" r="r" b="b"/>
              <a:pathLst>
                <a:path w="11896" h="1124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w="0">
              <a:noFill/>
            </a:ln>
          </p:spPr>
          <p:style>
            <a:lnRef idx="0"/>
            <a:fillRef idx="0"/>
            <a:effectRef idx="0"/>
            <a:fontRef idx="minor"/>
          </p:style>
        </p:sp>
      </p:grpSp>
      <p:grpSp>
        <p:nvGrpSpPr>
          <p:cNvPr id="7805" name="Google Shape;7442;p56"/>
          <p:cNvGrpSpPr/>
          <p:nvPr/>
        </p:nvGrpSpPr>
        <p:grpSpPr>
          <a:xfrm>
            <a:off x="7926480" y="3308400"/>
            <a:ext cx="387360" cy="387360"/>
            <a:chOff x="7926480" y="3308400"/>
            <a:chExt cx="387360" cy="387360"/>
          </a:xfrm>
        </p:grpSpPr>
        <p:sp>
          <p:nvSpPr>
            <p:cNvPr id="7806" name="Google Shape;7443;p56"/>
            <p:cNvSpPr/>
            <p:nvPr/>
          </p:nvSpPr>
          <p:spPr>
            <a:xfrm>
              <a:off x="8047800" y="3451320"/>
              <a:ext cx="144360" cy="79200"/>
            </a:xfrm>
            <a:custGeom>
              <a:avLst/>
              <a:gdLst/>
              <a:ahLst/>
              <a:rect l="l" t="t" r="r" b="b"/>
              <a:pathLst>
                <a:path w="7123" h="3914">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w="0">
              <a:noFill/>
            </a:ln>
          </p:spPr>
          <p:style>
            <a:lnRef idx="0"/>
            <a:fillRef idx="0"/>
            <a:effectRef idx="0"/>
            <a:fontRef idx="minor"/>
          </p:style>
        </p:sp>
        <p:sp>
          <p:nvSpPr>
            <p:cNvPr id="7807" name="Google Shape;7444;p56"/>
            <p:cNvSpPr/>
            <p:nvPr/>
          </p:nvSpPr>
          <p:spPr>
            <a:xfrm>
              <a:off x="7926480" y="3308400"/>
              <a:ext cx="387360" cy="387360"/>
            </a:xfrm>
            <a:custGeom>
              <a:avLst/>
              <a:gdLst/>
              <a:ahLst/>
              <a:rect l="l" t="t" r="r" b="b"/>
              <a:pathLst>
                <a:path w="19065" h="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w="0">
              <a:noFill/>
            </a:ln>
          </p:spPr>
          <p:style>
            <a:lnRef idx="0"/>
            <a:fillRef idx="0"/>
            <a:effectRef idx="0"/>
            <a:fontRef idx="minor"/>
          </p:style>
        </p:sp>
      </p:grpSp>
      <p:grpSp>
        <p:nvGrpSpPr>
          <p:cNvPr id="7808" name="Google Shape;7445;p56"/>
          <p:cNvGrpSpPr/>
          <p:nvPr/>
        </p:nvGrpSpPr>
        <p:grpSpPr>
          <a:xfrm>
            <a:off x="2461680" y="3828600"/>
            <a:ext cx="386280" cy="386640"/>
            <a:chOff x="2461680" y="3828600"/>
            <a:chExt cx="386280" cy="386640"/>
          </a:xfrm>
        </p:grpSpPr>
        <p:sp>
          <p:nvSpPr>
            <p:cNvPr id="7809" name="Google Shape;7446;p56"/>
            <p:cNvSpPr/>
            <p:nvPr/>
          </p:nvSpPr>
          <p:spPr>
            <a:xfrm>
              <a:off x="2579040" y="3924360"/>
              <a:ext cx="151920" cy="194760"/>
            </a:xfrm>
            <a:custGeom>
              <a:avLst/>
              <a:gdLst/>
              <a:ahLst/>
              <a:rect l="l" t="t" r="r" b="b"/>
              <a:pathLst>
                <a:path w="7488" h="9596">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w="0">
              <a:noFill/>
            </a:ln>
          </p:spPr>
          <p:style>
            <a:lnRef idx="0"/>
            <a:fillRef idx="0"/>
            <a:effectRef idx="0"/>
            <a:fontRef idx="minor"/>
          </p:style>
        </p:sp>
        <p:sp>
          <p:nvSpPr>
            <p:cNvPr id="7810" name="Google Shape;7447;p56"/>
            <p:cNvSpPr/>
            <p:nvPr/>
          </p:nvSpPr>
          <p:spPr>
            <a:xfrm>
              <a:off x="2461680" y="3828600"/>
              <a:ext cx="386280" cy="386640"/>
            </a:xfrm>
            <a:custGeom>
              <a:avLst/>
              <a:gdLst/>
              <a:ahLst/>
              <a:rect l="l" t="t" r="r" b="b"/>
              <a:pathLst>
                <a:path w="19023" h="19029">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w="0">
              <a:noFill/>
            </a:ln>
          </p:spPr>
          <p:style>
            <a:lnRef idx="0"/>
            <a:fillRef idx="0"/>
            <a:effectRef idx="0"/>
            <a:fontRef idx="minor"/>
          </p:style>
        </p:sp>
      </p:grpSp>
      <p:grpSp>
        <p:nvGrpSpPr>
          <p:cNvPr id="7811" name="Google Shape;7448;p56"/>
          <p:cNvGrpSpPr/>
          <p:nvPr/>
        </p:nvGrpSpPr>
        <p:grpSpPr>
          <a:xfrm>
            <a:off x="3499200" y="3828240"/>
            <a:ext cx="387360" cy="387360"/>
            <a:chOff x="3499200" y="3828240"/>
            <a:chExt cx="387360" cy="387360"/>
          </a:xfrm>
        </p:grpSpPr>
        <p:sp>
          <p:nvSpPr>
            <p:cNvPr id="7812" name="Google Shape;7449;p56"/>
            <p:cNvSpPr/>
            <p:nvPr/>
          </p:nvSpPr>
          <p:spPr>
            <a:xfrm>
              <a:off x="3634200" y="3905640"/>
              <a:ext cx="122400" cy="234720"/>
            </a:xfrm>
            <a:custGeom>
              <a:avLst/>
              <a:gdLst/>
              <a:ahLst/>
              <a:rect l="l" t="t" r="r" b="b"/>
              <a:pathLst>
                <a:path w="6031" h="11558">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w="0">
              <a:noFill/>
            </a:ln>
          </p:spPr>
          <p:style>
            <a:lnRef idx="0"/>
            <a:fillRef idx="0"/>
            <a:effectRef idx="0"/>
            <a:fontRef idx="minor"/>
          </p:style>
        </p:sp>
        <p:sp>
          <p:nvSpPr>
            <p:cNvPr id="7813" name="Google Shape;7450;p56"/>
            <p:cNvSpPr/>
            <p:nvPr/>
          </p:nvSpPr>
          <p:spPr>
            <a:xfrm>
              <a:off x="3499200" y="3828240"/>
              <a:ext cx="387360" cy="387360"/>
            </a:xfrm>
            <a:custGeom>
              <a:avLst/>
              <a:gdLst/>
              <a:ahLst/>
              <a:rect l="l" t="t" r="r" b="b"/>
              <a:pathLst>
                <a:path w="19066" h="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w="0">
              <a:noFill/>
            </a:ln>
          </p:spPr>
          <p:style>
            <a:lnRef idx="0"/>
            <a:fillRef idx="0"/>
            <a:effectRef idx="0"/>
            <a:fontRef idx="minor"/>
          </p:style>
        </p:sp>
      </p:grpSp>
      <p:grpSp>
        <p:nvGrpSpPr>
          <p:cNvPr id="7814" name="Google Shape;7451;p56"/>
          <p:cNvGrpSpPr/>
          <p:nvPr/>
        </p:nvGrpSpPr>
        <p:grpSpPr>
          <a:xfrm>
            <a:off x="5273640" y="3308760"/>
            <a:ext cx="387360" cy="387360"/>
            <a:chOff x="5273640" y="3308760"/>
            <a:chExt cx="387360" cy="387360"/>
          </a:xfrm>
        </p:grpSpPr>
        <p:sp>
          <p:nvSpPr>
            <p:cNvPr id="7815" name="Google Shape;7452;p56"/>
            <p:cNvSpPr/>
            <p:nvPr/>
          </p:nvSpPr>
          <p:spPr>
            <a:xfrm>
              <a:off x="5456880" y="3376800"/>
              <a:ext cx="132480" cy="319320"/>
            </a:xfrm>
            <a:custGeom>
              <a:avLst/>
              <a:gdLst/>
              <a:ahLst/>
              <a:rect l="l" t="t" r="r" b="b"/>
              <a:pathLst>
                <a:path w="6527" h="157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w="0">
              <a:noFill/>
            </a:ln>
          </p:spPr>
          <p:style>
            <a:lnRef idx="0"/>
            <a:fillRef idx="0"/>
            <a:effectRef idx="0"/>
            <a:fontRef idx="minor"/>
          </p:style>
        </p:sp>
        <p:sp>
          <p:nvSpPr>
            <p:cNvPr id="7816" name="Google Shape;7453;p56"/>
            <p:cNvSpPr/>
            <p:nvPr/>
          </p:nvSpPr>
          <p:spPr>
            <a:xfrm>
              <a:off x="5273640" y="3308760"/>
              <a:ext cx="387360" cy="387360"/>
            </a:xfrm>
            <a:custGeom>
              <a:avLst/>
              <a:gdLst/>
              <a:ahLst/>
              <a:rect l="l" t="t" r="r" b="b"/>
              <a:pathLst>
                <a:path w="19066" h="19065">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w="0">
              <a:noFill/>
            </a:ln>
          </p:spPr>
          <p:style>
            <a:lnRef idx="0"/>
            <a:fillRef idx="0"/>
            <a:effectRef idx="0"/>
            <a:fontRef idx="minor"/>
          </p:style>
        </p:sp>
      </p:grpSp>
      <p:grpSp>
        <p:nvGrpSpPr>
          <p:cNvPr id="7817" name="Google Shape;7454;p56"/>
          <p:cNvGrpSpPr/>
          <p:nvPr/>
        </p:nvGrpSpPr>
        <p:grpSpPr>
          <a:xfrm>
            <a:off x="7395480" y="3308760"/>
            <a:ext cx="387000" cy="386640"/>
            <a:chOff x="7395480" y="3308760"/>
            <a:chExt cx="387000" cy="386640"/>
          </a:xfrm>
        </p:grpSpPr>
        <p:sp>
          <p:nvSpPr>
            <p:cNvPr id="7818" name="Google Shape;7455;p56"/>
            <p:cNvSpPr/>
            <p:nvPr/>
          </p:nvSpPr>
          <p:spPr>
            <a:xfrm>
              <a:off x="7476480" y="3411000"/>
              <a:ext cx="207720" cy="180360"/>
            </a:xfrm>
            <a:custGeom>
              <a:avLst/>
              <a:gdLst/>
              <a:ahLst/>
              <a:rect l="l" t="t" r="r" b="b"/>
              <a:pathLst>
                <a:path w="10238" h="888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w="0">
              <a:noFill/>
            </a:ln>
          </p:spPr>
          <p:style>
            <a:lnRef idx="0"/>
            <a:fillRef idx="0"/>
            <a:effectRef idx="0"/>
            <a:fontRef idx="minor"/>
          </p:style>
        </p:sp>
        <p:sp>
          <p:nvSpPr>
            <p:cNvPr id="7819" name="Google Shape;7456;p56"/>
            <p:cNvSpPr/>
            <p:nvPr/>
          </p:nvSpPr>
          <p:spPr>
            <a:xfrm>
              <a:off x="7395480" y="3308760"/>
              <a:ext cx="387000" cy="386640"/>
            </a:xfrm>
            <a:custGeom>
              <a:avLst/>
              <a:gdLst/>
              <a:ahLst/>
              <a:rect l="l" t="t" r="r" b="b"/>
              <a:pathLst>
                <a:path w="19059" h="19027">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w="0">
              <a:noFill/>
            </a:ln>
          </p:spPr>
          <p:style>
            <a:lnRef idx="0"/>
            <a:fillRef idx="0"/>
            <a:effectRef idx="0"/>
            <a:fontRef idx="minor"/>
          </p:style>
        </p:sp>
      </p:grpSp>
      <p:grpSp>
        <p:nvGrpSpPr>
          <p:cNvPr id="7820" name="Google Shape;7457;p56"/>
          <p:cNvGrpSpPr/>
          <p:nvPr/>
        </p:nvGrpSpPr>
        <p:grpSpPr>
          <a:xfrm>
            <a:off x="5576400" y="3828240"/>
            <a:ext cx="387360" cy="387360"/>
            <a:chOff x="5576400" y="3828240"/>
            <a:chExt cx="387360" cy="387360"/>
          </a:xfrm>
        </p:grpSpPr>
        <p:sp>
          <p:nvSpPr>
            <p:cNvPr id="7821" name="Google Shape;7458;p56"/>
            <p:cNvSpPr/>
            <p:nvPr/>
          </p:nvSpPr>
          <p:spPr>
            <a:xfrm>
              <a:off x="5690880" y="3920040"/>
              <a:ext cx="158760" cy="204120"/>
            </a:xfrm>
            <a:custGeom>
              <a:avLst/>
              <a:gdLst/>
              <a:ahLst/>
              <a:rect l="l" t="t" r="r" b="b"/>
              <a:pathLst>
                <a:path w="7820" h="10056">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w="0">
              <a:noFill/>
            </a:ln>
          </p:spPr>
          <p:style>
            <a:lnRef idx="0"/>
            <a:fillRef idx="0"/>
            <a:effectRef idx="0"/>
            <a:fontRef idx="minor"/>
          </p:style>
        </p:sp>
        <p:sp>
          <p:nvSpPr>
            <p:cNvPr id="7822" name="Google Shape;7459;p56"/>
            <p:cNvSpPr/>
            <p:nvPr/>
          </p:nvSpPr>
          <p:spPr>
            <a:xfrm>
              <a:off x="5576400" y="3828240"/>
              <a:ext cx="387360" cy="387360"/>
            </a:xfrm>
            <a:custGeom>
              <a:avLst/>
              <a:gdLst/>
              <a:ahLst/>
              <a:rect l="l" t="t" r="r" b="b"/>
              <a:pathLst>
                <a:path w="19064" h="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w="0">
              <a:noFill/>
            </a:ln>
          </p:spPr>
          <p:style>
            <a:lnRef idx="0"/>
            <a:fillRef idx="0"/>
            <a:effectRef idx="0"/>
            <a:fontRef idx="minor"/>
          </p:style>
        </p:sp>
        <p:sp>
          <p:nvSpPr>
            <p:cNvPr id="7823" name="Google Shape;7460;p56"/>
            <p:cNvSpPr/>
            <p:nvPr/>
          </p:nvSpPr>
          <p:spPr>
            <a:xfrm>
              <a:off x="5736240" y="3965400"/>
              <a:ext cx="67680" cy="67680"/>
            </a:xfrm>
            <a:custGeom>
              <a:avLst/>
              <a:gdLst/>
              <a:ahLst/>
              <a:rect l="l" t="t" r="r" b="b"/>
              <a:pathLst>
                <a:path w="3351" h="3353">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w="0">
              <a:noFill/>
            </a:ln>
          </p:spPr>
          <p:style>
            <a:lnRef idx="0"/>
            <a:fillRef idx="0"/>
            <a:effectRef idx="0"/>
            <a:fontRef idx="minor"/>
          </p:style>
        </p:sp>
      </p:grpSp>
      <p:grpSp>
        <p:nvGrpSpPr>
          <p:cNvPr id="7824" name="Google Shape;7461;p56"/>
          <p:cNvGrpSpPr/>
          <p:nvPr/>
        </p:nvGrpSpPr>
        <p:grpSpPr>
          <a:xfrm>
            <a:off x="6332400" y="3308400"/>
            <a:ext cx="387360" cy="387360"/>
            <a:chOff x="6332400" y="3308400"/>
            <a:chExt cx="387360" cy="387360"/>
          </a:xfrm>
        </p:grpSpPr>
        <p:sp>
          <p:nvSpPr>
            <p:cNvPr id="7825" name="Google Shape;7462;p56"/>
            <p:cNvSpPr/>
            <p:nvPr/>
          </p:nvSpPr>
          <p:spPr>
            <a:xfrm>
              <a:off x="6412680" y="3377520"/>
              <a:ext cx="22320" cy="22320"/>
            </a:xfrm>
            <a:custGeom>
              <a:avLst/>
              <a:gdLst/>
              <a:ahLst/>
              <a:rect l="l" t="t" r="r" b="b"/>
              <a:pathLst>
                <a:path w="1119" h="1117">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w="0">
              <a:noFill/>
            </a:ln>
          </p:spPr>
          <p:style>
            <a:lnRef idx="0"/>
            <a:fillRef idx="0"/>
            <a:effectRef idx="0"/>
            <a:fontRef idx="minor"/>
          </p:style>
        </p:sp>
        <p:sp>
          <p:nvSpPr>
            <p:cNvPr id="7826" name="Google Shape;7463;p56"/>
            <p:cNvSpPr/>
            <p:nvPr/>
          </p:nvSpPr>
          <p:spPr>
            <a:xfrm>
              <a:off x="6332400" y="3308400"/>
              <a:ext cx="387360" cy="387360"/>
            </a:xfrm>
            <a:custGeom>
              <a:avLst/>
              <a:gdLst/>
              <a:ahLst/>
              <a:rect l="l" t="t" r="r" b="b"/>
              <a:pathLst>
                <a:path w="19065" h="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w="0">
              <a:noFill/>
            </a:ln>
          </p:spPr>
          <p:style>
            <a:lnRef idx="0"/>
            <a:fillRef idx="0"/>
            <a:effectRef idx="0"/>
            <a:fontRef idx="minor"/>
          </p:style>
        </p:sp>
        <p:sp>
          <p:nvSpPr>
            <p:cNvPr id="7827" name="Google Shape;7464;p56"/>
            <p:cNvSpPr/>
            <p:nvPr/>
          </p:nvSpPr>
          <p:spPr>
            <a:xfrm>
              <a:off x="6503400" y="3467880"/>
              <a:ext cx="136080" cy="159120"/>
            </a:xfrm>
            <a:custGeom>
              <a:avLst/>
              <a:gdLst/>
              <a:ahLst/>
              <a:rect l="l" t="t" r="r" b="b"/>
              <a:pathLst>
                <a:path w="6704" h="7837">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w="0">
              <a:noFill/>
            </a:ln>
          </p:spPr>
          <p:style>
            <a:lnRef idx="0"/>
            <a:fillRef idx="0"/>
            <a:effectRef idx="0"/>
            <a:fontRef idx="minor"/>
          </p:style>
        </p:sp>
        <p:sp>
          <p:nvSpPr>
            <p:cNvPr id="7828" name="Google Shape;7465;p56"/>
            <p:cNvSpPr/>
            <p:nvPr/>
          </p:nvSpPr>
          <p:spPr>
            <a:xfrm>
              <a:off x="6412680" y="3468240"/>
              <a:ext cx="22320" cy="158760"/>
            </a:xfrm>
            <a:custGeom>
              <a:avLst/>
              <a:gdLst/>
              <a:ahLst/>
              <a:rect l="l" t="t" r="r" b="b"/>
              <a:pathLst>
                <a:path w="1119" h="7820">
                  <a:moveTo>
                    <a:pt x="0" y="0"/>
                  </a:moveTo>
                  <a:lnTo>
                    <a:pt x="0" y="7819"/>
                  </a:lnTo>
                  <a:lnTo>
                    <a:pt x="1118" y="7819"/>
                  </a:lnTo>
                  <a:lnTo>
                    <a:pt x="1118" y="0"/>
                  </a:lnTo>
                  <a:close/>
                </a:path>
              </a:pathLst>
            </a:custGeom>
            <a:solidFill>
              <a:schemeClr val="dk2"/>
            </a:solidFill>
            <a:ln w="0">
              <a:noFill/>
            </a:ln>
          </p:spPr>
          <p:style>
            <a:lnRef idx="0"/>
            <a:fillRef idx="0"/>
            <a:effectRef idx="0"/>
            <a:fontRef idx="minor"/>
          </p:style>
        </p:sp>
      </p:grpSp>
      <p:grpSp>
        <p:nvGrpSpPr>
          <p:cNvPr id="7829" name="Google Shape;7466;p56"/>
          <p:cNvGrpSpPr/>
          <p:nvPr/>
        </p:nvGrpSpPr>
        <p:grpSpPr>
          <a:xfrm>
            <a:off x="5801400" y="3308400"/>
            <a:ext cx="387360" cy="387360"/>
            <a:chOff x="5801400" y="3308400"/>
            <a:chExt cx="387360" cy="387360"/>
          </a:xfrm>
        </p:grpSpPr>
        <p:sp>
          <p:nvSpPr>
            <p:cNvPr id="7830" name="Google Shape;7467;p56"/>
            <p:cNvSpPr/>
            <p:nvPr/>
          </p:nvSpPr>
          <p:spPr>
            <a:xfrm>
              <a:off x="5870160" y="3377520"/>
              <a:ext cx="249480" cy="249480"/>
            </a:xfrm>
            <a:custGeom>
              <a:avLst/>
              <a:gdLst/>
              <a:ahLst/>
              <a:rect l="l" t="t" r="r" b="b"/>
              <a:pathLst>
                <a:path w="12288" h="12287">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w="0">
              <a:noFill/>
            </a:ln>
          </p:spPr>
          <p:style>
            <a:lnRef idx="0"/>
            <a:fillRef idx="0"/>
            <a:effectRef idx="0"/>
            <a:fontRef idx="minor"/>
          </p:style>
        </p:sp>
        <p:sp>
          <p:nvSpPr>
            <p:cNvPr id="7831" name="Google Shape;7468;p56"/>
            <p:cNvSpPr/>
            <p:nvPr/>
          </p:nvSpPr>
          <p:spPr>
            <a:xfrm>
              <a:off x="5938200" y="3445560"/>
              <a:ext cx="113400" cy="113040"/>
            </a:xfrm>
            <a:custGeom>
              <a:avLst/>
              <a:gdLst/>
              <a:ahLst/>
              <a:rect l="l" t="t" r="r" b="b"/>
              <a:pathLst>
                <a:path w="5588" h="5585">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w="0">
              <a:noFill/>
            </a:ln>
          </p:spPr>
          <p:style>
            <a:lnRef idx="0"/>
            <a:fillRef idx="0"/>
            <a:effectRef idx="0"/>
            <a:fontRef idx="minor"/>
          </p:style>
        </p:sp>
        <p:sp>
          <p:nvSpPr>
            <p:cNvPr id="7832" name="Google Shape;7469;p56"/>
            <p:cNvSpPr/>
            <p:nvPr/>
          </p:nvSpPr>
          <p:spPr>
            <a:xfrm>
              <a:off x="5801400" y="3308400"/>
              <a:ext cx="387360" cy="387360"/>
            </a:xfrm>
            <a:custGeom>
              <a:avLst/>
              <a:gdLst/>
              <a:ahLst/>
              <a:rect l="l" t="t" r="r" b="b"/>
              <a:pathLst>
                <a:path w="19064" h="19065">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w="0">
              <a:noFill/>
            </a:ln>
          </p:spPr>
          <p:style>
            <a:lnRef idx="0"/>
            <a:fillRef idx="0"/>
            <a:effectRef idx="0"/>
            <a:fontRef idx="minor"/>
          </p:style>
        </p:sp>
      </p:grpSp>
      <p:sp>
        <p:nvSpPr>
          <p:cNvPr id="7833" name="Google Shape;7470;p56"/>
          <p:cNvSpPr/>
          <p:nvPr/>
        </p:nvSpPr>
        <p:spPr>
          <a:xfrm>
            <a:off x="6863400" y="3343680"/>
            <a:ext cx="388440" cy="316800"/>
          </a:xfrm>
          <a:custGeom>
            <a:avLst/>
            <a:gdLst/>
            <a:ahLst/>
            <a:rect l="l" t="t" r="r" b="b"/>
            <a:pathLst>
              <a:path w="19122" h="15596">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w="0">
            <a:noFill/>
          </a:ln>
        </p:spPr>
        <p:style>
          <a:lnRef idx="0"/>
          <a:fillRef idx="0"/>
          <a:effectRef idx="0"/>
          <a:fontRef idx="minor"/>
        </p:style>
        <p:txBody>
          <a:bodyPr/>
          <a:p/>
        </p:txBody>
      </p:sp>
      <p:grpSp>
        <p:nvGrpSpPr>
          <p:cNvPr id="7834" name="Google Shape;7471;p56"/>
          <p:cNvGrpSpPr/>
          <p:nvPr/>
        </p:nvGrpSpPr>
        <p:grpSpPr>
          <a:xfrm>
            <a:off x="6568200" y="3827160"/>
            <a:ext cx="388440" cy="388440"/>
            <a:chOff x="6568200" y="3827160"/>
            <a:chExt cx="388440" cy="388440"/>
          </a:xfrm>
        </p:grpSpPr>
        <p:sp>
          <p:nvSpPr>
            <p:cNvPr id="7835" name="Google Shape;7472;p56"/>
            <p:cNvSpPr/>
            <p:nvPr/>
          </p:nvSpPr>
          <p:spPr>
            <a:xfrm>
              <a:off x="6651720" y="3896280"/>
              <a:ext cx="218880" cy="250200"/>
            </a:xfrm>
            <a:custGeom>
              <a:avLst/>
              <a:gdLst/>
              <a:ahLst/>
              <a:rect l="l" t="t" r="r" b="b"/>
              <a:pathLst>
                <a:path w="118084" h="134948">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w="0">
              <a:noFill/>
            </a:ln>
          </p:spPr>
          <p:style>
            <a:lnRef idx="0"/>
            <a:fillRef idx="0"/>
            <a:effectRef idx="0"/>
            <a:fontRef idx="minor"/>
          </p:style>
        </p:sp>
        <p:sp>
          <p:nvSpPr>
            <p:cNvPr id="7836" name="Google Shape;7473;p56"/>
            <p:cNvSpPr/>
            <p:nvPr/>
          </p:nvSpPr>
          <p:spPr>
            <a:xfrm>
              <a:off x="6568200" y="3827160"/>
              <a:ext cx="388440" cy="388440"/>
            </a:xfrm>
            <a:custGeom>
              <a:avLst/>
              <a:gdLst/>
              <a:ahLst/>
              <a:rect l="l" t="t" r="r" b="b"/>
              <a:pathLst>
                <a:path w="209403" h="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w="0">
              <a:noFill/>
            </a:ln>
          </p:spPr>
          <p:style>
            <a:lnRef idx="0"/>
            <a:fillRef idx="0"/>
            <a:effectRef idx="0"/>
            <a:fontRef idx="minor"/>
          </p:style>
        </p:sp>
      </p:grpSp>
      <p:sp>
        <p:nvSpPr>
          <p:cNvPr id="7837" name="PlaceHolder 1"/>
          <p:cNvSpPr>
            <a:spLocks noGrp="1"/>
          </p:cNvSpPr>
          <p:nvPr>
            <p:ph type="title"/>
          </p:nvPr>
        </p:nvSpPr>
        <p:spPr>
          <a:xfrm>
            <a:off x="723600" y="511200"/>
            <a:ext cx="7696800" cy="482040"/>
          </a:xfrm>
          <a:prstGeom prst="rect">
            <a:avLst/>
          </a:prstGeom>
          <a:noFill/>
          <a:ln w="0">
            <a:noFill/>
          </a:ln>
        </p:spPr>
        <p:txBody>
          <a:bodyPr tIns="91440" bIns="91440" anchor="t">
            <a:noAutofit/>
          </a:bodyPr>
          <a:p>
            <a:pPr algn="ctr">
              <a:lnSpc>
                <a:spcPct val="100000"/>
              </a:lnSpc>
              <a:buNone/>
              <a:tabLst>
                <a:tab algn="l" pos="0"/>
              </a:tabLst>
            </a:pPr>
            <a:r>
              <a:rPr b="0" lang="en" sz="2400" spc="-1" strike="noStrike">
                <a:solidFill>
                  <a:srgbClr val="ffffff"/>
                </a:solidFill>
                <a:latin typeface="Arial"/>
                <a:ea typeface="Arial"/>
              </a:rPr>
              <a:t>SEO &amp; Marketing Icons</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pic>
        <p:nvPicPr>
          <p:cNvPr id="7838" name="Google Shape;7479;p57" descr="">
            <a:hlinkClick r:id="rId1"/>
          </p:cNvPr>
          <p:cNvPicPr/>
          <p:nvPr/>
        </p:nvPicPr>
        <p:blipFill>
          <a:blip r:embed="rId2"/>
          <a:stretch/>
        </p:blipFill>
        <p:spPr>
          <a:xfrm>
            <a:off x="3450960" y="2122920"/>
            <a:ext cx="2241360" cy="89712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1" name="PlaceHolder 1"/>
          <p:cNvSpPr>
            <a:spLocks noGrp="1"/>
          </p:cNvSpPr>
          <p:nvPr>
            <p:ph type="title"/>
          </p:nvPr>
        </p:nvSpPr>
        <p:spPr>
          <a:xfrm>
            <a:off x="2503440" y="2384280"/>
            <a:ext cx="4137120" cy="1337400"/>
          </a:xfrm>
          <a:prstGeom prst="rect">
            <a:avLst/>
          </a:prstGeom>
          <a:noFill/>
          <a:ln w="0">
            <a:noFill/>
          </a:ln>
        </p:spPr>
        <p:txBody>
          <a:bodyPr tIns="91440" bIns="91440" anchor="ctr">
            <a:noAutofit/>
          </a:bodyPr>
          <a:p>
            <a:pPr algn="ctr">
              <a:lnSpc>
                <a:spcPct val="100000"/>
              </a:lnSpc>
              <a:buNone/>
              <a:tabLst>
                <a:tab algn="l" pos="0"/>
              </a:tabLst>
            </a:pPr>
            <a:r>
              <a:rPr b="0" i="1" lang="en" sz="5000" spc="-1" strike="noStrike">
                <a:solidFill>
                  <a:srgbClr val="310041"/>
                </a:solidFill>
                <a:latin typeface="Playfair Display SemiBold"/>
                <a:ea typeface="Playfair Display SemiBold"/>
              </a:rPr>
              <a:t>Name of the section</a:t>
            </a:r>
            <a:endParaRPr b="0" lang="en-US" sz="5000" spc="-1" strike="noStrike">
              <a:solidFill>
                <a:srgbClr val="000000"/>
              </a:solidFill>
              <a:latin typeface="Arial"/>
            </a:endParaRPr>
          </a:p>
        </p:txBody>
      </p:sp>
      <p:sp>
        <p:nvSpPr>
          <p:cNvPr id="612" name="PlaceHolder 2"/>
          <p:cNvSpPr>
            <a:spLocks noGrp="1"/>
          </p:cNvSpPr>
          <p:nvPr>
            <p:ph type="subTitle"/>
          </p:nvPr>
        </p:nvSpPr>
        <p:spPr>
          <a:xfrm>
            <a:off x="2503440" y="3916800"/>
            <a:ext cx="4137120" cy="374760"/>
          </a:xfrm>
          <a:prstGeom prst="rect">
            <a:avLst/>
          </a:prstGeom>
          <a:noFill/>
          <a:ln w="0">
            <a:noFill/>
          </a:ln>
        </p:spPr>
        <p:txBody>
          <a:bodyPr tIns="91440" bIns="91440" anchor="t">
            <a:noAutofit/>
          </a:bodyPr>
          <a:p>
            <a:pPr algn="ctr">
              <a:lnSpc>
                <a:spcPct val="100000"/>
              </a:lnSpc>
              <a:buNone/>
              <a:tabLst>
                <a:tab algn="l" pos="0"/>
              </a:tabLst>
            </a:pPr>
            <a:r>
              <a:rPr b="0" lang="en" sz="1400" spc="-1" strike="noStrike">
                <a:solidFill>
                  <a:srgbClr val="310041"/>
                </a:solidFill>
                <a:latin typeface="Lato"/>
                <a:ea typeface="Lato"/>
              </a:rPr>
              <a:t>You can enter a subtitle here if you need it</a:t>
            </a:r>
            <a:endParaRPr b="0" lang="en-US" sz="1400" spc="-1" strike="noStrike">
              <a:latin typeface="Arial"/>
            </a:endParaRPr>
          </a:p>
        </p:txBody>
      </p:sp>
      <p:sp>
        <p:nvSpPr>
          <p:cNvPr id="613" name="Google Shape;134;p27"/>
          <p:cNvSpPr/>
          <p:nvPr/>
        </p:nvSpPr>
        <p:spPr>
          <a:xfrm>
            <a:off x="3903120" y="808560"/>
            <a:ext cx="1337400" cy="1337400"/>
          </a:xfrm>
          <a:prstGeom prst="ellipse">
            <a:avLst/>
          </a:prstGeom>
          <a:noFill/>
          <a:ln w="9525">
            <a:solidFill>
              <a:srgbClr val="7e6395"/>
            </a:solidFill>
            <a:round/>
          </a:ln>
        </p:spPr>
        <p:style>
          <a:lnRef idx="0"/>
          <a:fillRef idx="0"/>
          <a:effectRef idx="0"/>
          <a:fontRef idx="minor"/>
        </p:style>
        <p:txBody>
          <a:bodyPr/>
          <a:p/>
        </p:txBody>
      </p:sp>
      <p:sp>
        <p:nvSpPr>
          <p:cNvPr id="614" name="PlaceHolder 3"/>
          <p:cNvSpPr>
            <a:spLocks noGrp="1"/>
          </p:cNvSpPr>
          <p:nvPr>
            <p:ph type="title"/>
          </p:nvPr>
        </p:nvSpPr>
        <p:spPr>
          <a:xfrm>
            <a:off x="3732840" y="1034280"/>
            <a:ext cx="1678320" cy="733320"/>
          </a:xfrm>
          <a:prstGeom prst="rect">
            <a:avLst/>
          </a:prstGeom>
          <a:noFill/>
          <a:ln w="0">
            <a:noFill/>
          </a:ln>
        </p:spPr>
        <p:txBody>
          <a:bodyPr tIns="91440" bIns="91440" anchor="ctr">
            <a:noAutofit/>
          </a:bodyPr>
          <a:p>
            <a:pPr algn="ctr">
              <a:lnSpc>
                <a:spcPct val="100000"/>
              </a:lnSpc>
              <a:buNone/>
              <a:tabLst>
                <a:tab algn="l" pos="0"/>
              </a:tabLst>
            </a:pPr>
            <a:r>
              <a:rPr b="0" lang="en" sz="6500" spc="-1" strike="noStrike">
                <a:solidFill>
                  <a:srgbClr val="310041"/>
                </a:solidFill>
                <a:latin typeface="Playfair Display SemiBold"/>
                <a:ea typeface="Playfair Display SemiBold"/>
              </a:rPr>
              <a:t>01</a:t>
            </a:r>
            <a:endParaRPr b="0" lang="en-US" sz="6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5" name="Google Shape;140;p28"/>
          <p:cNvSpPr/>
          <p:nvPr/>
        </p:nvSpPr>
        <p:spPr>
          <a:xfrm>
            <a:off x="6073200" y="-246600"/>
            <a:ext cx="5636520" cy="5636520"/>
          </a:xfrm>
          <a:prstGeom prst="ellipse">
            <a:avLst/>
          </a:prstGeom>
          <a:noFill/>
          <a:ln w="9525">
            <a:solidFill>
              <a:srgbClr val="7e6395"/>
            </a:solidFill>
            <a:round/>
          </a:ln>
        </p:spPr>
        <p:style>
          <a:lnRef idx="0"/>
          <a:fillRef idx="0"/>
          <a:effectRef idx="0"/>
          <a:fontRef idx="minor"/>
        </p:style>
        <p:txBody>
          <a:bodyPr/>
          <a:p/>
        </p:txBody>
      </p:sp>
      <p:sp>
        <p:nvSpPr>
          <p:cNvPr id="616" name="PlaceHolder 1"/>
          <p:cNvSpPr>
            <a:spLocks noGrp="1"/>
          </p:cNvSpPr>
          <p:nvPr>
            <p:ph type="title"/>
          </p:nvPr>
        </p:nvSpPr>
        <p:spPr>
          <a:xfrm>
            <a:off x="720000" y="444960"/>
            <a:ext cx="5636520" cy="572400"/>
          </a:xfrm>
          <a:prstGeom prst="rect">
            <a:avLst/>
          </a:prstGeom>
          <a:noFill/>
          <a:ln w="0">
            <a:noFill/>
          </a:ln>
        </p:spPr>
        <p:txBody>
          <a:bodyPr tIns="91440" bIns="91440" anchor="t">
            <a:noAutofit/>
          </a:bodyPr>
          <a:p>
            <a:pPr>
              <a:lnSpc>
                <a:spcPct val="100000"/>
              </a:lnSpc>
              <a:buNone/>
              <a:tabLst>
                <a:tab algn="l" pos="0"/>
              </a:tabLst>
            </a:pPr>
            <a:r>
              <a:rPr b="0" lang="en" sz="3500" spc="-1" strike="noStrike">
                <a:solidFill>
                  <a:srgbClr val="310041"/>
                </a:solidFill>
                <a:latin typeface="Playfair Display SemiBold"/>
                <a:ea typeface="Playfair Display SemiBold"/>
              </a:rPr>
              <a:t>The slide title goes here!</a:t>
            </a:r>
            <a:endParaRPr b="0" lang="en-US" sz="3500" spc="-1" strike="noStrike">
              <a:solidFill>
                <a:srgbClr val="000000"/>
              </a:solidFill>
              <a:latin typeface="Arial"/>
            </a:endParaRPr>
          </a:p>
        </p:txBody>
      </p:sp>
      <p:sp>
        <p:nvSpPr>
          <p:cNvPr id="617" name="PlaceHolder 2"/>
          <p:cNvSpPr>
            <a:spLocks noGrp="1"/>
          </p:cNvSpPr>
          <p:nvPr>
            <p:ph type="subTitle"/>
          </p:nvPr>
        </p:nvSpPr>
        <p:spPr>
          <a:xfrm>
            <a:off x="714240" y="1557360"/>
            <a:ext cx="4449240" cy="2606760"/>
          </a:xfrm>
          <a:prstGeom prst="rect">
            <a:avLst/>
          </a:prstGeom>
          <a:noFill/>
          <a:ln w="0">
            <a:noFill/>
          </a:ln>
        </p:spPr>
        <p:txBody>
          <a:bodyPr tIns="91440" bIns="91440" anchor="t">
            <a:noAutofit/>
          </a:bodyPr>
          <a:p>
            <a:pPr>
              <a:lnSpc>
                <a:spcPct val="100000"/>
              </a:lnSpc>
              <a:buNone/>
              <a:tabLst>
                <a:tab algn="l" pos="0"/>
              </a:tabLst>
            </a:pPr>
            <a:r>
              <a:rPr b="0" lang="en" sz="1100" spc="-1" strike="noStrike">
                <a:solidFill>
                  <a:srgbClr val="310041"/>
                </a:solidFill>
                <a:latin typeface="Lato"/>
                <a:ea typeface="Lato"/>
              </a:rPr>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b="0" lang="en-US" sz="1100" spc="-1" strike="noStrike">
              <a:latin typeface="Arial"/>
            </a:endParaRPr>
          </a:p>
          <a:p>
            <a:pPr>
              <a:lnSpc>
                <a:spcPct val="100000"/>
              </a:lnSpc>
              <a:buNone/>
              <a:tabLst>
                <a:tab algn="l" pos="0"/>
              </a:tabLst>
            </a:pPr>
            <a:endParaRPr b="0" lang="en-US" sz="1100" spc="-1" strike="noStrike">
              <a:latin typeface="Arial"/>
            </a:endParaRPr>
          </a:p>
          <a:p>
            <a:pPr>
              <a:lnSpc>
                <a:spcPct val="100000"/>
              </a:lnSpc>
              <a:buNone/>
              <a:tabLst>
                <a:tab algn="l" pos="0"/>
              </a:tabLst>
            </a:pPr>
            <a:endParaRPr b="0" lang="en-US" sz="1100" spc="-1" strike="noStrike">
              <a:latin typeface="Arial"/>
            </a:endParaRPr>
          </a:p>
          <a:p>
            <a:pPr>
              <a:lnSpc>
                <a:spcPct val="100000"/>
              </a:lnSpc>
              <a:buNone/>
              <a:tabLst>
                <a:tab algn="l" pos="0"/>
              </a:tabLst>
            </a:pPr>
            <a:r>
              <a:rPr b="0" lang="en" sz="1100" spc="-1" strike="noStrike">
                <a:solidFill>
                  <a:srgbClr val="310041"/>
                </a:solidFill>
                <a:latin typeface="Lato"/>
                <a:ea typeface="Lato"/>
              </a:rPr>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albeit not as extreme as on Venus, and the solar radiation is so high, Mercury has been deemed to be non-habitable for humans</a:t>
            </a:r>
            <a:endParaRPr b="0" lang="en-US" sz="1100" spc="-1" strike="noStrike">
              <a:latin typeface="Arial"/>
            </a:endParaRPr>
          </a:p>
        </p:txBody>
      </p:sp>
      <p:sp>
        <p:nvSpPr>
          <p:cNvPr id="618" name="Google Shape;143;p28"/>
          <p:cNvSpPr/>
          <p:nvPr/>
        </p:nvSpPr>
        <p:spPr>
          <a:xfrm flipH="1">
            <a:off x="6235920" y="-83880"/>
            <a:ext cx="5310720" cy="5310720"/>
          </a:xfrm>
          <a:prstGeom prst="ellipse">
            <a:avLst/>
          </a:prstGeom>
          <a:blipFill rotWithShape="0">
            <a:blip r:embed="rId1"/>
            <a:srcRect/>
            <a:stretch/>
          </a:blipFill>
          <a:ln w="0">
            <a:noFill/>
          </a:ln>
        </p:spPr>
        <p:style>
          <a:lnRef idx="0"/>
          <a:fillRef idx="0"/>
          <a:effectRef idx="0"/>
          <a:fontRef idx="minor"/>
        </p:style>
        <p:txBody>
          <a:body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9" name="PlaceHolder 1"/>
          <p:cNvSpPr>
            <a:spLocks noGrp="1"/>
          </p:cNvSpPr>
          <p:nvPr>
            <p:ph type="subTitle"/>
          </p:nvPr>
        </p:nvSpPr>
        <p:spPr>
          <a:xfrm>
            <a:off x="1022400" y="2019240"/>
            <a:ext cx="7098840" cy="1684080"/>
          </a:xfrm>
          <a:prstGeom prst="rect">
            <a:avLst/>
          </a:prstGeom>
          <a:noFill/>
          <a:ln w="0">
            <a:noFill/>
          </a:ln>
        </p:spPr>
        <p:txBody>
          <a:bodyPr tIns="91440" bIns="91440" anchor="ctr">
            <a:noAutofit/>
          </a:bodyPr>
          <a:p>
            <a:pPr algn="ctr">
              <a:lnSpc>
                <a:spcPct val="100000"/>
              </a:lnSpc>
              <a:buNone/>
              <a:tabLst>
                <a:tab algn="l" pos="0"/>
              </a:tabLst>
            </a:pPr>
            <a:r>
              <a:rPr b="0" lang="en" sz="3100" spc="-1" strike="noStrike">
                <a:solidFill>
                  <a:srgbClr val="310041"/>
                </a:solidFill>
                <a:latin typeface="Lato"/>
                <a:ea typeface="Lato"/>
              </a:rPr>
              <a:t>“</a:t>
            </a:r>
            <a:r>
              <a:rPr b="0" lang="en" sz="3100" spc="-1" strike="noStrike">
                <a:solidFill>
                  <a:srgbClr val="310041"/>
                </a:solidFill>
                <a:latin typeface="Lato"/>
                <a:ea typeface="Lato"/>
              </a:rPr>
              <a:t>This is a quote, words full of wisdom that someone important said and can make the reader get inspired.”</a:t>
            </a:r>
            <a:endParaRPr b="0" lang="en-US" sz="3100" spc="-1" strike="noStrike">
              <a:latin typeface="Arial"/>
            </a:endParaRPr>
          </a:p>
        </p:txBody>
      </p:sp>
      <p:sp>
        <p:nvSpPr>
          <p:cNvPr id="620" name="PlaceHolder 2"/>
          <p:cNvSpPr>
            <a:spLocks noGrp="1"/>
          </p:cNvSpPr>
          <p:nvPr>
            <p:ph type="title"/>
          </p:nvPr>
        </p:nvSpPr>
        <p:spPr>
          <a:xfrm>
            <a:off x="1022400" y="3780000"/>
            <a:ext cx="7098840" cy="531720"/>
          </a:xfrm>
          <a:prstGeom prst="rect">
            <a:avLst/>
          </a:prstGeom>
          <a:noFill/>
          <a:ln w="0">
            <a:noFill/>
          </a:ln>
        </p:spPr>
        <p:txBody>
          <a:bodyPr tIns="91440" bIns="91440" anchor="ctr">
            <a:noAutofit/>
          </a:bodyPr>
          <a:p>
            <a:pPr algn="ctr">
              <a:lnSpc>
                <a:spcPct val="100000"/>
              </a:lnSpc>
              <a:buNone/>
              <a:tabLst>
                <a:tab algn="l" pos="0"/>
              </a:tabLst>
            </a:pPr>
            <a:r>
              <a:rPr b="0" i="1" lang="en" sz="2400" spc="-1" strike="noStrike">
                <a:solidFill>
                  <a:srgbClr val="310041"/>
                </a:solidFill>
                <a:latin typeface="Playfair Display SemiBold"/>
                <a:ea typeface="Playfair Display SemiBold"/>
              </a:rPr>
              <a:t>—</a:t>
            </a:r>
            <a:r>
              <a:rPr b="0" i="1" lang="en" sz="2400" spc="-1" strike="noStrike">
                <a:solidFill>
                  <a:srgbClr val="310041"/>
                </a:solidFill>
                <a:latin typeface="Playfair Display SemiBold"/>
                <a:ea typeface="Playfair Display SemiBold"/>
              </a:rPr>
              <a:t>Someone Famous</a:t>
            </a:r>
            <a:endParaRPr b="0" lang="en-US" sz="2400" spc="-1" strike="noStrike">
              <a:solidFill>
                <a:srgbClr val="000000"/>
              </a:solidFill>
              <a:latin typeface="Arial"/>
            </a:endParaRPr>
          </a:p>
        </p:txBody>
      </p:sp>
      <p:sp>
        <p:nvSpPr>
          <p:cNvPr id="621" name="Google Shape;150;p29"/>
          <p:cNvSpPr/>
          <p:nvPr/>
        </p:nvSpPr>
        <p:spPr>
          <a:xfrm>
            <a:off x="3993840" y="642240"/>
            <a:ext cx="1156320" cy="1156320"/>
          </a:xfrm>
          <a:prstGeom prst="ellipse">
            <a:avLst/>
          </a:prstGeom>
          <a:noFill/>
          <a:ln w="9525">
            <a:solidFill>
              <a:srgbClr val="7e6395"/>
            </a:solidFill>
            <a:round/>
          </a:ln>
        </p:spPr>
        <p:style>
          <a:lnRef idx="0"/>
          <a:fillRef idx="0"/>
          <a:effectRef idx="0"/>
          <a:fontRef idx="minor"/>
        </p:style>
        <p:txBody>
          <a:bodyPr tIns="817920" bIns="177840" anchor="ctr">
            <a:noAutofit/>
          </a:bodyPr>
          <a:p>
            <a:pPr algn="ctr">
              <a:lnSpc>
                <a:spcPct val="100000"/>
              </a:lnSpc>
              <a:buNone/>
              <a:tabLst>
                <a:tab algn="l" pos="0"/>
              </a:tabLst>
            </a:pPr>
            <a:r>
              <a:rPr b="0" lang="en" sz="9600" spc="-1" strike="noStrike">
                <a:solidFill>
                  <a:srgbClr val="310041"/>
                </a:solidFill>
                <a:latin typeface="Playfair Display"/>
                <a:ea typeface="Playfair Display"/>
              </a:rPr>
              <a:t>“</a:t>
            </a:r>
            <a:endParaRPr b="0" lang="en-US" sz="96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2" name="PlaceHolder 1"/>
          <p:cNvSpPr>
            <a:spLocks noGrp="1"/>
          </p:cNvSpPr>
          <p:nvPr>
            <p:ph type="title"/>
          </p:nvPr>
        </p:nvSpPr>
        <p:spPr>
          <a:xfrm>
            <a:off x="720000" y="444960"/>
            <a:ext cx="7710480" cy="1050840"/>
          </a:xfrm>
          <a:prstGeom prst="rect">
            <a:avLst/>
          </a:prstGeom>
          <a:noFill/>
          <a:ln w="0">
            <a:noFill/>
          </a:ln>
        </p:spPr>
        <p:txBody>
          <a:bodyPr tIns="91440" bIns="91440" anchor="t">
            <a:noAutofit/>
          </a:bodyPr>
          <a:p>
            <a:pPr>
              <a:lnSpc>
                <a:spcPct val="100000"/>
              </a:lnSpc>
              <a:buNone/>
              <a:tabLst>
                <a:tab algn="l" pos="0"/>
              </a:tabLst>
            </a:pPr>
            <a:r>
              <a:rPr b="0" lang="en" sz="3500" spc="-1" strike="noStrike">
                <a:solidFill>
                  <a:srgbClr val="310041"/>
                </a:solidFill>
                <a:latin typeface="Playfair Display SemiBold"/>
                <a:ea typeface="Playfair Display SemiBold"/>
              </a:rPr>
              <a:t>Try to divide the content</a:t>
            </a:r>
            <a:endParaRPr b="0" lang="en-US" sz="3500" spc="-1" strike="noStrike">
              <a:solidFill>
                <a:srgbClr val="000000"/>
              </a:solidFill>
              <a:latin typeface="Arial"/>
            </a:endParaRPr>
          </a:p>
        </p:txBody>
      </p:sp>
      <p:sp>
        <p:nvSpPr>
          <p:cNvPr id="623" name="PlaceHolder 2"/>
          <p:cNvSpPr>
            <a:spLocks noGrp="1"/>
          </p:cNvSpPr>
          <p:nvPr>
            <p:ph type="subTitle"/>
          </p:nvPr>
        </p:nvSpPr>
        <p:spPr>
          <a:xfrm>
            <a:off x="4942440" y="2881440"/>
            <a:ext cx="3192480" cy="1604520"/>
          </a:xfrm>
          <a:prstGeom prst="rect">
            <a:avLst/>
          </a:prstGeom>
          <a:noFill/>
          <a:ln w="0">
            <a:noFill/>
          </a:ln>
        </p:spPr>
        <p:txBody>
          <a:bodyPr tIns="91440" bIns="91440" anchor="t">
            <a:noAutofit/>
          </a:bodyPr>
          <a:p>
            <a:pPr>
              <a:lnSpc>
                <a:spcPct val="100000"/>
              </a:lnSpc>
              <a:buNone/>
              <a:tabLst>
                <a:tab algn="l" pos="0"/>
              </a:tabLst>
            </a:pPr>
            <a:r>
              <a:rPr b="0" lang="en" sz="1100" spc="-1" strike="noStrike">
                <a:solidFill>
                  <a:srgbClr val="310041"/>
                </a:solidFill>
                <a:latin typeface="Lato"/>
                <a:ea typeface="Lato"/>
              </a:rPr>
              <a:t>Venus has a beautiful name and is the second planet from the Sun. It’s terribly hot, even hotter than Mercury, and its atmosphere is extremely poisonous. It’s the second-brightest natural object in the night sky after the Moon</a:t>
            </a:r>
            <a:endParaRPr b="0" lang="en-US" sz="1100" spc="-1" strike="noStrike">
              <a:latin typeface="Arial"/>
            </a:endParaRPr>
          </a:p>
          <a:p>
            <a:pPr>
              <a:lnSpc>
                <a:spcPct val="100000"/>
              </a:lnSpc>
              <a:buNone/>
              <a:tabLst>
                <a:tab algn="l" pos="0"/>
              </a:tabLst>
            </a:pPr>
            <a:endParaRPr b="0" lang="en-US" sz="1100" spc="-1" strike="noStrike">
              <a:latin typeface="Arial"/>
            </a:endParaRPr>
          </a:p>
          <a:p>
            <a:pPr>
              <a:lnSpc>
                <a:spcPct val="100000"/>
              </a:lnSpc>
              <a:buNone/>
              <a:tabLst>
                <a:tab algn="l" pos="0"/>
              </a:tabLst>
            </a:pPr>
            <a:r>
              <a:rPr b="0" lang="en" sz="1100" spc="-1" strike="noStrike">
                <a:solidFill>
                  <a:srgbClr val="310041"/>
                </a:solidFill>
                <a:latin typeface="Lato"/>
                <a:ea typeface="Lato"/>
              </a:rPr>
              <a:t>Mercury is the closest planet to the Sun and the smallest one of them all</a:t>
            </a:r>
            <a:endParaRPr b="0" lang="en-US" sz="1100" spc="-1" strike="noStrike">
              <a:latin typeface="Arial"/>
            </a:endParaRPr>
          </a:p>
        </p:txBody>
      </p:sp>
      <p:sp>
        <p:nvSpPr>
          <p:cNvPr id="624" name="PlaceHolder 3"/>
          <p:cNvSpPr>
            <a:spLocks noGrp="1"/>
          </p:cNvSpPr>
          <p:nvPr>
            <p:ph type="subTitle"/>
          </p:nvPr>
        </p:nvSpPr>
        <p:spPr>
          <a:xfrm>
            <a:off x="713520" y="2881440"/>
            <a:ext cx="3192480" cy="1604520"/>
          </a:xfrm>
          <a:prstGeom prst="rect">
            <a:avLst/>
          </a:prstGeom>
          <a:noFill/>
          <a:ln w="0">
            <a:noFill/>
          </a:ln>
        </p:spPr>
        <p:txBody>
          <a:bodyPr tIns="91440" bIns="91440" anchor="t">
            <a:noAutofit/>
          </a:bodyPr>
          <a:p>
            <a:pPr>
              <a:lnSpc>
                <a:spcPct val="100000"/>
              </a:lnSpc>
              <a:buNone/>
              <a:tabLst>
                <a:tab algn="l" pos="0"/>
              </a:tabLst>
            </a:pPr>
            <a:r>
              <a:rPr b="0" lang="en" sz="1100" spc="-1" strike="noStrike">
                <a:solidFill>
                  <a:srgbClr val="310041"/>
                </a:solidFill>
                <a:latin typeface="Lato"/>
                <a:ea typeface="Lato"/>
              </a:rPr>
              <a:t>Jupiter is a gas giant and the biggest planet in the Solar System. It’s the fourth-brightest object in the night sky. It was named after the Roman god of the skies and lightning</a:t>
            </a:r>
            <a:endParaRPr b="0" lang="en-US" sz="1100" spc="-1" strike="noStrike">
              <a:latin typeface="Arial"/>
            </a:endParaRPr>
          </a:p>
          <a:p>
            <a:pPr>
              <a:lnSpc>
                <a:spcPct val="100000"/>
              </a:lnSpc>
              <a:buNone/>
              <a:tabLst>
                <a:tab algn="l" pos="0"/>
              </a:tabLst>
            </a:pPr>
            <a:endParaRPr b="0" lang="en-US" sz="1100" spc="-1" strike="noStrike">
              <a:latin typeface="Arial"/>
            </a:endParaRPr>
          </a:p>
          <a:p>
            <a:pPr>
              <a:lnSpc>
                <a:spcPct val="100000"/>
              </a:lnSpc>
              <a:buNone/>
              <a:tabLst>
                <a:tab algn="l" pos="0"/>
              </a:tabLst>
            </a:pPr>
            <a:r>
              <a:rPr b="0" lang="en" sz="1100" spc="-1" strike="noStrike">
                <a:solidFill>
                  <a:srgbClr val="310041"/>
                </a:solidFill>
                <a:latin typeface="Lato"/>
                <a:ea typeface="Lato"/>
              </a:rPr>
              <a:t>Despite being red, Mars is actually a very cold place. It’s full of iron oxide dust, which gives Mars its reddish cast</a:t>
            </a:r>
            <a:endParaRPr b="0" lang="en-US" sz="1100" spc="-1" strike="noStrike">
              <a:latin typeface="Arial"/>
            </a:endParaRPr>
          </a:p>
        </p:txBody>
      </p:sp>
      <p:sp>
        <p:nvSpPr>
          <p:cNvPr id="625" name="PlaceHolder 4"/>
          <p:cNvSpPr>
            <a:spLocks noGrp="1"/>
          </p:cNvSpPr>
          <p:nvPr>
            <p:ph type="subTitle"/>
          </p:nvPr>
        </p:nvSpPr>
        <p:spPr>
          <a:xfrm>
            <a:off x="4942440" y="2466720"/>
            <a:ext cx="3192480" cy="526680"/>
          </a:xfrm>
          <a:prstGeom prst="rect">
            <a:avLst/>
          </a:prstGeom>
          <a:noFill/>
          <a:ln w="0">
            <a:noFill/>
          </a:ln>
        </p:spPr>
        <p:txBody>
          <a:bodyPr tIns="91440" bIns="91440" anchor="b">
            <a:noAutofit/>
          </a:bodyPr>
          <a:p>
            <a:pPr>
              <a:lnSpc>
                <a:spcPct val="100000"/>
              </a:lnSpc>
              <a:buNone/>
              <a:tabLst>
                <a:tab algn="l" pos="0"/>
              </a:tabLst>
            </a:pPr>
            <a:r>
              <a:rPr b="0" i="1" lang="en" sz="2400" spc="-1" strike="noStrike">
                <a:solidFill>
                  <a:srgbClr val="310041"/>
                </a:solidFill>
                <a:latin typeface="Playfair Display SemiBold"/>
                <a:ea typeface="Playfair Display SemiBold"/>
              </a:rPr>
              <a:t>Venus and Mercury</a:t>
            </a:r>
            <a:endParaRPr b="0" lang="en-US" sz="2400" spc="-1" strike="noStrike">
              <a:latin typeface="Arial"/>
            </a:endParaRPr>
          </a:p>
        </p:txBody>
      </p:sp>
      <p:sp>
        <p:nvSpPr>
          <p:cNvPr id="626" name="PlaceHolder 5"/>
          <p:cNvSpPr>
            <a:spLocks noGrp="1"/>
          </p:cNvSpPr>
          <p:nvPr>
            <p:ph type="subTitle"/>
          </p:nvPr>
        </p:nvSpPr>
        <p:spPr>
          <a:xfrm>
            <a:off x="713520" y="2466720"/>
            <a:ext cx="3192480" cy="526680"/>
          </a:xfrm>
          <a:prstGeom prst="rect">
            <a:avLst/>
          </a:prstGeom>
          <a:noFill/>
          <a:ln w="0">
            <a:noFill/>
          </a:ln>
        </p:spPr>
        <p:txBody>
          <a:bodyPr tIns="91440" bIns="91440" anchor="b">
            <a:noAutofit/>
          </a:bodyPr>
          <a:p>
            <a:pPr>
              <a:lnSpc>
                <a:spcPct val="100000"/>
              </a:lnSpc>
              <a:buNone/>
              <a:tabLst>
                <a:tab algn="l" pos="0"/>
              </a:tabLst>
            </a:pPr>
            <a:r>
              <a:rPr b="0" i="1" lang="en" sz="2400" spc="-1" strike="noStrike">
                <a:solidFill>
                  <a:srgbClr val="310041"/>
                </a:solidFill>
                <a:latin typeface="Playfair Display SemiBold"/>
                <a:ea typeface="Playfair Display SemiBold"/>
              </a:rPr>
              <a:t>Jupiter and Mars</a:t>
            </a:r>
            <a:endParaRPr b="0" lang="en-US" sz="2400" spc="-1" strike="noStrike">
              <a:latin typeface="Arial"/>
            </a:endParaRPr>
          </a:p>
        </p:txBody>
      </p:sp>
      <p:sp>
        <p:nvSpPr>
          <p:cNvPr id="627" name="Google Shape;160;p30"/>
          <p:cNvSpPr/>
          <p:nvPr/>
        </p:nvSpPr>
        <p:spPr>
          <a:xfrm>
            <a:off x="828360" y="1580040"/>
            <a:ext cx="810000" cy="810000"/>
          </a:xfrm>
          <a:prstGeom prst="ellipse">
            <a:avLst/>
          </a:prstGeom>
          <a:noFill/>
          <a:ln w="9525">
            <a:solidFill>
              <a:srgbClr val="7e6395"/>
            </a:solidFill>
            <a:round/>
          </a:ln>
        </p:spPr>
        <p:style>
          <a:lnRef idx="0"/>
          <a:fillRef idx="0"/>
          <a:effectRef idx="0"/>
          <a:fontRef idx="minor"/>
        </p:style>
        <p:txBody>
          <a:bodyPr/>
          <a:p/>
        </p:txBody>
      </p:sp>
      <p:sp>
        <p:nvSpPr>
          <p:cNvPr id="628" name="Google Shape;161;p30"/>
          <p:cNvSpPr/>
          <p:nvPr/>
        </p:nvSpPr>
        <p:spPr>
          <a:xfrm>
            <a:off x="5037840" y="1580040"/>
            <a:ext cx="810000" cy="810000"/>
          </a:xfrm>
          <a:prstGeom prst="ellipse">
            <a:avLst/>
          </a:prstGeom>
          <a:noFill/>
          <a:ln w="9525">
            <a:solidFill>
              <a:srgbClr val="7e6395"/>
            </a:solidFill>
            <a:round/>
          </a:ln>
        </p:spPr>
        <p:style>
          <a:lnRef idx="0"/>
          <a:fillRef idx="0"/>
          <a:effectRef idx="0"/>
          <a:fontRef idx="minor"/>
        </p:style>
        <p:txBody>
          <a:bodyPr/>
          <a:p/>
        </p:txBody>
      </p:sp>
      <p:sp>
        <p:nvSpPr>
          <p:cNvPr id="629" name="Google Shape;162;p30"/>
          <p:cNvSpPr/>
          <p:nvPr/>
        </p:nvSpPr>
        <p:spPr>
          <a:xfrm>
            <a:off x="5258520" y="1800720"/>
            <a:ext cx="368640" cy="368640"/>
          </a:xfrm>
          <a:custGeom>
            <a:avLst/>
            <a:gdLst/>
            <a:ahLst/>
            <a:rect l="l" t="t" r="r" b="b"/>
            <a:pathLst>
              <a:path w="12760" h="12761">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1"/>
          </a:solidFill>
          <a:ln w="0">
            <a:noFill/>
          </a:ln>
        </p:spPr>
        <p:style>
          <a:lnRef idx="0"/>
          <a:fillRef idx="0"/>
          <a:effectRef idx="0"/>
          <a:fontRef idx="minor"/>
        </p:style>
        <p:txBody>
          <a:bodyPr/>
          <a:p/>
        </p:txBody>
      </p:sp>
      <p:grpSp>
        <p:nvGrpSpPr>
          <p:cNvPr id="630" name="Google Shape;163;p30"/>
          <p:cNvGrpSpPr/>
          <p:nvPr/>
        </p:nvGrpSpPr>
        <p:grpSpPr>
          <a:xfrm>
            <a:off x="1050480" y="1801800"/>
            <a:ext cx="365760" cy="366840"/>
            <a:chOff x="1050480" y="1801800"/>
            <a:chExt cx="365760" cy="366840"/>
          </a:xfrm>
        </p:grpSpPr>
        <p:sp>
          <p:nvSpPr>
            <p:cNvPr id="631" name="Google Shape;164;p30"/>
            <p:cNvSpPr/>
            <p:nvPr/>
          </p:nvSpPr>
          <p:spPr>
            <a:xfrm>
              <a:off x="1161720" y="1897200"/>
              <a:ext cx="143640" cy="59040"/>
            </a:xfrm>
            <a:custGeom>
              <a:avLst/>
              <a:gdLst/>
              <a:ahLst/>
              <a:rect l="l" t="t" r="r" b="b"/>
              <a:pathLst>
                <a:path w="4978" h="2049">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1"/>
            </a:solidFill>
            <a:ln w="0">
              <a:noFill/>
            </a:ln>
          </p:spPr>
          <p:style>
            <a:lnRef idx="0"/>
            <a:fillRef idx="0"/>
            <a:effectRef idx="0"/>
            <a:fontRef idx="minor"/>
          </p:style>
        </p:sp>
        <p:sp>
          <p:nvSpPr>
            <p:cNvPr id="632" name="Google Shape;165;p30"/>
            <p:cNvSpPr/>
            <p:nvPr/>
          </p:nvSpPr>
          <p:spPr>
            <a:xfrm>
              <a:off x="1173240" y="1964880"/>
              <a:ext cx="120960" cy="71280"/>
            </a:xfrm>
            <a:custGeom>
              <a:avLst/>
              <a:gdLst/>
              <a:ahLst/>
              <a:rect l="l" t="t" r="r" b="b"/>
              <a:pathLst>
                <a:path w="4191" h="2474">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1"/>
            </a:solidFill>
            <a:ln w="0">
              <a:noFill/>
            </a:ln>
          </p:spPr>
          <p:style>
            <a:lnRef idx="0"/>
            <a:fillRef idx="0"/>
            <a:effectRef idx="0"/>
            <a:fontRef idx="minor"/>
          </p:style>
        </p:sp>
        <p:sp>
          <p:nvSpPr>
            <p:cNvPr id="633" name="Google Shape;166;p30"/>
            <p:cNvSpPr/>
            <p:nvPr/>
          </p:nvSpPr>
          <p:spPr>
            <a:xfrm>
              <a:off x="1185120" y="1801800"/>
              <a:ext cx="95400" cy="95400"/>
            </a:xfrm>
            <a:custGeom>
              <a:avLst/>
              <a:gdLst/>
              <a:ahLst/>
              <a:rect l="l" t="t" r="r" b="b"/>
              <a:pathLst>
                <a:path w="3308" h="3309">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1"/>
            </a:solidFill>
            <a:ln w="0">
              <a:noFill/>
            </a:ln>
          </p:spPr>
          <p:style>
            <a:lnRef idx="0"/>
            <a:fillRef idx="0"/>
            <a:effectRef idx="0"/>
            <a:fontRef idx="minor"/>
          </p:style>
        </p:sp>
        <p:sp>
          <p:nvSpPr>
            <p:cNvPr id="634" name="Google Shape;167;p30"/>
            <p:cNvSpPr/>
            <p:nvPr/>
          </p:nvSpPr>
          <p:spPr>
            <a:xfrm>
              <a:off x="1273680" y="2108880"/>
              <a:ext cx="142560" cy="59040"/>
            </a:xfrm>
            <a:custGeom>
              <a:avLst/>
              <a:gdLst/>
              <a:ahLst/>
              <a:rect l="l" t="t" r="r" b="b"/>
              <a:pathLst>
                <a:path w="4947" h="2048">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1"/>
            </a:solidFill>
            <a:ln w="0">
              <a:noFill/>
            </a:ln>
          </p:spPr>
          <p:style>
            <a:lnRef idx="0"/>
            <a:fillRef idx="0"/>
            <a:effectRef idx="0"/>
            <a:fontRef idx="minor"/>
          </p:style>
        </p:sp>
        <p:sp>
          <p:nvSpPr>
            <p:cNvPr id="635" name="Google Shape;168;p30"/>
            <p:cNvSpPr/>
            <p:nvPr/>
          </p:nvSpPr>
          <p:spPr>
            <a:xfrm>
              <a:off x="1297440" y="2013120"/>
              <a:ext cx="95400" cy="95400"/>
            </a:xfrm>
            <a:custGeom>
              <a:avLst/>
              <a:gdLst/>
              <a:ahLst/>
              <a:rect l="l" t="t" r="r" b="b"/>
              <a:pathLst>
                <a:path w="3309" h="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1"/>
            </a:solidFill>
            <a:ln w="0">
              <a:noFill/>
            </a:ln>
          </p:spPr>
          <p:style>
            <a:lnRef idx="0"/>
            <a:fillRef idx="0"/>
            <a:effectRef idx="0"/>
            <a:fontRef idx="minor"/>
          </p:style>
        </p:sp>
        <p:sp>
          <p:nvSpPr>
            <p:cNvPr id="636" name="Google Shape;169;p30"/>
            <p:cNvSpPr/>
            <p:nvPr/>
          </p:nvSpPr>
          <p:spPr>
            <a:xfrm>
              <a:off x="1050480" y="2109600"/>
              <a:ext cx="143640" cy="59040"/>
            </a:xfrm>
            <a:custGeom>
              <a:avLst/>
              <a:gdLst/>
              <a:ahLst/>
              <a:rect l="l" t="t" r="r" b="b"/>
              <a:pathLst>
                <a:path w="4978" h="2049">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1"/>
            </a:solidFill>
            <a:ln w="0">
              <a:noFill/>
            </a:ln>
          </p:spPr>
          <p:style>
            <a:lnRef idx="0"/>
            <a:fillRef idx="0"/>
            <a:effectRef idx="0"/>
            <a:fontRef idx="minor"/>
          </p:style>
        </p:sp>
        <p:sp>
          <p:nvSpPr>
            <p:cNvPr id="637" name="Google Shape;170;p30"/>
            <p:cNvSpPr/>
            <p:nvPr/>
          </p:nvSpPr>
          <p:spPr>
            <a:xfrm>
              <a:off x="1073880" y="2013120"/>
              <a:ext cx="95400" cy="95400"/>
            </a:xfrm>
            <a:custGeom>
              <a:avLst/>
              <a:gdLst/>
              <a:ahLst/>
              <a:rect l="l" t="t" r="r" b="b"/>
              <a:pathLst>
                <a:path w="3309" h="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1"/>
            </a:solidFill>
            <a:ln w="0">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8" name="Google Shape;175;p31"/>
          <p:cNvSpPr/>
          <p:nvPr/>
        </p:nvSpPr>
        <p:spPr>
          <a:xfrm>
            <a:off x="-3222720" y="-137160"/>
            <a:ext cx="5636520" cy="5636520"/>
          </a:xfrm>
          <a:prstGeom prst="ellipse">
            <a:avLst/>
          </a:prstGeom>
          <a:noFill/>
          <a:ln w="9525">
            <a:solidFill>
              <a:srgbClr val="7e6395"/>
            </a:solidFill>
            <a:round/>
          </a:ln>
        </p:spPr>
        <p:style>
          <a:lnRef idx="0"/>
          <a:fillRef idx="0"/>
          <a:effectRef idx="0"/>
          <a:fontRef idx="minor"/>
        </p:style>
        <p:txBody>
          <a:bodyPr/>
          <a:p/>
        </p:txBody>
      </p:sp>
      <p:sp>
        <p:nvSpPr>
          <p:cNvPr id="639" name="PlaceHolder 1"/>
          <p:cNvSpPr>
            <a:spLocks noGrp="1"/>
          </p:cNvSpPr>
          <p:nvPr>
            <p:ph type="title"/>
          </p:nvPr>
        </p:nvSpPr>
        <p:spPr>
          <a:xfrm>
            <a:off x="2414520" y="444960"/>
            <a:ext cx="6015960" cy="572400"/>
          </a:xfrm>
          <a:prstGeom prst="rect">
            <a:avLst/>
          </a:prstGeom>
          <a:noFill/>
          <a:ln w="0">
            <a:noFill/>
          </a:ln>
        </p:spPr>
        <p:txBody>
          <a:bodyPr tIns="91440" bIns="91440" anchor="t">
            <a:noAutofit/>
          </a:bodyPr>
          <a:p>
            <a:pPr>
              <a:lnSpc>
                <a:spcPct val="100000"/>
              </a:lnSpc>
              <a:buNone/>
              <a:tabLst>
                <a:tab algn="l" pos="0"/>
              </a:tabLst>
            </a:pPr>
            <a:r>
              <a:rPr b="0" lang="en" sz="3500" spc="-1" strike="noStrike">
                <a:solidFill>
                  <a:srgbClr val="310041"/>
                </a:solidFill>
                <a:latin typeface="Playfair Display SemiBold"/>
                <a:ea typeface="Playfair Display SemiBold"/>
              </a:rPr>
              <a:t>You can use bullet points</a:t>
            </a:r>
            <a:endParaRPr b="0" lang="en-US" sz="3500" spc="-1" strike="noStrike">
              <a:solidFill>
                <a:srgbClr val="000000"/>
              </a:solidFill>
              <a:latin typeface="Arial"/>
            </a:endParaRPr>
          </a:p>
        </p:txBody>
      </p:sp>
      <p:sp>
        <p:nvSpPr>
          <p:cNvPr id="640" name="PlaceHolder 2"/>
          <p:cNvSpPr>
            <a:spLocks noGrp="1"/>
          </p:cNvSpPr>
          <p:nvPr>
            <p:ph/>
          </p:nvPr>
        </p:nvSpPr>
        <p:spPr>
          <a:xfrm>
            <a:off x="2414520" y="1343520"/>
            <a:ext cx="6015960" cy="3260520"/>
          </a:xfrm>
          <a:prstGeom prst="rect">
            <a:avLst/>
          </a:prstGeom>
          <a:noFill/>
          <a:ln w="0">
            <a:noFill/>
          </a:ln>
        </p:spPr>
        <p:txBody>
          <a:bodyPr tIns="91440" bIns="91440" anchor="t">
            <a:noAutofit/>
          </a:bodyPr>
          <a:p>
            <a:pPr marL="457200" indent="-317520">
              <a:lnSpc>
                <a:spcPct val="115000"/>
              </a:lnSpc>
              <a:buClr>
                <a:srgbClr val="310041"/>
              </a:buClr>
              <a:buFont typeface="Lato"/>
              <a:buChar char="●"/>
            </a:pPr>
            <a:r>
              <a:rPr b="0" lang="en" sz="1400" spc="-1" strike="noStrike">
                <a:solidFill>
                  <a:srgbClr val="310041"/>
                </a:solidFill>
                <a:latin typeface="Lato"/>
                <a:ea typeface="Lato"/>
              </a:rPr>
              <a:t>Venus has a beautiful name and is the second planet from the Sun. It’s terribly hot, even hotter than Mercury, and its atmosphere is extremely poisonous. It’s the second-brightest natural object in the night sky after the Moon</a:t>
            </a:r>
            <a:endParaRPr b="0" lang="en-US" sz="1400" spc="-1" strike="noStrike">
              <a:solidFill>
                <a:srgbClr val="000000"/>
              </a:solidFill>
              <a:latin typeface="Arial"/>
            </a:endParaRPr>
          </a:p>
          <a:p>
            <a:pPr marL="457200" indent="-317520">
              <a:lnSpc>
                <a:spcPct val="115000"/>
              </a:lnSpc>
              <a:buClr>
                <a:srgbClr val="310041"/>
              </a:buClr>
              <a:buFont typeface="Lato"/>
              <a:buChar char="●"/>
            </a:pPr>
            <a:r>
              <a:rPr b="0" lang="en" sz="1400" spc="-1" strike="noStrike">
                <a:solidFill>
                  <a:srgbClr val="310041"/>
                </a:solidFill>
                <a:latin typeface="Lato"/>
                <a:ea typeface="Lato"/>
              </a:rPr>
              <a:t>Earth is the third planet from the Sun and the only one that harbors life in the Solar System. We all live on this planet</a:t>
            </a:r>
            <a:endParaRPr b="0" lang="en-US" sz="1400" spc="-1" strike="noStrike">
              <a:solidFill>
                <a:srgbClr val="000000"/>
              </a:solidFill>
              <a:latin typeface="Arial"/>
            </a:endParaRPr>
          </a:p>
          <a:p>
            <a:pPr marL="457200" indent="-317520">
              <a:lnSpc>
                <a:spcPct val="115000"/>
              </a:lnSpc>
              <a:buClr>
                <a:srgbClr val="310041"/>
              </a:buClr>
              <a:buFont typeface="Lato"/>
              <a:buChar char="●"/>
            </a:pPr>
            <a:r>
              <a:rPr b="0" lang="en" sz="1400" spc="-1" strike="noStrike">
                <a:solidFill>
                  <a:srgbClr val="310041"/>
                </a:solidFill>
                <a:latin typeface="Lato"/>
                <a:ea typeface="Lato"/>
              </a:rPr>
              <a:t>Jupiter is a gas giant and the biggest planet in the Solar System. It's the fourth-brightest object in the night sky. It was named after the Roman god of the skies and lightning</a:t>
            </a:r>
            <a:endParaRPr b="0" lang="en-US" sz="1400" spc="-1" strike="noStrike">
              <a:solidFill>
                <a:srgbClr val="000000"/>
              </a:solidFill>
              <a:latin typeface="Arial"/>
            </a:endParaRPr>
          </a:p>
          <a:p>
            <a:pPr marL="457200" indent="-317520">
              <a:lnSpc>
                <a:spcPct val="115000"/>
              </a:lnSpc>
              <a:buClr>
                <a:srgbClr val="310041"/>
              </a:buClr>
              <a:buFont typeface="Lato"/>
              <a:buChar char="●"/>
            </a:pPr>
            <a:r>
              <a:rPr b="0" lang="en" sz="1400" spc="-1" strike="noStrike">
                <a:solidFill>
                  <a:srgbClr val="310041"/>
                </a:solidFill>
                <a:latin typeface="Lato"/>
                <a:ea typeface="Lato"/>
              </a:rPr>
              <a:t>Mercury is the smallest planet in the Solar System. It was named after the Roman messenger god</a:t>
            </a:r>
            <a:endParaRPr b="0" lang="en-US" sz="1400" spc="-1" strike="noStrike">
              <a:solidFill>
                <a:srgbClr val="000000"/>
              </a:solidFill>
              <a:latin typeface="Arial"/>
            </a:endParaRPr>
          </a:p>
          <a:p>
            <a:pPr marL="457200" indent="-317520">
              <a:lnSpc>
                <a:spcPct val="115000"/>
              </a:lnSpc>
              <a:buClr>
                <a:srgbClr val="310041"/>
              </a:buClr>
              <a:buFont typeface="Lato"/>
              <a:buChar char="●"/>
            </a:pPr>
            <a:r>
              <a:rPr b="0" lang="en" sz="1400" spc="-1" strike="noStrike">
                <a:solidFill>
                  <a:srgbClr val="310041"/>
                </a:solidFill>
                <a:latin typeface="Lato"/>
                <a:ea typeface="Lato"/>
              </a:rPr>
              <a:t>Despite being red, Mars is actually a cold place. It's full of iron oxide dust, which gives the planet its reddish cast</a:t>
            </a:r>
            <a:endParaRPr b="0" lang="en-US" sz="1400" spc="-1" strike="noStrike">
              <a:solidFill>
                <a:srgbClr val="000000"/>
              </a:solidFill>
              <a:latin typeface="Arial"/>
            </a:endParaRPr>
          </a:p>
        </p:txBody>
      </p:sp>
      <p:sp>
        <p:nvSpPr>
          <p:cNvPr id="641" name="Google Shape;178;p31"/>
          <p:cNvSpPr/>
          <p:nvPr/>
        </p:nvSpPr>
        <p:spPr>
          <a:xfrm>
            <a:off x="-3059640" y="25560"/>
            <a:ext cx="5310720" cy="5310720"/>
          </a:xfrm>
          <a:prstGeom prst="ellipse">
            <a:avLst/>
          </a:prstGeom>
          <a:blipFill rotWithShape="0">
            <a:blip r:embed="rId1"/>
            <a:srcRect/>
            <a:stretch/>
          </a:blipFill>
          <a:ln w="0">
            <a:noFill/>
          </a:ln>
        </p:spPr>
        <p:style>
          <a:lnRef idx="0"/>
          <a:fillRef idx="0"/>
          <a:effectRef idx="0"/>
          <a:fontRef idx="minor"/>
        </p:style>
        <p:txBody>
          <a:body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2" name="PlaceHolder 1"/>
          <p:cNvSpPr>
            <a:spLocks noGrp="1"/>
          </p:cNvSpPr>
          <p:nvPr>
            <p:ph type="title"/>
          </p:nvPr>
        </p:nvSpPr>
        <p:spPr>
          <a:xfrm>
            <a:off x="720000" y="444960"/>
            <a:ext cx="7703640" cy="572400"/>
          </a:xfrm>
          <a:prstGeom prst="rect">
            <a:avLst/>
          </a:prstGeom>
          <a:noFill/>
          <a:ln w="0">
            <a:noFill/>
          </a:ln>
        </p:spPr>
        <p:txBody>
          <a:bodyPr tIns="91440" bIns="91440" anchor="t">
            <a:noAutofit/>
          </a:bodyPr>
          <a:p>
            <a:pPr>
              <a:lnSpc>
                <a:spcPct val="100000"/>
              </a:lnSpc>
              <a:buNone/>
              <a:tabLst>
                <a:tab algn="l" pos="0"/>
              </a:tabLst>
            </a:pPr>
            <a:r>
              <a:rPr b="0" lang="en" sz="3500" spc="-1" strike="noStrike">
                <a:solidFill>
                  <a:srgbClr val="310041"/>
                </a:solidFill>
                <a:latin typeface="Playfair Display SemiBold"/>
                <a:ea typeface="Playfair Display SemiBold"/>
              </a:rPr>
              <a:t>Infographics are always useful</a:t>
            </a:r>
            <a:endParaRPr b="0" lang="en-US" sz="3500" spc="-1" strike="noStrike">
              <a:solidFill>
                <a:srgbClr val="000000"/>
              </a:solidFill>
              <a:latin typeface="Arial"/>
            </a:endParaRPr>
          </a:p>
        </p:txBody>
      </p:sp>
      <p:sp>
        <p:nvSpPr>
          <p:cNvPr id="643" name="Google Shape;184;p32"/>
          <p:cNvSpPr/>
          <p:nvPr/>
        </p:nvSpPr>
        <p:spPr>
          <a:xfrm flipH="1">
            <a:off x="721800" y="2126160"/>
            <a:ext cx="2142720" cy="533160"/>
          </a:xfrm>
          <a:prstGeom prst="rect">
            <a:avLst/>
          </a:prstGeom>
          <a:noFill/>
          <a:ln w="0">
            <a:noFill/>
          </a:ln>
        </p:spPr>
        <p:style>
          <a:lnRef idx="0"/>
          <a:fillRef idx="0"/>
          <a:effectRef idx="0"/>
          <a:fontRef idx="minor"/>
        </p:style>
        <p:txBody>
          <a:bodyPr tIns="91440" bIns="91440" anchor="t">
            <a:noAutofit/>
          </a:bodyPr>
          <a:p>
            <a:pPr algn="ctr">
              <a:lnSpc>
                <a:spcPct val="100000"/>
              </a:lnSpc>
              <a:buNone/>
              <a:tabLst>
                <a:tab algn="l" pos="0"/>
              </a:tabLst>
            </a:pPr>
            <a:r>
              <a:rPr b="0" i="1" lang="en" sz="2400" spc="-1" strike="noStrike">
                <a:solidFill>
                  <a:srgbClr val="310041"/>
                </a:solidFill>
                <a:latin typeface="Playfair Display SemiBold"/>
                <a:ea typeface="Playfair Display SemiBold"/>
              </a:rPr>
              <a:t>20xx</a:t>
            </a:r>
            <a:endParaRPr b="0" lang="en-US" sz="2400" spc="-1" strike="noStrike">
              <a:latin typeface="Arial"/>
            </a:endParaRPr>
          </a:p>
        </p:txBody>
      </p:sp>
      <p:sp>
        <p:nvSpPr>
          <p:cNvPr id="644" name="Google Shape;185;p32"/>
          <p:cNvSpPr/>
          <p:nvPr/>
        </p:nvSpPr>
        <p:spPr>
          <a:xfrm flipH="1">
            <a:off x="721800" y="1676880"/>
            <a:ext cx="2142720" cy="571320"/>
          </a:xfrm>
          <a:prstGeom prst="rect">
            <a:avLst/>
          </a:prstGeom>
          <a:noFill/>
          <a:ln w="0">
            <a:noFill/>
          </a:ln>
        </p:spPr>
        <p:style>
          <a:lnRef idx="0"/>
          <a:fillRef idx="0"/>
          <a:effectRef idx="0"/>
          <a:fontRef idx="minor"/>
        </p:style>
        <p:txBody>
          <a:bodyPr tIns="91440" bIns="91440" anchor="b">
            <a:noAutofit/>
          </a:bodyPr>
          <a:p>
            <a:pPr algn="ctr">
              <a:lnSpc>
                <a:spcPct val="100000"/>
              </a:lnSpc>
              <a:buNone/>
              <a:tabLst>
                <a:tab algn="l" pos="0"/>
              </a:tabLst>
            </a:pPr>
            <a:r>
              <a:rPr b="0" lang="en" sz="1200" spc="-1" strike="noStrike">
                <a:solidFill>
                  <a:srgbClr val="310041"/>
                </a:solidFill>
                <a:latin typeface="Lato"/>
                <a:ea typeface="Lato"/>
              </a:rPr>
              <a:t>Venus is the second planet from the Sun</a:t>
            </a:r>
            <a:endParaRPr b="0" lang="en-US" sz="1200" spc="-1" strike="noStrike">
              <a:latin typeface="Arial"/>
            </a:endParaRPr>
          </a:p>
        </p:txBody>
      </p:sp>
      <p:sp>
        <p:nvSpPr>
          <p:cNvPr id="645" name="Google Shape;186;p32"/>
          <p:cNvSpPr/>
          <p:nvPr/>
        </p:nvSpPr>
        <p:spPr>
          <a:xfrm>
            <a:off x="1388520" y="3570120"/>
            <a:ext cx="810000" cy="810000"/>
          </a:xfrm>
          <a:prstGeom prst="ellipse">
            <a:avLst/>
          </a:prstGeom>
          <a:noFill/>
          <a:ln w="9525">
            <a:solidFill>
              <a:srgbClr val="7e6395"/>
            </a:solidFill>
            <a:round/>
          </a:ln>
        </p:spPr>
        <p:style>
          <a:lnRef idx="0"/>
          <a:fillRef idx="0"/>
          <a:effectRef idx="0"/>
          <a:fontRef idx="minor"/>
        </p:style>
        <p:txBody>
          <a:bodyPr/>
          <a:p/>
        </p:txBody>
      </p:sp>
      <p:sp>
        <p:nvSpPr>
          <p:cNvPr id="646" name="Google Shape;187;p32"/>
          <p:cNvSpPr/>
          <p:nvPr/>
        </p:nvSpPr>
        <p:spPr>
          <a:xfrm rot="10800000">
            <a:off x="1793160" y="2660040"/>
            <a:ext cx="360" cy="910080"/>
          </a:xfrm>
          <a:custGeom>
            <a:avLst/>
            <a:gdLst/>
            <a:ahLst/>
            <a:rect l="l" t="t" r="r" b="b"/>
            <a:pathLst>
              <a:path w="21600" h="21600">
                <a:moveTo>
                  <a:pt x="0" y="0"/>
                </a:moveTo>
                <a:lnTo>
                  <a:pt x="21600" y="21600"/>
                </a:lnTo>
              </a:path>
            </a:pathLst>
          </a:custGeom>
          <a:noFill/>
          <a:ln w="9525">
            <a:solidFill>
              <a:srgbClr val="7e6395"/>
            </a:solidFill>
            <a:round/>
          </a:ln>
        </p:spPr>
        <p:style>
          <a:lnRef idx="0"/>
          <a:fillRef idx="0"/>
          <a:effectRef idx="0"/>
          <a:fontRef idx="minor"/>
        </p:style>
        <p:txBody>
          <a:bodyPr/>
          <a:p/>
        </p:txBody>
      </p:sp>
      <p:sp>
        <p:nvSpPr>
          <p:cNvPr id="647" name="Google Shape;188;p32"/>
          <p:cNvSpPr/>
          <p:nvPr/>
        </p:nvSpPr>
        <p:spPr>
          <a:xfrm flipH="1">
            <a:off x="2574360" y="3469320"/>
            <a:ext cx="2142720" cy="489240"/>
          </a:xfrm>
          <a:prstGeom prst="rect">
            <a:avLst/>
          </a:prstGeom>
          <a:noFill/>
          <a:ln w="0">
            <a:noFill/>
          </a:ln>
        </p:spPr>
        <p:style>
          <a:lnRef idx="0"/>
          <a:fillRef idx="0"/>
          <a:effectRef idx="0"/>
          <a:fontRef idx="minor"/>
        </p:style>
        <p:txBody>
          <a:bodyPr tIns="91440" bIns="91440" anchor="b">
            <a:noAutofit/>
          </a:bodyPr>
          <a:p>
            <a:pPr algn="ctr">
              <a:lnSpc>
                <a:spcPct val="100000"/>
              </a:lnSpc>
              <a:buNone/>
              <a:tabLst>
                <a:tab algn="l" pos="0"/>
              </a:tabLst>
            </a:pPr>
            <a:r>
              <a:rPr b="0" i="1" lang="en" sz="2400" spc="-1" strike="noStrike">
                <a:solidFill>
                  <a:srgbClr val="310041"/>
                </a:solidFill>
                <a:latin typeface="Playfair Display SemiBold"/>
                <a:ea typeface="Playfair Display SemiBold"/>
              </a:rPr>
              <a:t>20xx</a:t>
            </a:r>
            <a:endParaRPr b="0" lang="en-US" sz="2400" spc="-1" strike="noStrike">
              <a:latin typeface="Arial"/>
            </a:endParaRPr>
          </a:p>
        </p:txBody>
      </p:sp>
      <p:sp>
        <p:nvSpPr>
          <p:cNvPr id="648" name="Google Shape;189;p32"/>
          <p:cNvSpPr/>
          <p:nvPr/>
        </p:nvSpPr>
        <p:spPr>
          <a:xfrm flipH="1">
            <a:off x="2574360" y="3874680"/>
            <a:ext cx="2142720" cy="571320"/>
          </a:xfrm>
          <a:prstGeom prst="rect">
            <a:avLst/>
          </a:prstGeom>
          <a:noFill/>
          <a:ln w="0">
            <a:noFill/>
          </a:ln>
        </p:spPr>
        <p:style>
          <a:lnRef idx="0"/>
          <a:fillRef idx="0"/>
          <a:effectRef idx="0"/>
          <a:fontRef idx="minor"/>
        </p:style>
        <p:txBody>
          <a:bodyPr tIns="91440" bIns="91440" anchor="t">
            <a:noAutofit/>
          </a:bodyPr>
          <a:p>
            <a:pPr algn="ctr">
              <a:lnSpc>
                <a:spcPct val="100000"/>
              </a:lnSpc>
              <a:buNone/>
              <a:tabLst>
                <a:tab algn="l" pos="0"/>
              </a:tabLst>
            </a:pPr>
            <a:r>
              <a:rPr b="0" lang="en" sz="1200" spc="-1" strike="noStrike">
                <a:solidFill>
                  <a:srgbClr val="310041"/>
                </a:solidFill>
                <a:latin typeface="Lato"/>
                <a:ea typeface="Lato"/>
              </a:rPr>
              <a:t>Mercury is the smallest planet in the Solar System</a:t>
            </a:r>
            <a:endParaRPr b="0" lang="en-US" sz="1200" spc="-1" strike="noStrike">
              <a:latin typeface="Arial"/>
            </a:endParaRPr>
          </a:p>
        </p:txBody>
      </p:sp>
      <p:sp>
        <p:nvSpPr>
          <p:cNvPr id="649" name="Google Shape;190;p32"/>
          <p:cNvSpPr/>
          <p:nvPr/>
        </p:nvSpPr>
        <p:spPr>
          <a:xfrm>
            <a:off x="3240720" y="1688760"/>
            <a:ext cx="810000" cy="810000"/>
          </a:xfrm>
          <a:prstGeom prst="ellipse">
            <a:avLst/>
          </a:prstGeom>
          <a:noFill/>
          <a:ln w="9525">
            <a:solidFill>
              <a:srgbClr val="7e6395"/>
            </a:solidFill>
            <a:round/>
          </a:ln>
        </p:spPr>
        <p:style>
          <a:lnRef idx="0"/>
          <a:fillRef idx="0"/>
          <a:effectRef idx="0"/>
          <a:fontRef idx="minor"/>
        </p:style>
        <p:txBody>
          <a:bodyPr/>
          <a:p/>
        </p:txBody>
      </p:sp>
      <p:sp>
        <p:nvSpPr>
          <p:cNvPr id="650" name="Google Shape;191;p32"/>
          <p:cNvSpPr/>
          <p:nvPr/>
        </p:nvSpPr>
        <p:spPr>
          <a:xfrm rot="10800000">
            <a:off x="3645360" y="2499480"/>
            <a:ext cx="360" cy="969840"/>
          </a:xfrm>
          <a:custGeom>
            <a:avLst/>
            <a:gdLst/>
            <a:ahLst/>
            <a:rect l="l" t="t" r="r" b="b"/>
            <a:pathLst>
              <a:path w="21600" h="21600">
                <a:moveTo>
                  <a:pt x="0" y="0"/>
                </a:moveTo>
                <a:lnTo>
                  <a:pt x="21600" y="21600"/>
                </a:lnTo>
              </a:path>
            </a:pathLst>
          </a:custGeom>
          <a:noFill/>
          <a:ln w="9525">
            <a:solidFill>
              <a:srgbClr val="7e6395"/>
            </a:solidFill>
            <a:round/>
          </a:ln>
        </p:spPr>
        <p:style>
          <a:lnRef idx="0"/>
          <a:fillRef idx="0"/>
          <a:effectRef idx="0"/>
          <a:fontRef idx="minor"/>
        </p:style>
        <p:txBody>
          <a:bodyPr/>
          <a:p/>
        </p:txBody>
      </p:sp>
      <p:sp>
        <p:nvSpPr>
          <p:cNvPr id="651" name="Google Shape;192;p32"/>
          <p:cNvSpPr/>
          <p:nvPr/>
        </p:nvSpPr>
        <p:spPr>
          <a:xfrm flipH="1">
            <a:off x="4426560" y="2126160"/>
            <a:ext cx="2142720" cy="533160"/>
          </a:xfrm>
          <a:prstGeom prst="rect">
            <a:avLst/>
          </a:prstGeom>
          <a:noFill/>
          <a:ln w="0">
            <a:noFill/>
          </a:ln>
        </p:spPr>
        <p:style>
          <a:lnRef idx="0"/>
          <a:fillRef idx="0"/>
          <a:effectRef idx="0"/>
          <a:fontRef idx="minor"/>
        </p:style>
        <p:txBody>
          <a:bodyPr tIns="91440" bIns="91440" anchor="t">
            <a:noAutofit/>
          </a:bodyPr>
          <a:p>
            <a:pPr algn="ctr">
              <a:lnSpc>
                <a:spcPct val="100000"/>
              </a:lnSpc>
              <a:buNone/>
              <a:tabLst>
                <a:tab algn="l" pos="0"/>
              </a:tabLst>
            </a:pPr>
            <a:r>
              <a:rPr b="0" i="1" lang="en" sz="2400" spc="-1" strike="noStrike">
                <a:solidFill>
                  <a:srgbClr val="310041"/>
                </a:solidFill>
                <a:latin typeface="Playfair Display SemiBold"/>
                <a:ea typeface="Playfair Display SemiBold"/>
              </a:rPr>
              <a:t>20xx</a:t>
            </a:r>
            <a:endParaRPr b="0" lang="en-US" sz="2400" spc="-1" strike="noStrike">
              <a:latin typeface="Arial"/>
            </a:endParaRPr>
          </a:p>
        </p:txBody>
      </p:sp>
      <p:sp>
        <p:nvSpPr>
          <p:cNvPr id="652" name="Google Shape;193;p32"/>
          <p:cNvSpPr/>
          <p:nvPr/>
        </p:nvSpPr>
        <p:spPr>
          <a:xfrm flipH="1">
            <a:off x="4426560" y="1676880"/>
            <a:ext cx="2142720" cy="571320"/>
          </a:xfrm>
          <a:prstGeom prst="rect">
            <a:avLst/>
          </a:prstGeom>
          <a:noFill/>
          <a:ln w="0">
            <a:noFill/>
          </a:ln>
        </p:spPr>
        <p:style>
          <a:lnRef idx="0"/>
          <a:fillRef idx="0"/>
          <a:effectRef idx="0"/>
          <a:fontRef idx="minor"/>
        </p:style>
        <p:txBody>
          <a:bodyPr tIns="91440" bIns="91440" anchor="b">
            <a:noAutofit/>
          </a:bodyPr>
          <a:p>
            <a:pPr algn="ctr">
              <a:lnSpc>
                <a:spcPct val="100000"/>
              </a:lnSpc>
              <a:buNone/>
              <a:tabLst>
                <a:tab algn="l" pos="0"/>
              </a:tabLst>
            </a:pPr>
            <a:r>
              <a:rPr b="0" lang="en" sz="1200" spc="-1" strike="noStrike">
                <a:solidFill>
                  <a:srgbClr val="310041"/>
                </a:solidFill>
                <a:latin typeface="Lato"/>
                <a:ea typeface="Lato"/>
              </a:rPr>
              <a:t>Despite being red, Mars is a very cold place</a:t>
            </a:r>
            <a:endParaRPr b="0" lang="en-US" sz="1200" spc="-1" strike="noStrike">
              <a:latin typeface="Arial"/>
            </a:endParaRPr>
          </a:p>
        </p:txBody>
      </p:sp>
      <p:sp>
        <p:nvSpPr>
          <p:cNvPr id="653" name="Google Shape;194;p32"/>
          <p:cNvSpPr/>
          <p:nvPr/>
        </p:nvSpPr>
        <p:spPr>
          <a:xfrm>
            <a:off x="5092920" y="3570120"/>
            <a:ext cx="810000" cy="810000"/>
          </a:xfrm>
          <a:prstGeom prst="ellipse">
            <a:avLst/>
          </a:prstGeom>
          <a:noFill/>
          <a:ln w="9525">
            <a:solidFill>
              <a:srgbClr val="7e6395"/>
            </a:solidFill>
            <a:round/>
          </a:ln>
        </p:spPr>
        <p:style>
          <a:lnRef idx="0"/>
          <a:fillRef idx="0"/>
          <a:effectRef idx="0"/>
          <a:fontRef idx="minor"/>
        </p:style>
        <p:txBody>
          <a:bodyPr/>
          <a:p/>
        </p:txBody>
      </p:sp>
      <p:sp>
        <p:nvSpPr>
          <p:cNvPr id="654" name="Google Shape;195;p32"/>
          <p:cNvSpPr/>
          <p:nvPr/>
        </p:nvSpPr>
        <p:spPr>
          <a:xfrm rot="10800000">
            <a:off x="5497920" y="2660040"/>
            <a:ext cx="360" cy="910080"/>
          </a:xfrm>
          <a:custGeom>
            <a:avLst/>
            <a:gdLst/>
            <a:ahLst/>
            <a:rect l="l" t="t" r="r" b="b"/>
            <a:pathLst>
              <a:path w="21600" h="21600">
                <a:moveTo>
                  <a:pt x="0" y="0"/>
                </a:moveTo>
                <a:lnTo>
                  <a:pt x="21600" y="21600"/>
                </a:lnTo>
              </a:path>
            </a:pathLst>
          </a:custGeom>
          <a:noFill/>
          <a:ln w="9525">
            <a:solidFill>
              <a:srgbClr val="7e6395"/>
            </a:solidFill>
            <a:round/>
          </a:ln>
        </p:spPr>
        <p:style>
          <a:lnRef idx="0"/>
          <a:fillRef idx="0"/>
          <a:effectRef idx="0"/>
          <a:fontRef idx="minor"/>
        </p:style>
        <p:txBody>
          <a:bodyPr/>
          <a:p/>
        </p:txBody>
      </p:sp>
      <p:sp>
        <p:nvSpPr>
          <p:cNvPr id="655" name="Google Shape;196;p32"/>
          <p:cNvSpPr/>
          <p:nvPr/>
        </p:nvSpPr>
        <p:spPr>
          <a:xfrm flipH="1">
            <a:off x="6278760" y="3469320"/>
            <a:ext cx="2142720" cy="489240"/>
          </a:xfrm>
          <a:prstGeom prst="rect">
            <a:avLst/>
          </a:prstGeom>
          <a:noFill/>
          <a:ln w="0">
            <a:noFill/>
          </a:ln>
        </p:spPr>
        <p:style>
          <a:lnRef idx="0"/>
          <a:fillRef idx="0"/>
          <a:effectRef idx="0"/>
          <a:fontRef idx="minor"/>
        </p:style>
        <p:txBody>
          <a:bodyPr tIns="91440" bIns="91440" anchor="b">
            <a:noAutofit/>
          </a:bodyPr>
          <a:p>
            <a:pPr algn="ctr">
              <a:lnSpc>
                <a:spcPct val="100000"/>
              </a:lnSpc>
              <a:buNone/>
              <a:tabLst>
                <a:tab algn="l" pos="0"/>
              </a:tabLst>
            </a:pPr>
            <a:r>
              <a:rPr b="0" i="1" lang="en" sz="2400" spc="-1" strike="noStrike">
                <a:solidFill>
                  <a:srgbClr val="310041"/>
                </a:solidFill>
                <a:latin typeface="Playfair Display SemiBold"/>
                <a:ea typeface="Playfair Display SemiBold"/>
              </a:rPr>
              <a:t>20xx</a:t>
            </a:r>
            <a:endParaRPr b="0" lang="en-US" sz="2400" spc="-1" strike="noStrike">
              <a:latin typeface="Arial"/>
            </a:endParaRPr>
          </a:p>
        </p:txBody>
      </p:sp>
      <p:sp>
        <p:nvSpPr>
          <p:cNvPr id="656" name="Google Shape;197;p32"/>
          <p:cNvSpPr/>
          <p:nvPr/>
        </p:nvSpPr>
        <p:spPr>
          <a:xfrm flipH="1">
            <a:off x="6278760" y="3874680"/>
            <a:ext cx="2142720" cy="571320"/>
          </a:xfrm>
          <a:prstGeom prst="rect">
            <a:avLst/>
          </a:prstGeom>
          <a:noFill/>
          <a:ln w="0">
            <a:noFill/>
          </a:ln>
        </p:spPr>
        <p:style>
          <a:lnRef idx="0"/>
          <a:fillRef idx="0"/>
          <a:effectRef idx="0"/>
          <a:fontRef idx="minor"/>
        </p:style>
        <p:txBody>
          <a:bodyPr tIns="91440" bIns="91440" anchor="t">
            <a:noAutofit/>
          </a:bodyPr>
          <a:p>
            <a:pPr algn="ctr">
              <a:lnSpc>
                <a:spcPct val="100000"/>
              </a:lnSpc>
              <a:buNone/>
              <a:tabLst>
                <a:tab algn="l" pos="0"/>
              </a:tabLst>
            </a:pPr>
            <a:r>
              <a:rPr b="0" lang="en" sz="1200" spc="-1" strike="noStrike">
                <a:solidFill>
                  <a:srgbClr val="310041"/>
                </a:solidFill>
                <a:latin typeface="Lato"/>
                <a:ea typeface="Lato"/>
              </a:rPr>
              <a:t>Jupiter is the biggest planet in the Solar System</a:t>
            </a:r>
            <a:endParaRPr b="0" lang="en-US" sz="1200" spc="-1" strike="noStrike">
              <a:latin typeface="Arial"/>
            </a:endParaRPr>
          </a:p>
        </p:txBody>
      </p:sp>
      <p:sp>
        <p:nvSpPr>
          <p:cNvPr id="657" name="Google Shape;198;p32"/>
          <p:cNvSpPr/>
          <p:nvPr/>
        </p:nvSpPr>
        <p:spPr>
          <a:xfrm>
            <a:off x="6945480" y="1688760"/>
            <a:ext cx="810000" cy="810000"/>
          </a:xfrm>
          <a:prstGeom prst="ellipse">
            <a:avLst/>
          </a:prstGeom>
          <a:noFill/>
          <a:ln w="9525">
            <a:solidFill>
              <a:srgbClr val="7e6395"/>
            </a:solidFill>
            <a:round/>
          </a:ln>
        </p:spPr>
        <p:style>
          <a:lnRef idx="0"/>
          <a:fillRef idx="0"/>
          <a:effectRef idx="0"/>
          <a:fontRef idx="minor"/>
        </p:style>
        <p:txBody>
          <a:bodyPr/>
          <a:p/>
        </p:txBody>
      </p:sp>
      <p:sp>
        <p:nvSpPr>
          <p:cNvPr id="658" name="Google Shape;199;p32"/>
          <p:cNvSpPr/>
          <p:nvPr/>
        </p:nvSpPr>
        <p:spPr>
          <a:xfrm rot="10800000">
            <a:off x="7350120" y="2499480"/>
            <a:ext cx="360" cy="969840"/>
          </a:xfrm>
          <a:custGeom>
            <a:avLst/>
            <a:gdLst/>
            <a:ahLst/>
            <a:rect l="l" t="t" r="r" b="b"/>
            <a:pathLst>
              <a:path w="21600" h="21600">
                <a:moveTo>
                  <a:pt x="0" y="0"/>
                </a:moveTo>
                <a:lnTo>
                  <a:pt x="21600" y="21600"/>
                </a:lnTo>
              </a:path>
            </a:pathLst>
          </a:custGeom>
          <a:noFill/>
          <a:ln w="9525">
            <a:solidFill>
              <a:srgbClr val="7e6395"/>
            </a:solidFill>
            <a:round/>
          </a:ln>
        </p:spPr>
        <p:style>
          <a:lnRef idx="0"/>
          <a:fillRef idx="0"/>
          <a:effectRef idx="0"/>
          <a:fontRef idx="minor"/>
        </p:style>
        <p:txBody>
          <a:bodyPr/>
          <a:p/>
        </p:txBody>
      </p:sp>
      <p:sp>
        <p:nvSpPr>
          <p:cNvPr id="659" name="Google Shape;200;p32"/>
          <p:cNvSpPr/>
          <p:nvPr/>
        </p:nvSpPr>
        <p:spPr>
          <a:xfrm>
            <a:off x="3485880" y="1934640"/>
            <a:ext cx="319680" cy="318240"/>
          </a:xfrm>
          <a:custGeom>
            <a:avLst/>
            <a:gdLst/>
            <a:ahLst/>
            <a:rect l="l" t="t" r="r" b="b"/>
            <a:pathLst>
              <a:path w="12697" h="12634">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1"/>
          </a:solidFill>
          <a:ln w="0">
            <a:noFill/>
          </a:ln>
        </p:spPr>
        <p:style>
          <a:lnRef idx="0"/>
          <a:fillRef idx="0"/>
          <a:effectRef idx="0"/>
          <a:fontRef idx="minor"/>
        </p:style>
        <p:txBody>
          <a:bodyPr/>
          <a:p/>
        </p:txBody>
      </p:sp>
      <p:grpSp>
        <p:nvGrpSpPr>
          <p:cNvPr id="660" name="Google Shape;201;p32"/>
          <p:cNvGrpSpPr/>
          <p:nvPr/>
        </p:nvGrpSpPr>
        <p:grpSpPr>
          <a:xfrm>
            <a:off x="1633680" y="3818880"/>
            <a:ext cx="318960" cy="312840"/>
            <a:chOff x="1633680" y="3818880"/>
            <a:chExt cx="318960" cy="312840"/>
          </a:xfrm>
        </p:grpSpPr>
        <p:sp>
          <p:nvSpPr>
            <p:cNvPr id="661" name="Google Shape;202;p32"/>
            <p:cNvSpPr/>
            <p:nvPr/>
          </p:nvSpPr>
          <p:spPr>
            <a:xfrm>
              <a:off x="1633680" y="3818880"/>
              <a:ext cx="313560" cy="312840"/>
            </a:xfrm>
            <a:custGeom>
              <a:avLst/>
              <a:gdLst/>
              <a:ahLst/>
              <a:rect l="l" t="t" r="r" b="b"/>
              <a:pathLst>
                <a:path w="12445" h="12414">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1"/>
            </a:solidFill>
            <a:ln w="0">
              <a:noFill/>
            </a:ln>
          </p:spPr>
          <p:style>
            <a:lnRef idx="0"/>
            <a:fillRef idx="0"/>
            <a:effectRef idx="0"/>
            <a:fontRef idx="minor"/>
          </p:style>
        </p:sp>
        <p:sp>
          <p:nvSpPr>
            <p:cNvPr id="662" name="Google Shape;203;p32"/>
            <p:cNvSpPr/>
            <p:nvPr/>
          </p:nvSpPr>
          <p:spPr>
            <a:xfrm>
              <a:off x="1882440" y="3999960"/>
              <a:ext cx="68760" cy="55440"/>
            </a:xfrm>
            <a:custGeom>
              <a:avLst/>
              <a:gdLst/>
              <a:ahLst/>
              <a:rect l="l" t="t" r="r" b="b"/>
              <a:pathLst>
                <a:path w="2742" h="2207">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1"/>
            </a:solidFill>
            <a:ln w="0">
              <a:noFill/>
            </a:ln>
          </p:spPr>
          <p:style>
            <a:lnRef idx="0"/>
            <a:fillRef idx="0"/>
            <a:effectRef idx="0"/>
            <a:fontRef idx="minor"/>
          </p:style>
        </p:sp>
        <p:sp>
          <p:nvSpPr>
            <p:cNvPr id="663" name="Google Shape;204;p32"/>
            <p:cNvSpPr/>
            <p:nvPr/>
          </p:nvSpPr>
          <p:spPr>
            <a:xfrm>
              <a:off x="1883880" y="3819600"/>
              <a:ext cx="68760" cy="159480"/>
            </a:xfrm>
            <a:custGeom>
              <a:avLst/>
              <a:gdLst/>
              <a:ahLst/>
              <a:rect l="l" t="t" r="r" b="b"/>
              <a:pathLst>
                <a:path w="2742" h="6333">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1"/>
            </a:solidFill>
            <a:ln w="0">
              <a:noFill/>
            </a:ln>
          </p:spPr>
          <p:style>
            <a:lnRef idx="0"/>
            <a:fillRef idx="0"/>
            <a:effectRef idx="0"/>
            <a:fontRef idx="minor"/>
          </p:style>
        </p:sp>
      </p:grpSp>
      <p:sp>
        <p:nvSpPr>
          <p:cNvPr id="664" name="Google Shape;205;p32"/>
          <p:cNvSpPr/>
          <p:nvPr/>
        </p:nvSpPr>
        <p:spPr>
          <a:xfrm>
            <a:off x="5337360" y="3777840"/>
            <a:ext cx="321480" cy="317880"/>
          </a:xfrm>
          <a:custGeom>
            <a:avLst/>
            <a:gdLst/>
            <a:ahLst/>
            <a:rect l="l" t="t" r="r" b="b"/>
            <a:pathLst>
              <a:path w="12760" h="12619">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1"/>
          </a:solidFill>
          <a:ln w="0">
            <a:noFill/>
          </a:ln>
        </p:spPr>
        <p:style>
          <a:lnRef idx="0"/>
          <a:fillRef idx="0"/>
          <a:effectRef idx="0"/>
          <a:fontRef idx="minor"/>
        </p:style>
        <p:txBody>
          <a:bodyPr/>
          <a:p/>
        </p:txBody>
      </p:sp>
      <p:grpSp>
        <p:nvGrpSpPr>
          <p:cNvPr id="665" name="Google Shape;206;p32"/>
          <p:cNvGrpSpPr/>
          <p:nvPr/>
        </p:nvGrpSpPr>
        <p:grpSpPr>
          <a:xfrm>
            <a:off x="7189920" y="1933920"/>
            <a:ext cx="320760" cy="319680"/>
            <a:chOff x="7189920" y="1933920"/>
            <a:chExt cx="320760" cy="319680"/>
          </a:xfrm>
        </p:grpSpPr>
        <p:sp>
          <p:nvSpPr>
            <p:cNvPr id="666" name="Google Shape;207;p32"/>
            <p:cNvSpPr/>
            <p:nvPr/>
          </p:nvSpPr>
          <p:spPr>
            <a:xfrm>
              <a:off x="7353000" y="1933920"/>
              <a:ext cx="64080" cy="69480"/>
            </a:xfrm>
            <a:custGeom>
              <a:avLst/>
              <a:gdLst/>
              <a:ahLst/>
              <a:rect l="l" t="t" r="r" b="b"/>
              <a:pathLst>
                <a:path w="2553" h="2766">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1"/>
            </a:solidFill>
            <a:ln w="0">
              <a:noFill/>
            </a:ln>
          </p:spPr>
          <p:style>
            <a:lnRef idx="0"/>
            <a:fillRef idx="0"/>
            <a:effectRef idx="0"/>
            <a:fontRef idx="minor"/>
          </p:style>
        </p:sp>
        <p:sp>
          <p:nvSpPr>
            <p:cNvPr id="667" name="Google Shape;208;p32"/>
            <p:cNvSpPr/>
            <p:nvPr/>
          </p:nvSpPr>
          <p:spPr>
            <a:xfrm>
              <a:off x="7189920" y="1976040"/>
              <a:ext cx="320760" cy="277560"/>
            </a:xfrm>
            <a:custGeom>
              <a:avLst/>
              <a:gdLst/>
              <a:ahLst/>
              <a:rect l="l" t="t" r="r" b="b"/>
              <a:pathLst>
                <a:path w="12728" h="110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1"/>
            </a:solidFill>
            <a:ln w="0">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7e6395"/>
      </a:dk2>
      <a:lt2>
        <a:srgbClr val="b2a6ce"/>
      </a:lt2>
      <a:accent1>
        <a:srgbClr val="c7aee4"/>
      </a:accent1>
      <a:accent2>
        <a:srgbClr val="bb90df"/>
      </a:accent2>
      <a:accent3>
        <a:srgbClr val="cbb0e6"/>
      </a:accent3>
      <a:accent4>
        <a:srgbClr val="e4daf6"/>
      </a:accent4>
      <a:accent5>
        <a:srgbClr val="a09bd6"/>
      </a:accent5>
      <a:accent6>
        <a:srgbClr val="adaee0"/>
      </a:accent6>
      <a:hlink>
        <a:srgbClr val="191919"/>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7e6395"/>
      </a:dk2>
      <a:lt2>
        <a:srgbClr val="b2a6ce"/>
      </a:lt2>
      <a:accent1>
        <a:srgbClr val="c7aee4"/>
      </a:accent1>
      <a:accent2>
        <a:srgbClr val="bb90df"/>
      </a:accent2>
      <a:accent3>
        <a:srgbClr val="cbb0e6"/>
      </a:accent3>
      <a:accent4>
        <a:srgbClr val="e4daf6"/>
      </a:accent4>
      <a:accent5>
        <a:srgbClr val="a09bd6"/>
      </a:accent5>
      <a:accent6>
        <a:srgbClr val="adaee0"/>
      </a:accent6>
      <a:hlink>
        <a:srgbClr val="191919"/>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7e6395"/>
      </a:dk2>
      <a:lt2>
        <a:srgbClr val="b2a6ce"/>
      </a:lt2>
      <a:accent1>
        <a:srgbClr val="c7aee4"/>
      </a:accent1>
      <a:accent2>
        <a:srgbClr val="bb90df"/>
      </a:accent2>
      <a:accent3>
        <a:srgbClr val="cbb0e6"/>
      </a:accent3>
      <a:accent4>
        <a:srgbClr val="e4daf6"/>
      </a:accent4>
      <a:accent5>
        <a:srgbClr val="a09bd6"/>
      </a:accent5>
      <a:accent6>
        <a:srgbClr val="adaee0"/>
      </a:accent6>
      <a:hlink>
        <a:srgbClr val="191919"/>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7e6395"/>
      </a:dk2>
      <a:lt2>
        <a:srgbClr val="b2a6ce"/>
      </a:lt2>
      <a:accent1>
        <a:srgbClr val="c7aee4"/>
      </a:accent1>
      <a:accent2>
        <a:srgbClr val="bb90df"/>
      </a:accent2>
      <a:accent3>
        <a:srgbClr val="cbb0e6"/>
      </a:accent3>
      <a:accent4>
        <a:srgbClr val="e4daf6"/>
      </a:accent4>
      <a:accent5>
        <a:srgbClr val="a09bd6"/>
      </a:accent5>
      <a:accent6>
        <a:srgbClr val="adaee0"/>
      </a:accent6>
      <a:hlink>
        <a:srgbClr val="191919"/>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7e6395"/>
      </a:dk2>
      <a:lt2>
        <a:srgbClr val="b2a6ce"/>
      </a:lt2>
      <a:accent1>
        <a:srgbClr val="c7aee4"/>
      </a:accent1>
      <a:accent2>
        <a:srgbClr val="bb90df"/>
      </a:accent2>
      <a:accent3>
        <a:srgbClr val="cbb0e6"/>
      </a:accent3>
      <a:accent4>
        <a:srgbClr val="e4daf6"/>
      </a:accent4>
      <a:accent5>
        <a:srgbClr val="a09bd6"/>
      </a:accent5>
      <a:accent6>
        <a:srgbClr val="adaee0"/>
      </a:accent6>
      <a:hlink>
        <a:srgbClr val="191919"/>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7e6395"/>
      </a:dk2>
      <a:lt2>
        <a:srgbClr val="b2a6ce"/>
      </a:lt2>
      <a:accent1>
        <a:srgbClr val="c7aee4"/>
      </a:accent1>
      <a:accent2>
        <a:srgbClr val="bb90df"/>
      </a:accent2>
      <a:accent3>
        <a:srgbClr val="cbb0e6"/>
      </a:accent3>
      <a:accent4>
        <a:srgbClr val="e4daf6"/>
      </a:accent4>
      <a:accent5>
        <a:srgbClr val="a09bd6"/>
      </a:accent5>
      <a:accent6>
        <a:srgbClr val="adaee0"/>
      </a:accent6>
      <a:hlink>
        <a:srgbClr val="191919"/>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7e6395"/>
      </a:dk2>
      <a:lt2>
        <a:srgbClr val="b2a6ce"/>
      </a:lt2>
      <a:accent1>
        <a:srgbClr val="c7aee4"/>
      </a:accent1>
      <a:accent2>
        <a:srgbClr val="bb90df"/>
      </a:accent2>
      <a:accent3>
        <a:srgbClr val="cbb0e6"/>
      </a:accent3>
      <a:accent4>
        <a:srgbClr val="e4daf6"/>
      </a:accent4>
      <a:accent5>
        <a:srgbClr val="a09bd6"/>
      </a:accent5>
      <a:accent6>
        <a:srgbClr val="adaee0"/>
      </a:accent6>
      <a:hlink>
        <a:srgbClr val="191919"/>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7e6395"/>
      </a:dk2>
      <a:lt2>
        <a:srgbClr val="b2a6ce"/>
      </a:lt2>
      <a:accent1>
        <a:srgbClr val="c7aee4"/>
      </a:accent1>
      <a:accent2>
        <a:srgbClr val="bb90df"/>
      </a:accent2>
      <a:accent3>
        <a:srgbClr val="cbb0e6"/>
      </a:accent3>
      <a:accent4>
        <a:srgbClr val="e4daf6"/>
      </a:accent4>
      <a:accent5>
        <a:srgbClr val="a09bd6"/>
      </a:accent5>
      <a:accent6>
        <a:srgbClr val="adaee0"/>
      </a:accent6>
      <a:hlink>
        <a:srgbClr val="191919"/>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7e6395"/>
      </a:dk2>
      <a:lt2>
        <a:srgbClr val="b2a6ce"/>
      </a:lt2>
      <a:accent1>
        <a:srgbClr val="c7aee4"/>
      </a:accent1>
      <a:accent2>
        <a:srgbClr val="bb90df"/>
      </a:accent2>
      <a:accent3>
        <a:srgbClr val="cbb0e6"/>
      </a:accent3>
      <a:accent4>
        <a:srgbClr val="e4daf6"/>
      </a:accent4>
      <a:accent5>
        <a:srgbClr val="a09bd6"/>
      </a:accent5>
      <a:accent6>
        <a:srgbClr val="adaee0"/>
      </a:accent6>
      <a:hlink>
        <a:srgbClr val="191919"/>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7e6395"/>
      </a:dk2>
      <a:lt2>
        <a:srgbClr val="b2a6ce"/>
      </a:lt2>
      <a:accent1>
        <a:srgbClr val="c7aee4"/>
      </a:accent1>
      <a:accent2>
        <a:srgbClr val="bb90df"/>
      </a:accent2>
      <a:accent3>
        <a:srgbClr val="cbb0e6"/>
      </a:accent3>
      <a:accent4>
        <a:srgbClr val="e4daf6"/>
      </a:accent4>
      <a:accent5>
        <a:srgbClr val="a09bd6"/>
      </a:accent5>
      <a:accent6>
        <a:srgbClr val="adaee0"/>
      </a:accent6>
      <a:hlink>
        <a:srgbClr val="191919"/>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7e6395"/>
      </a:dk2>
      <a:lt2>
        <a:srgbClr val="b2a6ce"/>
      </a:lt2>
      <a:accent1>
        <a:srgbClr val="c7aee4"/>
      </a:accent1>
      <a:accent2>
        <a:srgbClr val="bb90df"/>
      </a:accent2>
      <a:accent3>
        <a:srgbClr val="cbb0e6"/>
      </a:accent3>
      <a:accent4>
        <a:srgbClr val="e4daf6"/>
      </a:accent4>
      <a:accent5>
        <a:srgbClr val="a09bd6"/>
      </a:accent5>
      <a:accent6>
        <a:srgbClr val="adaee0"/>
      </a:accent6>
      <a:hlink>
        <a:srgbClr val="191919"/>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7e6395"/>
      </a:dk2>
      <a:lt2>
        <a:srgbClr val="b2a6ce"/>
      </a:lt2>
      <a:accent1>
        <a:srgbClr val="c7aee4"/>
      </a:accent1>
      <a:accent2>
        <a:srgbClr val="bb90df"/>
      </a:accent2>
      <a:accent3>
        <a:srgbClr val="cbb0e6"/>
      </a:accent3>
      <a:accent4>
        <a:srgbClr val="e4daf6"/>
      </a:accent4>
      <a:accent5>
        <a:srgbClr val="a09bd6"/>
      </a:accent5>
      <a:accent6>
        <a:srgbClr val="adaee0"/>
      </a:accent6>
      <a:hlink>
        <a:srgbClr val="191919"/>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7e6395"/>
      </a:dk2>
      <a:lt2>
        <a:srgbClr val="b2a6ce"/>
      </a:lt2>
      <a:accent1>
        <a:srgbClr val="c7aee4"/>
      </a:accent1>
      <a:accent2>
        <a:srgbClr val="bb90df"/>
      </a:accent2>
      <a:accent3>
        <a:srgbClr val="cbb0e6"/>
      </a:accent3>
      <a:accent4>
        <a:srgbClr val="e4daf6"/>
      </a:accent4>
      <a:accent5>
        <a:srgbClr val="a09bd6"/>
      </a:accent5>
      <a:accent6>
        <a:srgbClr val="adaee0"/>
      </a:accent6>
      <a:hlink>
        <a:srgbClr val="191919"/>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7e6395"/>
      </a:dk2>
      <a:lt2>
        <a:srgbClr val="b2a6ce"/>
      </a:lt2>
      <a:accent1>
        <a:srgbClr val="c7aee4"/>
      </a:accent1>
      <a:accent2>
        <a:srgbClr val="bb90df"/>
      </a:accent2>
      <a:accent3>
        <a:srgbClr val="cbb0e6"/>
      </a:accent3>
      <a:accent4>
        <a:srgbClr val="e4daf6"/>
      </a:accent4>
      <a:accent5>
        <a:srgbClr val="a09bd6"/>
      </a:accent5>
      <a:accent6>
        <a:srgbClr val="adaee0"/>
      </a:accent6>
      <a:hlink>
        <a:srgbClr val="191919"/>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13</TotalTime>
  <Application>LibreOffice/7.3.6.2$Linux_X86_64 LibreOffice_project/30$Build-2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2023-04-07T11:36:12Z</dcterms:modified>
  <cp:revision>1</cp:revision>
  <dc:subject/>
  <dc:title/>
</cp:coreProperties>
</file>